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91" r:id="rId7"/>
    <p:sldId id="283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2" r:id="rId18"/>
    <p:sldId id="271" r:id="rId19"/>
    <p:sldId id="284" r:id="rId20"/>
    <p:sldId id="272" r:id="rId21"/>
    <p:sldId id="273" r:id="rId22"/>
    <p:sldId id="274" r:id="rId23"/>
    <p:sldId id="293" r:id="rId24"/>
    <p:sldId id="285" r:id="rId25"/>
    <p:sldId id="276" r:id="rId26"/>
    <p:sldId id="277" r:id="rId27"/>
    <p:sldId id="278" r:id="rId28"/>
    <p:sldId id="279" r:id="rId29"/>
    <p:sldId id="280" r:id="rId30"/>
    <p:sldId id="281" r:id="rId3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DRIQUELA, Efren Estacio" initials="FEE" lastIdx="2" clrIdx="0">
    <p:extLst>
      <p:ext uri="{19B8F6BF-5375-455C-9EA6-DF929625EA0E}">
        <p15:presenceInfo xmlns:p15="http://schemas.microsoft.com/office/powerpoint/2012/main" userId="S::fadriquelae@unaids.org::ff09a34f-060c-4ed2-b93c-daeb0194da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E1E"/>
    <a:srgbClr val="0083CA"/>
    <a:srgbClr val="08B6BB"/>
    <a:srgbClr val="FFC906"/>
    <a:srgbClr val="FFFFFF"/>
    <a:srgbClr val="E31836"/>
    <a:srgbClr val="9D9FA2"/>
    <a:srgbClr val="080808"/>
    <a:srgbClr val="BCBEC0"/>
    <a:srgbClr val="40A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10" autoAdjust="0"/>
    <p:restoredTop sz="94705" autoAdjust="0"/>
  </p:normalViewPr>
  <p:slideViewPr>
    <p:cSldViewPr>
      <p:cViewPr varScale="1">
        <p:scale>
          <a:sx n="102" d="100"/>
          <a:sy n="102" d="100"/>
        </p:scale>
        <p:origin x="116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68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24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74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30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9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35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77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28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4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21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11-3004-4E74-8467-E754D8B0C1C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A669-2730-4596-8A2F-FACC0DF181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33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6403F9B-5E02-4D5B-91CD-D4A4FFE930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0" y="6444000"/>
            <a:ext cx="1150576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pedaids.org/wp-content/uploads/2018/08/joint-partner-satellite_role-of-POC-EID-23July2018_FINAL_20July2018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daids.org/wp-content/uploads/2018/07/2018_POCEID_DoingMoreFaster_digital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asociety.org/Web/WebContent/File/EduFundCoteIvoire_Christiane_Adje-Toure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C121D5-F1C5-4CC1-B62C-096735F53C7A}"/>
              </a:ext>
            </a:extLst>
          </p:cNvPr>
          <p:cNvGrpSpPr/>
          <p:nvPr/>
        </p:nvGrpSpPr>
        <p:grpSpPr>
          <a:xfrm>
            <a:off x="0" y="900000"/>
            <a:ext cx="9905999" cy="4844534"/>
            <a:chOff x="0" y="900000"/>
            <a:chExt cx="9905999" cy="4844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F4F22F-04F5-4F53-B274-B2C358F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5045" y="3059999"/>
              <a:ext cx="3600000" cy="26845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9BC0ED-0B63-4350-B27E-D7F3A204F729}"/>
                </a:ext>
              </a:extLst>
            </p:cNvPr>
            <p:cNvSpPr txBox="1"/>
            <p:nvPr/>
          </p:nvSpPr>
          <p:spPr>
            <a:xfrm>
              <a:off x="0" y="900000"/>
              <a:ext cx="9905999" cy="6752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4400" b="1" spc="100" dirty="0">
                  <a:solidFill>
                    <a:srgbClr val="E31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 IS POWER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27745E-4581-43E0-B8BF-E20F5494EA39}"/>
                </a:ext>
              </a:extLst>
            </p:cNvPr>
            <p:cNvSpPr txBox="1"/>
            <p:nvPr/>
          </p:nvSpPr>
          <p:spPr>
            <a:xfrm>
              <a:off x="0" y="1890000"/>
              <a:ext cx="990599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000" spc="4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 YOUR STATUS,</a:t>
              </a:r>
            </a:p>
            <a:p>
              <a:pPr algn="ctr"/>
              <a:r>
                <a:rPr lang="en-GB" sz="2000" spc="4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 YOUR VIRAL LOAD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6B1E456-8152-48B2-B4FD-B851DB03C275}"/>
                </a:ext>
              </a:extLst>
            </p:cNvPr>
            <p:cNvCxnSpPr/>
            <p:nvPr/>
          </p:nvCxnSpPr>
          <p:spPr>
            <a:xfrm>
              <a:off x="3214800" y="2700000"/>
              <a:ext cx="360000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276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0C7874-5E51-4B60-A048-7A1A8D1345FB}"/>
              </a:ext>
            </a:extLst>
          </p:cNvPr>
          <p:cNvGrpSpPr/>
          <p:nvPr/>
        </p:nvGrpSpPr>
        <p:grpSpPr>
          <a:xfrm>
            <a:off x="0" y="360000"/>
            <a:ext cx="9907200" cy="5866096"/>
            <a:chOff x="0" y="360000"/>
            <a:chExt cx="9907200" cy="58660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The growing viral suppression gap in South Africa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 of status, treatment and viral suppression gaps, South Africa, 2001–2017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9D50AF-67A8-4B36-BB0A-6F353F94AB04}"/>
                </a:ext>
              </a:extLst>
            </p:cNvPr>
            <p:cNvSpPr txBox="1"/>
            <p:nvPr/>
          </p:nvSpPr>
          <p:spPr>
            <a:xfrm>
              <a:off x="0" y="6118096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Estimates from the Department of Health, South Africa,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Thembisa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model,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bject 35">
              <a:extLst>
                <a:ext uri="{FF2B5EF4-FFF2-40B4-BE49-F238E27FC236}">
                  <a16:creationId xmlns:a16="http://schemas.microsoft.com/office/drawing/2014/main" id="{4F30EA57-E9AB-41C5-97D3-455B5772019A}"/>
                </a:ext>
              </a:extLst>
            </p:cNvPr>
            <p:cNvSpPr/>
            <p:nvPr/>
          </p:nvSpPr>
          <p:spPr>
            <a:xfrm>
              <a:off x="2412000" y="4716000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124459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38">
              <a:extLst>
                <a:ext uri="{FF2B5EF4-FFF2-40B4-BE49-F238E27FC236}">
                  <a16:creationId xmlns:a16="http://schemas.microsoft.com/office/drawing/2014/main" id="{D4C9404A-0EED-4938-9B0E-B8BFF76206FE}"/>
                </a:ext>
              </a:extLst>
            </p:cNvPr>
            <p:cNvSpPr txBox="1"/>
            <p:nvPr/>
          </p:nvSpPr>
          <p:spPr>
            <a:xfrm>
              <a:off x="2628000" y="4729056"/>
              <a:ext cx="665247" cy="153888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Testing gap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bject 36">
              <a:extLst>
                <a:ext uri="{FF2B5EF4-FFF2-40B4-BE49-F238E27FC236}">
                  <a16:creationId xmlns:a16="http://schemas.microsoft.com/office/drawing/2014/main" id="{4BB6370F-54FB-4D6B-920B-A530A03105CD}"/>
                </a:ext>
              </a:extLst>
            </p:cNvPr>
            <p:cNvSpPr/>
            <p:nvPr/>
          </p:nvSpPr>
          <p:spPr>
            <a:xfrm>
              <a:off x="3582944" y="4725140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124460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39">
              <a:extLst>
                <a:ext uri="{FF2B5EF4-FFF2-40B4-BE49-F238E27FC236}">
                  <a16:creationId xmlns:a16="http://schemas.microsoft.com/office/drawing/2014/main" id="{DFFCC81A-7421-4DA8-9D64-3EC75F843A8B}"/>
                </a:ext>
              </a:extLst>
            </p:cNvPr>
            <p:cNvSpPr txBox="1"/>
            <p:nvPr/>
          </p:nvSpPr>
          <p:spPr>
            <a:xfrm>
              <a:off x="3798944" y="4739246"/>
              <a:ext cx="828753" cy="153888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GB" sz="1000" dirty="0"/>
                <a:t>Treatment gap</a:t>
              </a:r>
              <a:endParaRPr sz="1000" dirty="0"/>
            </a:p>
          </p:txBody>
        </p:sp>
        <p:sp>
          <p:nvSpPr>
            <p:cNvPr id="85" name="object 37">
              <a:extLst>
                <a:ext uri="{FF2B5EF4-FFF2-40B4-BE49-F238E27FC236}">
                  <a16:creationId xmlns:a16="http://schemas.microsoft.com/office/drawing/2014/main" id="{228B223C-28F9-491D-A403-111C3A46694E}"/>
                </a:ext>
              </a:extLst>
            </p:cNvPr>
            <p:cNvSpPr/>
            <p:nvPr/>
          </p:nvSpPr>
          <p:spPr>
            <a:xfrm>
              <a:off x="4896944" y="4716000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124460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40">
              <a:extLst>
                <a:ext uri="{FF2B5EF4-FFF2-40B4-BE49-F238E27FC236}">
                  <a16:creationId xmlns:a16="http://schemas.microsoft.com/office/drawing/2014/main" id="{2F83132E-BFB8-440D-BD27-942A1B828C74}"/>
                </a:ext>
              </a:extLst>
            </p:cNvPr>
            <p:cNvSpPr txBox="1"/>
            <p:nvPr/>
          </p:nvSpPr>
          <p:spPr>
            <a:xfrm>
              <a:off x="5112944" y="4730106"/>
              <a:ext cx="1226298" cy="153888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GB" sz="1000" dirty="0"/>
                <a:t>Viral suppression gap</a:t>
              </a:r>
              <a:endParaRPr sz="1000" dirty="0"/>
            </a:p>
          </p:txBody>
        </p:sp>
        <p:sp>
          <p:nvSpPr>
            <p:cNvPr id="89" name="object 37">
              <a:extLst>
                <a:ext uri="{FF2B5EF4-FFF2-40B4-BE49-F238E27FC236}">
                  <a16:creationId xmlns:a16="http://schemas.microsoft.com/office/drawing/2014/main" id="{6F2E54BD-7644-4F59-97CD-5CBB0600874B}"/>
                </a:ext>
              </a:extLst>
            </p:cNvPr>
            <p:cNvSpPr/>
            <p:nvPr/>
          </p:nvSpPr>
          <p:spPr>
            <a:xfrm>
              <a:off x="6570944" y="4716000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124460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40">
              <a:extLst>
                <a:ext uri="{FF2B5EF4-FFF2-40B4-BE49-F238E27FC236}">
                  <a16:creationId xmlns:a16="http://schemas.microsoft.com/office/drawing/2014/main" id="{818963A6-AFA0-4297-A9C7-551AA2598F5E}"/>
                </a:ext>
              </a:extLst>
            </p:cNvPr>
            <p:cNvSpPr txBox="1"/>
            <p:nvPr/>
          </p:nvSpPr>
          <p:spPr>
            <a:xfrm>
              <a:off x="6786944" y="4730106"/>
              <a:ext cx="1043555" cy="153888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GB" sz="1000" dirty="0"/>
                <a:t>Virally suppressed</a:t>
              </a:r>
              <a:endParaRPr sz="1000" dirty="0"/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60FCCC0B-C112-421F-AE55-47C3B5966654}"/>
                </a:ext>
              </a:extLst>
            </p:cNvPr>
            <p:cNvGrpSpPr/>
            <p:nvPr/>
          </p:nvGrpSpPr>
          <p:grpSpPr>
            <a:xfrm>
              <a:off x="1944000" y="2052000"/>
              <a:ext cx="6053444" cy="2398311"/>
              <a:chOff x="1620000" y="2134800"/>
              <a:chExt cx="6053444" cy="2398311"/>
            </a:xfrm>
          </p:grpSpPr>
          <p:sp>
            <p:nvSpPr>
              <p:cNvPr id="9" name="object 3">
                <a:extLst>
                  <a:ext uri="{FF2B5EF4-FFF2-40B4-BE49-F238E27FC236}">
                    <a16:creationId xmlns:a16="http://schemas.microsoft.com/office/drawing/2014/main" id="{B70A787D-0ACD-4629-88D2-7E3CE95A3875}"/>
                  </a:ext>
                </a:extLst>
              </p:cNvPr>
              <p:cNvSpPr txBox="1"/>
              <p:nvPr/>
            </p:nvSpPr>
            <p:spPr>
              <a:xfrm>
                <a:off x="1620000" y="3060000"/>
                <a:ext cx="102592" cy="39523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>
                <a:defPPr>
                  <a:defRPr lang="en-US"/>
                </a:defPPr>
                <a:lvl1pPr marL="12700">
                  <a:lnSpc>
                    <a:spcPts val="770"/>
                  </a:lnSpc>
                  <a:defRPr sz="700" spc="-10">
                    <a:latin typeface="Arial"/>
                    <a:cs typeface="Arial"/>
                  </a:defRPr>
                </a:lvl1pPr>
              </a:lstStyle>
              <a:p>
                <a:r>
                  <a:rPr dirty="0"/>
                  <a:t>Per cent</a:t>
                </a:r>
              </a:p>
            </p:txBody>
          </p:sp>
          <p:sp>
            <p:nvSpPr>
              <p:cNvPr id="17" name="bk object 16">
                <a:extLst>
                  <a:ext uri="{FF2B5EF4-FFF2-40B4-BE49-F238E27FC236}">
                    <a16:creationId xmlns:a16="http://schemas.microsoft.com/office/drawing/2014/main" id="{82DC2D82-FC48-45C5-9A49-B6041061697D}"/>
                  </a:ext>
                </a:extLst>
              </p:cNvPr>
              <p:cNvSpPr/>
              <p:nvPr/>
            </p:nvSpPr>
            <p:spPr>
              <a:xfrm>
                <a:off x="2035279" y="2177798"/>
                <a:ext cx="5638165" cy="2155825"/>
              </a:xfrm>
              <a:custGeom>
                <a:avLst/>
                <a:gdLst/>
                <a:ahLst/>
                <a:cxnLst/>
                <a:rect l="l" t="t" r="r" b="b"/>
                <a:pathLst>
                  <a:path w="5638165" h="2155825">
                    <a:moveTo>
                      <a:pt x="5638025" y="2155240"/>
                    </a:moveTo>
                    <a:lnTo>
                      <a:pt x="0" y="2155240"/>
                    </a:lnTo>
                    <a:lnTo>
                      <a:pt x="0" y="0"/>
                    </a:lnTo>
                  </a:path>
                </a:pathLst>
              </a:custGeom>
              <a:ln w="635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bk object 17">
                <a:extLst>
                  <a:ext uri="{FF2B5EF4-FFF2-40B4-BE49-F238E27FC236}">
                    <a16:creationId xmlns:a16="http://schemas.microsoft.com/office/drawing/2014/main" id="{0607E67D-C19B-43AD-BD23-E79E17D439CD}"/>
                  </a:ext>
                </a:extLst>
              </p:cNvPr>
              <p:cNvSpPr/>
              <p:nvPr/>
            </p:nvSpPr>
            <p:spPr>
              <a:xfrm>
                <a:off x="2195146" y="4318123"/>
                <a:ext cx="125095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4604">
                    <a:moveTo>
                      <a:pt x="0" y="14516"/>
                    </a:moveTo>
                    <a:lnTo>
                      <a:pt x="124485" y="1451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451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bk object 18">
                <a:extLst>
                  <a:ext uri="{FF2B5EF4-FFF2-40B4-BE49-F238E27FC236}">
                    <a16:creationId xmlns:a16="http://schemas.microsoft.com/office/drawing/2014/main" id="{19E9F754-6900-4301-A953-9B69BAD69E10}"/>
                  </a:ext>
                </a:extLst>
              </p:cNvPr>
              <p:cNvSpPr/>
              <p:nvPr/>
            </p:nvSpPr>
            <p:spPr>
              <a:xfrm>
                <a:off x="2195146" y="3953658"/>
                <a:ext cx="125095" cy="364490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364490">
                    <a:moveTo>
                      <a:pt x="0" y="364464"/>
                    </a:moveTo>
                    <a:lnTo>
                      <a:pt x="124485" y="364464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364464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bk object 19">
                <a:extLst>
                  <a:ext uri="{FF2B5EF4-FFF2-40B4-BE49-F238E27FC236}">
                    <a16:creationId xmlns:a16="http://schemas.microsoft.com/office/drawing/2014/main" id="{20301FB9-E7BD-4D48-9B37-78F475409A0B}"/>
                  </a:ext>
                </a:extLst>
              </p:cNvPr>
              <p:cNvSpPr/>
              <p:nvPr/>
            </p:nvSpPr>
            <p:spPr>
              <a:xfrm>
                <a:off x="2517371" y="3899099"/>
                <a:ext cx="12509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419100">
                    <a:moveTo>
                      <a:pt x="0" y="419023"/>
                    </a:moveTo>
                    <a:lnTo>
                      <a:pt x="124485" y="41902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419023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bk object 20">
                <a:extLst>
                  <a:ext uri="{FF2B5EF4-FFF2-40B4-BE49-F238E27FC236}">
                    <a16:creationId xmlns:a16="http://schemas.microsoft.com/office/drawing/2014/main" id="{DF2B71E1-8DA6-4BF7-B577-86A3718C8170}"/>
                  </a:ext>
                </a:extLst>
              </p:cNvPr>
              <p:cNvSpPr/>
              <p:nvPr/>
            </p:nvSpPr>
            <p:spPr>
              <a:xfrm>
                <a:off x="2839608" y="3830252"/>
                <a:ext cx="125095" cy="488315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488315">
                    <a:moveTo>
                      <a:pt x="0" y="487870"/>
                    </a:moveTo>
                    <a:lnTo>
                      <a:pt x="124485" y="487870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48787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bk object 21">
                <a:extLst>
                  <a:ext uri="{FF2B5EF4-FFF2-40B4-BE49-F238E27FC236}">
                    <a16:creationId xmlns:a16="http://schemas.microsoft.com/office/drawing/2014/main" id="{77944561-D6F3-48CC-A01D-F3BB42D27D0B}"/>
                  </a:ext>
                </a:extLst>
              </p:cNvPr>
              <p:cNvSpPr/>
              <p:nvPr/>
            </p:nvSpPr>
            <p:spPr>
              <a:xfrm>
                <a:off x="3161832" y="3752376"/>
                <a:ext cx="125095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553720">
                    <a:moveTo>
                      <a:pt x="0" y="553516"/>
                    </a:moveTo>
                    <a:lnTo>
                      <a:pt x="124485" y="55351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553516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bk object 22">
                <a:extLst>
                  <a:ext uri="{FF2B5EF4-FFF2-40B4-BE49-F238E27FC236}">
                    <a16:creationId xmlns:a16="http://schemas.microsoft.com/office/drawing/2014/main" id="{A10A3343-CEDB-4852-BEB4-BC7F6091861F}"/>
                  </a:ext>
                </a:extLst>
              </p:cNvPr>
              <p:cNvSpPr/>
              <p:nvPr/>
            </p:nvSpPr>
            <p:spPr>
              <a:xfrm>
                <a:off x="3484056" y="3696750"/>
                <a:ext cx="125095" cy="586740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586740">
                    <a:moveTo>
                      <a:pt x="0" y="586333"/>
                    </a:moveTo>
                    <a:lnTo>
                      <a:pt x="124485" y="58633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586333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bk object 23">
                <a:extLst>
                  <a:ext uri="{FF2B5EF4-FFF2-40B4-BE49-F238E27FC236}">
                    <a16:creationId xmlns:a16="http://schemas.microsoft.com/office/drawing/2014/main" id="{F6BEBBE6-ED57-4AF2-9DAD-40D835C005F4}"/>
                  </a:ext>
                </a:extLst>
              </p:cNvPr>
              <p:cNvSpPr/>
              <p:nvPr/>
            </p:nvSpPr>
            <p:spPr>
              <a:xfrm>
                <a:off x="3806294" y="3566017"/>
                <a:ext cx="125095" cy="68326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683259">
                    <a:moveTo>
                      <a:pt x="0" y="682853"/>
                    </a:moveTo>
                    <a:lnTo>
                      <a:pt x="124485" y="68285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682853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bk object 24">
                <a:extLst>
                  <a:ext uri="{FF2B5EF4-FFF2-40B4-BE49-F238E27FC236}">
                    <a16:creationId xmlns:a16="http://schemas.microsoft.com/office/drawing/2014/main" id="{88D4C3D0-F9FA-460A-9FB4-AA1E8086DEBB}"/>
                  </a:ext>
                </a:extLst>
              </p:cNvPr>
              <p:cNvSpPr/>
              <p:nvPr/>
            </p:nvSpPr>
            <p:spPr>
              <a:xfrm>
                <a:off x="4128518" y="3429733"/>
                <a:ext cx="125095" cy="76390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763904">
                    <a:moveTo>
                      <a:pt x="0" y="763511"/>
                    </a:moveTo>
                    <a:lnTo>
                      <a:pt x="124485" y="763511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763511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bk object 25">
                <a:extLst>
                  <a:ext uri="{FF2B5EF4-FFF2-40B4-BE49-F238E27FC236}">
                    <a16:creationId xmlns:a16="http://schemas.microsoft.com/office/drawing/2014/main" id="{47CD4767-90F5-4CA0-9001-BE92CC8E776A}"/>
                  </a:ext>
                </a:extLst>
              </p:cNvPr>
              <p:cNvSpPr/>
              <p:nvPr/>
            </p:nvSpPr>
            <p:spPr>
              <a:xfrm>
                <a:off x="4450755" y="3301780"/>
                <a:ext cx="12509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812800">
                    <a:moveTo>
                      <a:pt x="0" y="812749"/>
                    </a:moveTo>
                    <a:lnTo>
                      <a:pt x="124485" y="812749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812749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bk object 26">
                <a:extLst>
                  <a:ext uri="{FF2B5EF4-FFF2-40B4-BE49-F238E27FC236}">
                    <a16:creationId xmlns:a16="http://schemas.microsoft.com/office/drawing/2014/main" id="{E0A24436-E772-4A44-92BA-D3718D0647AB}"/>
                  </a:ext>
                </a:extLst>
              </p:cNvPr>
              <p:cNvSpPr/>
              <p:nvPr/>
            </p:nvSpPr>
            <p:spPr>
              <a:xfrm>
                <a:off x="4772980" y="3162702"/>
                <a:ext cx="125095" cy="86677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866775">
                    <a:moveTo>
                      <a:pt x="0" y="866432"/>
                    </a:moveTo>
                    <a:lnTo>
                      <a:pt x="124485" y="866432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866432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bk object 27">
                <a:extLst>
                  <a:ext uri="{FF2B5EF4-FFF2-40B4-BE49-F238E27FC236}">
                    <a16:creationId xmlns:a16="http://schemas.microsoft.com/office/drawing/2014/main" id="{0823A4D3-03FC-4D6E-9233-4EE41A3FE38B}"/>
                  </a:ext>
                </a:extLst>
              </p:cNvPr>
              <p:cNvSpPr/>
              <p:nvPr/>
            </p:nvSpPr>
            <p:spPr>
              <a:xfrm>
                <a:off x="5095204" y="2977739"/>
                <a:ext cx="125095" cy="9207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920750">
                    <a:moveTo>
                      <a:pt x="0" y="920661"/>
                    </a:moveTo>
                    <a:lnTo>
                      <a:pt x="124485" y="920661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920661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bk object 28">
                <a:extLst>
                  <a:ext uri="{FF2B5EF4-FFF2-40B4-BE49-F238E27FC236}">
                    <a16:creationId xmlns:a16="http://schemas.microsoft.com/office/drawing/2014/main" id="{F8FE7D91-DD56-434B-8305-CB5B15FC292A}"/>
                  </a:ext>
                </a:extLst>
              </p:cNvPr>
              <p:cNvSpPr/>
              <p:nvPr/>
            </p:nvSpPr>
            <p:spPr>
              <a:xfrm>
                <a:off x="5417441" y="2780394"/>
                <a:ext cx="125095" cy="947419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947420">
                    <a:moveTo>
                      <a:pt x="0" y="947115"/>
                    </a:moveTo>
                    <a:lnTo>
                      <a:pt x="124485" y="947115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947115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bk object 29">
                <a:extLst>
                  <a:ext uri="{FF2B5EF4-FFF2-40B4-BE49-F238E27FC236}">
                    <a16:creationId xmlns:a16="http://schemas.microsoft.com/office/drawing/2014/main" id="{C0226088-29F1-46FA-8B39-5CD01759D8DA}"/>
                  </a:ext>
                </a:extLst>
              </p:cNvPr>
              <p:cNvSpPr/>
              <p:nvPr/>
            </p:nvSpPr>
            <p:spPr>
              <a:xfrm>
                <a:off x="5739666" y="2656481"/>
                <a:ext cx="125095" cy="9207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920750">
                    <a:moveTo>
                      <a:pt x="0" y="920673"/>
                    </a:moveTo>
                    <a:lnTo>
                      <a:pt x="124485" y="92067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920673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bk object 30">
                <a:extLst>
                  <a:ext uri="{FF2B5EF4-FFF2-40B4-BE49-F238E27FC236}">
                    <a16:creationId xmlns:a16="http://schemas.microsoft.com/office/drawing/2014/main" id="{4CD7DE6C-2231-4980-BC52-3747CCB7D3BB}"/>
                  </a:ext>
                </a:extLst>
              </p:cNvPr>
              <p:cNvSpPr/>
              <p:nvPr/>
            </p:nvSpPr>
            <p:spPr>
              <a:xfrm>
                <a:off x="6061902" y="2564697"/>
                <a:ext cx="125095" cy="90487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904875">
                    <a:moveTo>
                      <a:pt x="0" y="904303"/>
                    </a:moveTo>
                    <a:lnTo>
                      <a:pt x="124485" y="90430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904303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bk object 31">
                <a:extLst>
                  <a:ext uri="{FF2B5EF4-FFF2-40B4-BE49-F238E27FC236}">
                    <a16:creationId xmlns:a16="http://schemas.microsoft.com/office/drawing/2014/main" id="{0EF52DF5-73FE-4133-BC29-6F6069FBBD46}"/>
                  </a:ext>
                </a:extLst>
              </p:cNvPr>
              <p:cNvSpPr/>
              <p:nvPr/>
            </p:nvSpPr>
            <p:spPr>
              <a:xfrm>
                <a:off x="6384127" y="2515916"/>
                <a:ext cx="125095" cy="880744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880745">
                    <a:moveTo>
                      <a:pt x="0" y="880656"/>
                    </a:moveTo>
                    <a:lnTo>
                      <a:pt x="124485" y="88065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880656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bk object 32">
                <a:extLst>
                  <a:ext uri="{FF2B5EF4-FFF2-40B4-BE49-F238E27FC236}">
                    <a16:creationId xmlns:a16="http://schemas.microsoft.com/office/drawing/2014/main" id="{371515B9-9403-4DAC-82EE-B00A8A988FAB}"/>
                  </a:ext>
                </a:extLst>
              </p:cNvPr>
              <p:cNvSpPr/>
              <p:nvPr/>
            </p:nvSpPr>
            <p:spPr>
              <a:xfrm>
                <a:off x="6706351" y="2479099"/>
                <a:ext cx="125095" cy="79819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798195">
                    <a:moveTo>
                      <a:pt x="0" y="797648"/>
                    </a:moveTo>
                    <a:lnTo>
                      <a:pt x="124485" y="797648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797648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bk object 33">
                <a:extLst>
                  <a:ext uri="{FF2B5EF4-FFF2-40B4-BE49-F238E27FC236}">
                    <a16:creationId xmlns:a16="http://schemas.microsoft.com/office/drawing/2014/main" id="{F211307C-8096-4687-BD5D-BE45AF1DC177}"/>
                  </a:ext>
                </a:extLst>
              </p:cNvPr>
              <p:cNvSpPr/>
              <p:nvPr/>
            </p:nvSpPr>
            <p:spPr>
              <a:xfrm>
                <a:off x="7028588" y="2433405"/>
                <a:ext cx="125095" cy="76390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763904">
                    <a:moveTo>
                      <a:pt x="0" y="763511"/>
                    </a:moveTo>
                    <a:lnTo>
                      <a:pt x="124485" y="763511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763511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bk object 34">
                <a:extLst>
                  <a:ext uri="{FF2B5EF4-FFF2-40B4-BE49-F238E27FC236}">
                    <a16:creationId xmlns:a16="http://schemas.microsoft.com/office/drawing/2014/main" id="{B06204A9-8D4C-4273-B794-5D358CCFF06E}"/>
                  </a:ext>
                </a:extLst>
              </p:cNvPr>
              <p:cNvSpPr/>
              <p:nvPr/>
            </p:nvSpPr>
            <p:spPr>
              <a:xfrm>
                <a:off x="7350813" y="2388434"/>
                <a:ext cx="125095" cy="73723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737234">
                    <a:moveTo>
                      <a:pt x="0" y="736726"/>
                    </a:moveTo>
                    <a:lnTo>
                      <a:pt x="124485" y="73672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736726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bk object 35">
                <a:extLst>
                  <a:ext uri="{FF2B5EF4-FFF2-40B4-BE49-F238E27FC236}">
                    <a16:creationId xmlns:a16="http://schemas.microsoft.com/office/drawing/2014/main" id="{A225AD5A-B1E8-4D8A-8330-9009091109F6}"/>
                  </a:ext>
                </a:extLst>
              </p:cNvPr>
              <p:cNvSpPr/>
              <p:nvPr/>
            </p:nvSpPr>
            <p:spPr>
              <a:xfrm>
                <a:off x="2195146" y="2177804"/>
                <a:ext cx="125095" cy="1776095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776095">
                    <a:moveTo>
                      <a:pt x="0" y="1775853"/>
                    </a:moveTo>
                    <a:lnTo>
                      <a:pt x="124485" y="177585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775853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bk object 36">
                <a:extLst>
                  <a:ext uri="{FF2B5EF4-FFF2-40B4-BE49-F238E27FC236}">
                    <a16:creationId xmlns:a16="http://schemas.microsoft.com/office/drawing/2014/main" id="{AB6C3ACC-7D34-4789-A666-7AF52F5D24C9}"/>
                  </a:ext>
                </a:extLst>
              </p:cNvPr>
              <p:cNvSpPr/>
              <p:nvPr/>
            </p:nvSpPr>
            <p:spPr>
              <a:xfrm>
                <a:off x="2517371" y="2177804"/>
                <a:ext cx="125095" cy="1721485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721484">
                    <a:moveTo>
                      <a:pt x="0" y="1721307"/>
                    </a:moveTo>
                    <a:lnTo>
                      <a:pt x="124485" y="1721307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721307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bk object 37">
                <a:extLst>
                  <a:ext uri="{FF2B5EF4-FFF2-40B4-BE49-F238E27FC236}">
                    <a16:creationId xmlns:a16="http://schemas.microsoft.com/office/drawing/2014/main" id="{E365EF81-5D25-4B95-8CA3-AE31B754A49E}"/>
                  </a:ext>
                </a:extLst>
              </p:cNvPr>
              <p:cNvSpPr/>
              <p:nvPr/>
            </p:nvSpPr>
            <p:spPr>
              <a:xfrm>
                <a:off x="2839608" y="2177804"/>
                <a:ext cx="125095" cy="1652905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652904">
                    <a:moveTo>
                      <a:pt x="0" y="1652460"/>
                    </a:moveTo>
                    <a:lnTo>
                      <a:pt x="124485" y="1652460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652460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bk object 38">
                <a:extLst>
                  <a:ext uri="{FF2B5EF4-FFF2-40B4-BE49-F238E27FC236}">
                    <a16:creationId xmlns:a16="http://schemas.microsoft.com/office/drawing/2014/main" id="{49F98582-402E-413A-9FF2-8AC0AD943433}"/>
                  </a:ext>
                </a:extLst>
              </p:cNvPr>
              <p:cNvSpPr/>
              <p:nvPr/>
            </p:nvSpPr>
            <p:spPr>
              <a:xfrm>
                <a:off x="3161832" y="2177818"/>
                <a:ext cx="125095" cy="1574800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574800">
                    <a:moveTo>
                      <a:pt x="0" y="1574571"/>
                    </a:moveTo>
                    <a:lnTo>
                      <a:pt x="124485" y="1574571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574571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bk object 39">
                <a:extLst>
                  <a:ext uri="{FF2B5EF4-FFF2-40B4-BE49-F238E27FC236}">
                    <a16:creationId xmlns:a16="http://schemas.microsoft.com/office/drawing/2014/main" id="{AA8E1E32-FFD9-49C7-9B96-A8AB417B8C9D}"/>
                  </a:ext>
                </a:extLst>
              </p:cNvPr>
              <p:cNvSpPr/>
              <p:nvPr/>
            </p:nvSpPr>
            <p:spPr>
              <a:xfrm>
                <a:off x="3484056" y="2177804"/>
                <a:ext cx="125095" cy="1519555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519554">
                    <a:moveTo>
                      <a:pt x="0" y="1518945"/>
                    </a:moveTo>
                    <a:lnTo>
                      <a:pt x="124485" y="1518945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518945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bk object 40">
                <a:extLst>
                  <a:ext uri="{FF2B5EF4-FFF2-40B4-BE49-F238E27FC236}">
                    <a16:creationId xmlns:a16="http://schemas.microsoft.com/office/drawing/2014/main" id="{08D9DCC9-BEF1-4ACB-8D92-D085E6EE4E60}"/>
                  </a:ext>
                </a:extLst>
              </p:cNvPr>
              <p:cNvSpPr/>
              <p:nvPr/>
            </p:nvSpPr>
            <p:spPr>
              <a:xfrm>
                <a:off x="3806294" y="2177804"/>
                <a:ext cx="125095" cy="138874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388745">
                    <a:moveTo>
                      <a:pt x="0" y="1388211"/>
                    </a:moveTo>
                    <a:lnTo>
                      <a:pt x="124485" y="1388211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388211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bk object 41">
                <a:extLst>
                  <a:ext uri="{FF2B5EF4-FFF2-40B4-BE49-F238E27FC236}">
                    <a16:creationId xmlns:a16="http://schemas.microsoft.com/office/drawing/2014/main" id="{54712A8D-3EC7-4DA7-AE62-AE942D4E01D7}"/>
                  </a:ext>
                </a:extLst>
              </p:cNvPr>
              <p:cNvSpPr/>
              <p:nvPr/>
            </p:nvSpPr>
            <p:spPr>
              <a:xfrm>
                <a:off x="4128518" y="2177804"/>
                <a:ext cx="125095" cy="125222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252220">
                    <a:moveTo>
                      <a:pt x="0" y="1251927"/>
                    </a:moveTo>
                    <a:lnTo>
                      <a:pt x="124485" y="1251927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251927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bk object 42">
                <a:extLst>
                  <a:ext uri="{FF2B5EF4-FFF2-40B4-BE49-F238E27FC236}">
                    <a16:creationId xmlns:a16="http://schemas.microsoft.com/office/drawing/2014/main" id="{DEB9339E-6970-4D6A-A001-E475DBF4394E}"/>
                  </a:ext>
                </a:extLst>
              </p:cNvPr>
              <p:cNvSpPr/>
              <p:nvPr/>
            </p:nvSpPr>
            <p:spPr>
              <a:xfrm>
                <a:off x="4452813" y="2177804"/>
                <a:ext cx="125095" cy="112458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124584">
                    <a:moveTo>
                      <a:pt x="0" y="1123975"/>
                    </a:moveTo>
                    <a:lnTo>
                      <a:pt x="124485" y="1123975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123975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bk object 43">
                <a:extLst>
                  <a:ext uri="{FF2B5EF4-FFF2-40B4-BE49-F238E27FC236}">
                    <a16:creationId xmlns:a16="http://schemas.microsoft.com/office/drawing/2014/main" id="{3650EB5F-961D-4F3C-8D7B-C0DA1AFADF35}"/>
                  </a:ext>
                </a:extLst>
              </p:cNvPr>
              <p:cNvSpPr/>
              <p:nvPr/>
            </p:nvSpPr>
            <p:spPr>
              <a:xfrm>
                <a:off x="4772980" y="2177804"/>
                <a:ext cx="125095" cy="985519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985520">
                    <a:moveTo>
                      <a:pt x="0" y="984897"/>
                    </a:moveTo>
                    <a:lnTo>
                      <a:pt x="124485" y="984897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984897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bk object 44">
                <a:extLst>
                  <a:ext uri="{FF2B5EF4-FFF2-40B4-BE49-F238E27FC236}">
                    <a16:creationId xmlns:a16="http://schemas.microsoft.com/office/drawing/2014/main" id="{1C7750F0-2064-448F-BBED-BCB2FB789203}"/>
                  </a:ext>
                </a:extLst>
              </p:cNvPr>
              <p:cNvSpPr/>
              <p:nvPr/>
            </p:nvSpPr>
            <p:spPr>
              <a:xfrm>
                <a:off x="5095204" y="2177804"/>
                <a:ext cx="125095" cy="80010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800100">
                    <a:moveTo>
                      <a:pt x="0" y="799934"/>
                    </a:moveTo>
                    <a:lnTo>
                      <a:pt x="124485" y="799934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799934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bk object 45">
                <a:extLst>
                  <a:ext uri="{FF2B5EF4-FFF2-40B4-BE49-F238E27FC236}">
                    <a16:creationId xmlns:a16="http://schemas.microsoft.com/office/drawing/2014/main" id="{6367ECE4-9FF9-4C26-B644-4DF5BD49A39E}"/>
                  </a:ext>
                </a:extLst>
              </p:cNvPr>
              <p:cNvSpPr/>
              <p:nvPr/>
            </p:nvSpPr>
            <p:spPr>
              <a:xfrm>
                <a:off x="5417441" y="2177804"/>
                <a:ext cx="125095" cy="60261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602615">
                    <a:moveTo>
                      <a:pt x="0" y="602602"/>
                    </a:moveTo>
                    <a:lnTo>
                      <a:pt x="124485" y="602602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602602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bk object 46">
                <a:extLst>
                  <a:ext uri="{FF2B5EF4-FFF2-40B4-BE49-F238E27FC236}">
                    <a16:creationId xmlns:a16="http://schemas.microsoft.com/office/drawing/2014/main" id="{52D03154-368D-4484-B6C5-9FB313C50807}"/>
                  </a:ext>
                </a:extLst>
              </p:cNvPr>
              <p:cNvSpPr/>
              <p:nvPr/>
            </p:nvSpPr>
            <p:spPr>
              <a:xfrm>
                <a:off x="5739666" y="2177804"/>
                <a:ext cx="125095" cy="47879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478790">
                    <a:moveTo>
                      <a:pt x="0" y="478675"/>
                    </a:moveTo>
                    <a:lnTo>
                      <a:pt x="124485" y="478675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478675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bk object 47">
                <a:extLst>
                  <a:ext uri="{FF2B5EF4-FFF2-40B4-BE49-F238E27FC236}">
                    <a16:creationId xmlns:a16="http://schemas.microsoft.com/office/drawing/2014/main" id="{395393A8-C91B-4DC3-BEF0-2EE807F0B65B}"/>
                  </a:ext>
                </a:extLst>
              </p:cNvPr>
              <p:cNvSpPr/>
              <p:nvPr/>
            </p:nvSpPr>
            <p:spPr>
              <a:xfrm>
                <a:off x="6061902" y="2177818"/>
                <a:ext cx="12509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387350">
                    <a:moveTo>
                      <a:pt x="0" y="386880"/>
                    </a:moveTo>
                    <a:lnTo>
                      <a:pt x="124485" y="386880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386880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bk object 48">
                <a:extLst>
                  <a:ext uri="{FF2B5EF4-FFF2-40B4-BE49-F238E27FC236}">
                    <a16:creationId xmlns:a16="http://schemas.microsoft.com/office/drawing/2014/main" id="{FCBE0539-F8DF-4AD1-82AF-9AA82C088E2E}"/>
                  </a:ext>
                </a:extLst>
              </p:cNvPr>
              <p:cNvSpPr/>
              <p:nvPr/>
            </p:nvSpPr>
            <p:spPr>
              <a:xfrm>
                <a:off x="6384127" y="2177804"/>
                <a:ext cx="125095" cy="33845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338454">
                    <a:moveTo>
                      <a:pt x="0" y="338112"/>
                    </a:moveTo>
                    <a:lnTo>
                      <a:pt x="124485" y="338112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338112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bk object 49">
                <a:extLst>
                  <a:ext uri="{FF2B5EF4-FFF2-40B4-BE49-F238E27FC236}">
                    <a16:creationId xmlns:a16="http://schemas.microsoft.com/office/drawing/2014/main" id="{317EF30E-3D4A-4CE3-BC83-CF8508A0D129}"/>
                  </a:ext>
                </a:extLst>
              </p:cNvPr>
              <p:cNvSpPr/>
              <p:nvPr/>
            </p:nvSpPr>
            <p:spPr>
              <a:xfrm>
                <a:off x="6706351" y="2177804"/>
                <a:ext cx="125095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301625">
                    <a:moveTo>
                      <a:pt x="0" y="301294"/>
                    </a:moveTo>
                    <a:lnTo>
                      <a:pt x="124485" y="301294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301294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bk object 50">
                <a:extLst>
                  <a:ext uri="{FF2B5EF4-FFF2-40B4-BE49-F238E27FC236}">
                    <a16:creationId xmlns:a16="http://schemas.microsoft.com/office/drawing/2014/main" id="{63F759CE-B000-4D53-808D-00207F2C5CC5}"/>
                  </a:ext>
                </a:extLst>
              </p:cNvPr>
              <p:cNvSpPr/>
              <p:nvPr/>
            </p:nvSpPr>
            <p:spPr>
              <a:xfrm>
                <a:off x="7028588" y="2177818"/>
                <a:ext cx="12509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255904">
                    <a:moveTo>
                      <a:pt x="0" y="255587"/>
                    </a:moveTo>
                    <a:lnTo>
                      <a:pt x="124485" y="255587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255587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bk object 51">
                <a:extLst>
                  <a:ext uri="{FF2B5EF4-FFF2-40B4-BE49-F238E27FC236}">
                    <a16:creationId xmlns:a16="http://schemas.microsoft.com/office/drawing/2014/main" id="{61EF82D8-38EE-42D5-AC75-83A588583BBE}"/>
                  </a:ext>
                </a:extLst>
              </p:cNvPr>
              <p:cNvSpPr/>
              <p:nvPr/>
            </p:nvSpPr>
            <p:spPr>
              <a:xfrm>
                <a:off x="7350813" y="2177804"/>
                <a:ext cx="125095" cy="21082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210820">
                    <a:moveTo>
                      <a:pt x="0" y="210629"/>
                    </a:moveTo>
                    <a:lnTo>
                      <a:pt x="124485" y="210629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210629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bk object 52">
                <a:extLst>
                  <a:ext uri="{FF2B5EF4-FFF2-40B4-BE49-F238E27FC236}">
                    <a16:creationId xmlns:a16="http://schemas.microsoft.com/office/drawing/2014/main" id="{A0A66E17-DFD6-4694-B648-362B66AAE1D2}"/>
                  </a:ext>
                </a:extLst>
              </p:cNvPr>
              <p:cNvSpPr/>
              <p:nvPr/>
            </p:nvSpPr>
            <p:spPr>
              <a:xfrm>
                <a:off x="2517371" y="4318123"/>
                <a:ext cx="125095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4604">
                    <a:moveTo>
                      <a:pt x="0" y="14516"/>
                    </a:moveTo>
                    <a:lnTo>
                      <a:pt x="124485" y="1451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451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bk object 53">
                <a:extLst>
                  <a:ext uri="{FF2B5EF4-FFF2-40B4-BE49-F238E27FC236}">
                    <a16:creationId xmlns:a16="http://schemas.microsoft.com/office/drawing/2014/main" id="{A4B89EF6-FA24-4F91-B0C0-9523208E46FD}"/>
                  </a:ext>
                </a:extLst>
              </p:cNvPr>
              <p:cNvSpPr/>
              <p:nvPr/>
            </p:nvSpPr>
            <p:spPr>
              <a:xfrm>
                <a:off x="2839608" y="4318123"/>
                <a:ext cx="125095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4604">
                    <a:moveTo>
                      <a:pt x="0" y="14516"/>
                    </a:moveTo>
                    <a:lnTo>
                      <a:pt x="124485" y="1451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451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bk object 54">
                <a:extLst>
                  <a:ext uri="{FF2B5EF4-FFF2-40B4-BE49-F238E27FC236}">
                    <a16:creationId xmlns:a16="http://schemas.microsoft.com/office/drawing/2014/main" id="{FD5EC171-DCA0-4321-89AB-902F8DE58649}"/>
                  </a:ext>
                </a:extLst>
              </p:cNvPr>
              <p:cNvSpPr/>
              <p:nvPr/>
            </p:nvSpPr>
            <p:spPr>
              <a:xfrm>
                <a:off x="3161832" y="4318123"/>
                <a:ext cx="125095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4604">
                    <a:moveTo>
                      <a:pt x="0" y="14516"/>
                    </a:moveTo>
                    <a:lnTo>
                      <a:pt x="124485" y="1451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451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bk object 55">
                <a:extLst>
                  <a:ext uri="{FF2B5EF4-FFF2-40B4-BE49-F238E27FC236}">
                    <a16:creationId xmlns:a16="http://schemas.microsoft.com/office/drawing/2014/main" id="{0DBCFC28-C760-43D8-8A68-FE5CB38D18F5}"/>
                  </a:ext>
                </a:extLst>
              </p:cNvPr>
              <p:cNvSpPr/>
              <p:nvPr/>
            </p:nvSpPr>
            <p:spPr>
              <a:xfrm>
                <a:off x="3484056" y="4295326"/>
                <a:ext cx="12509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37465">
                    <a:moveTo>
                      <a:pt x="0" y="37312"/>
                    </a:moveTo>
                    <a:lnTo>
                      <a:pt x="124485" y="37312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37312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bk object 56">
                <a:extLst>
                  <a:ext uri="{FF2B5EF4-FFF2-40B4-BE49-F238E27FC236}">
                    <a16:creationId xmlns:a16="http://schemas.microsoft.com/office/drawing/2014/main" id="{E1A23FE9-DF6F-49BE-A708-C5423AB926FF}"/>
                  </a:ext>
                </a:extLst>
              </p:cNvPr>
              <p:cNvSpPr/>
              <p:nvPr/>
            </p:nvSpPr>
            <p:spPr>
              <a:xfrm>
                <a:off x="3806294" y="4261113"/>
                <a:ext cx="12509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71754">
                    <a:moveTo>
                      <a:pt x="0" y="71526"/>
                    </a:moveTo>
                    <a:lnTo>
                      <a:pt x="124485" y="7152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7152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bk object 57">
                <a:extLst>
                  <a:ext uri="{FF2B5EF4-FFF2-40B4-BE49-F238E27FC236}">
                    <a16:creationId xmlns:a16="http://schemas.microsoft.com/office/drawing/2014/main" id="{287621E5-ECAE-44B7-A776-C08FAF5CDED3}"/>
                  </a:ext>
                </a:extLst>
              </p:cNvPr>
              <p:cNvSpPr/>
              <p:nvPr/>
            </p:nvSpPr>
            <p:spPr>
              <a:xfrm>
                <a:off x="4128518" y="4215596"/>
                <a:ext cx="12509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17475">
                    <a:moveTo>
                      <a:pt x="0" y="117043"/>
                    </a:moveTo>
                    <a:lnTo>
                      <a:pt x="124485" y="11704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17043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bk object 58">
                <a:extLst>
                  <a:ext uri="{FF2B5EF4-FFF2-40B4-BE49-F238E27FC236}">
                    <a16:creationId xmlns:a16="http://schemas.microsoft.com/office/drawing/2014/main" id="{C1FA8578-5395-4DD8-9AEA-0A7CE4600DB8}"/>
                  </a:ext>
                </a:extLst>
              </p:cNvPr>
              <p:cNvSpPr/>
              <p:nvPr/>
            </p:nvSpPr>
            <p:spPr>
              <a:xfrm>
                <a:off x="4450755" y="4151842"/>
                <a:ext cx="125095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80975">
                    <a:moveTo>
                      <a:pt x="0" y="180797"/>
                    </a:moveTo>
                    <a:lnTo>
                      <a:pt x="124485" y="180797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80797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bk object 59">
                <a:extLst>
                  <a:ext uri="{FF2B5EF4-FFF2-40B4-BE49-F238E27FC236}">
                    <a16:creationId xmlns:a16="http://schemas.microsoft.com/office/drawing/2014/main" id="{ECF265A6-10C1-4FF6-B261-2A3BBC157C65}"/>
                  </a:ext>
                </a:extLst>
              </p:cNvPr>
              <p:cNvSpPr/>
              <p:nvPr/>
            </p:nvSpPr>
            <p:spPr>
              <a:xfrm>
                <a:off x="4772980" y="4086158"/>
                <a:ext cx="125095" cy="24701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247015">
                    <a:moveTo>
                      <a:pt x="0" y="246481"/>
                    </a:moveTo>
                    <a:lnTo>
                      <a:pt x="124485" y="246481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246481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bk object 60">
                <a:extLst>
                  <a:ext uri="{FF2B5EF4-FFF2-40B4-BE49-F238E27FC236}">
                    <a16:creationId xmlns:a16="http://schemas.microsoft.com/office/drawing/2014/main" id="{C64EF0A4-C415-4825-A3C3-C041B48EF6C4}"/>
                  </a:ext>
                </a:extLst>
              </p:cNvPr>
              <p:cNvSpPr/>
              <p:nvPr/>
            </p:nvSpPr>
            <p:spPr>
              <a:xfrm>
                <a:off x="5095204" y="3976290"/>
                <a:ext cx="125095" cy="35687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356870">
                    <a:moveTo>
                      <a:pt x="0" y="356349"/>
                    </a:moveTo>
                    <a:lnTo>
                      <a:pt x="124485" y="356349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356349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bk object 61">
                <a:extLst>
                  <a:ext uri="{FF2B5EF4-FFF2-40B4-BE49-F238E27FC236}">
                    <a16:creationId xmlns:a16="http://schemas.microsoft.com/office/drawing/2014/main" id="{C40260A0-F083-41F6-A928-419514C6C5EB}"/>
                  </a:ext>
                </a:extLst>
              </p:cNvPr>
              <p:cNvSpPr/>
              <p:nvPr/>
            </p:nvSpPr>
            <p:spPr>
              <a:xfrm>
                <a:off x="5417441" y="3844565"/>
                <a:ext cx="125095" cy="48831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488315">
                    <a:moveTo>
                      <a:pt x="0" y="0"/>
                    </a:moveTo>
                    <a:lnTo>
                      <a:pt x="124485" y="0"/>
                    </a:lnTo>
                    <a:lnTo>
                      <a:pt x="124485" y="488086"/>
                    </a:lnTo>
                    <a:lnTo>
                      <a:pt x="0" y="4880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bk object 62">
                <a:extLst>
                  <a:ext uri="{FF2B5EF4-FFF2-40B4-BE49-F238E27FC236}">
                    <a16:creationId xmlns:a16="http://schemas.microsoft.com/office/drawing/2014/main" id="{0F90CA56-BA97-41FE-83E1-9BB868096EE0}"/>
                  </a:ext>
                </a:extLst>
              </p:cNvPr>
              <p:cNvSpPr/>
              <p:nvPr/>
            </p:nvSpPr>
            <p:spPr>
              <a:xfrm>
                <a:off x="5739666" y="3727509"/>
                <a:ext cx="125095" cy="60515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605154">
                    <a:moveTo>
                      <a:pt x="0" y="605129"/>
                    </a:moveTo>
                    <a:lnTo>
                      <a:pt x="124485" y="605129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605129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bk object 63">
                <a:extLst>
                  <a:ext uri="{FF2B5EF4-FFF2-40B4-BE49-F238E27FC236}">
                    <a16:creationId xmlns:a16="http://schemas.microsoft.com/office/drawing/2014/main" id="{1C0250BA-9104-44A6-B28E-CE494AECCDBC}"/>
                  </a:ext>
                </a:extLst>
              </p:cNvPr>
              <p:cNvSpPr/>
              <p:nvPr/>
            </p:nvSpPr>
            <p:spPr>
              <a:xfrm>
                <a:off x="6061902" y="3649785"/>
                <a:ext cx="125095" cy="68326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683259">
                    <a:moveTo>
                      <a:pt x="0" y="682853"/>
                    </a:moveTo>
                    <a:lnTo>
                      <a:pt x="124485" y="68285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682853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bk object 64">
                <a:extLst>
                  <a:ext uri="{FF2B5EF4-FFF2-40B4-BE49-F238E27FC236}">
                    <a16:creationId xmlns:a16="http://schemas.microsoft.com/office/drawing/2014/main" id="{658C55BC-C73E-4E78-85F8-31AD93613567}"/>
                  </a:ext>
                </a:extLst>
              </p:cNvPr>
              <p:cNvSpPr/>
              <p:nvPr/>
            </p:nvSpPr>
            <p:spPr>
              <a:xfrm>
                <a:off x="6384127" y="3595925"/>
                <a:ext cx="125095" cy="73723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737234">
                    <a:moveTo>
                      <a:pt x="0" y="736714"/>
                    </a:moveTo>
                    <a:lnTo>
                      <a:pt x="124485" y="736714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736714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bk object 65">
                <a:extLst>
                  <a:ext uri="{FF2B5EF4-FFF2-40B4-BE49-F238E27FC236}">
                    <a16:creationId xmlns:a16="http://schemas.microsoft.com/office/drawing/2014/main" id="{531E084B-E969-4535-AC4E-2BEF0D27C9F3}"/>
                  </a:ext>
                </a:extLst>
              </p:cNvPr>
              <p:cNvSpPr/>
              <p:nvPr/>
            </p:nvSpPr>
            <p:spPr>
              <a:xfrm>
                <a:off x="6706351" y="3504827"/>
                <a:ext cx="125095" cy="82804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828040">
                    <a:moveTo>
                      <a:pt x="0" y="827811"/>
                    </a:moveTo>
                    <a:lnTo>
                      <a:pt x="124485" y="827811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827811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bk object 66">
                <a:extLst>
                  <a:ext uri="{FF2B5EF4-FFF2-40B4-BE49-F238E27FC236}">
                    <a16:creationId xmlns:a16="http://schemas.microsoft.com/office/drawing/2014/main" id="{39F3C748-F0C9-46EC-9C89-C84F1F4CD0EA}"/>
                  </a:ext>
                </a:extLst>
              </p:cNvPr>
              <p:cNvSpPr/>
              <p:nvPr/>
            </p:nvSpPr>
            <p:spPr>
              <a:xfrm>
                <a:off x="7028588" y="3451983"/>
                <a:ext cx="125095" cy="880744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880745">
                    <a:moveTo>
                      <a:pt x="0" y="880656"/>
                    </a:moveTo>
                    <a:lnTo>
                      <a:pt x="124485" y="88065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88065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bk object 67">
                <a:extLst>
                  <a:ext uri="{FF2B5EF4-FFF2-40B4-BE49-F238E27FC236}">
                    <a16:creationId xmlns:a16="http://schemas.microsoft.com/office/drawing/2014/main" id="{8279A178-29DE-42C5-B96F-45871A0C0C5D}"/>
                  </a:ext>
                </a:extLst>
              </p:cNvPr>
              <p:cNvSpPr/>
              <p:nvPr/>
            </p:nvSpPr>
            <p:spPr>
              <a:xfrm>
                <a:off x="7350813" y="3390782"/>
                <a:ext cx="125095" cy="94234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942340">
                    <a:moveTo>
                      <a:pt x="0" y="941857"/>
                    </a:moveTo>
                    <a:lnTo>
                      <a:pt x="124485" y="941857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941857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bk object 68">
                <a:extLst>
                  <a:ext uri="{FF2B5EF4-FFF2-40B4-BE49-F238E27FC236}">
                    <a16:creationId xmlns:a16="http://schemas.microsoft.com/office/drawing/2014/main" id="{1EFDC50B-81C5-468C-A0DC-7FBA85F758A5}"/>
                  </a:ext>
                </a:extLst>
              </p:cNvPr>
              <p:cNvSpPr/>
              <p:nvPr/>
            </p:nvSpPr>
            <p:spPr>
              <a:xfrm>
                <a:off x="3161832" y="4305893"/>
                <a:ext cx="12509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2700">
                    <a:moveTo>
                      <a:pt x="0" y="12242"/>
                    </a:moveTo>
                    <a:lnTo>
                      <a:pt x="124498" y="12242"/>
                    </a:lnTo>
                    <a:lnTo>
                      <a:pt x="124498" y="0"/>
                    </a:lnTo>
                    <a:lnTo>
                      <a:pt x="0" y="0"/>
                    </a:lnTo>
                    <a:lnTo>
                      <a:pt x="0" y="12242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bk object 69">
                <a:extLst>
                  <a:ext uri="{FF2B5EF4-FFF2-40B4-BE49-F238E27FC236}">
                    <a16:creationId xmlns:a16="http://schemas.microsoft.com/office/drawing/2014/main" id="{A365BB02-B933-449B-BC88-4B701927386F}"/>
                  </a:ext>
                </a:extLst>
              </p:cNvPr>
              <p:cNvSpPr/>
              <p:nvPr/>
            </p:nvSpPr>
            <p:spPr>
              <a:xfrm>
                <a:off x="3484069" y="4283084"/>
                <a:ext cx="12509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5094" h="12700">
                    <a:moveTo>
                      <a:pt x="0" y="12230"/>
                    </a:moveTo>
                    <a:lnTo>
                      <a:pt x="124485" y="12230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223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bk object 70">
                <a:extLst>
                  <a:ext uri="{FF2B5EF4-FFF2-40B4-BE49-F238E27FC236}">
                    <a16:creationId xmlns:a16="http://schemas.microsoft.com/office/drawing/2014/main" id="{2F8F8D45-6F97-43E3-A57C-43E06C1C3317}"/>
                  </a:ext>
                </a:extLst>
              </p:cNvPr>
              <p:cNvSpPr/>
              <p:nvPr/>
            </p:nvSpPr>
            <p:spPr>
              <a:xfrm>
                <a:off x="3806281" y="4248869"/>
                <a:ext cx="12509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2700">
                    <a:moveTo>
                      <a:pt x="0" y="12242"/>
                    </a:moveTo>
                    <a:lnTo>
                      <a:pt x="124498" y="12242"/>
                    </a:lnTo>
                    <a:lnTo>
                      <a:pt x="124498" y="0"/>
                    </a:lnTo>
                    <a:lnTo>
                      <a:pt x="0" y="0"/>
                    </a:lnTo>
                    <a:lnTo>
                      <a:pt x="0" y="12242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bk object 71">
                <a:extLst>
                  <a:ext uri="{FF2B5EF4-FFF2-40B4-BE49-F238E27FC236}">
                    <a16:creationId xmlns:a16="http://schemas.microsoft.com/office/drawing/2014/main" id="{D0BBF667-3985-442F-829D-27B2F69CEE2F}"/>
                  </a:ext>
                </a:extLst>
              </p:cNvPr>
              <p:cNvSpPr/>
              <p:nvPr/>
            </p:nvSpPr>
            <p:spPr>
              <a:xfrm>
                <a:off x="4128518" y="4193244"/>
                <a:ext cx="125095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22859">
                    <a:moveTo>
                      <a:pt x="0" y="22351"/>
                    </a:moveTo>
                    <a:lnTo>
                      <a:pt x="124485" y="22351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22351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bk object 72">
                <a:extLst>
                  <a:ext uri="{FF2B5EF4-FFF2-40B4-BE49-F238E27FC236}">
                    <a16:creationId xmlns:a16="http://schemas.microsoft.com/office/drawing/2014/main" id="{2D13135C-851C-4622-BA59-D64A6CD45735}"/>
                  </a:ext>
                </a:extLst>
              </p:cNvPr>
              <p:cNvSpPr/>
              <p:nvPr/>
            </p:nvSpPr>
            <p:spPr>
              <a:xfrm>
                <a:off x="4450755" y="4114542"/>
                <a:ext cx="12509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37465">
                    <a:moveTo>
                      <a:pt x="0" y="37312"/>
                    </a:moveTo>
                    <a:lnTo>
                      <a:pt x="124485" y="37312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37312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bk object 73">
                <a:extLst>
                  <a:ext uri="{FF2B5EF4-FFF2-40B4-BE49-F238E27FC236}">
                    <a16:creationId xmlns:a16="http://schemas.microsoft.com/office/drawing/2014/main" id="{997E5E61-8529-4244-AE76-B7CF660A93CF}"/>
                  </a:ext>
                </a:extLst>
              </p:cNvPr>
              <p:cNvSpPr/>
              <p:nvPr/>
            </p:nvSpPr>
            <p:spPr>
              <a:xfrm>
                <a:off x="4772980" y="4029134"/>
                <a:ext cx="12509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57150">
                    <a:moveTo>
                      <a:pt x="0" y="57023"/>
                    </a:moveTo>
                    <a:lnTo>
                      <a:pt x="124485" y="5702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57023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bk object 74">
                <a:extLst>
                  <a:ext uri="{FF2B5EF4-FFF2-40B4-BE49-F238E27FC236}">
                    <a16:creationId xmlns:a16="http://schemas.microsoft.com/office/drawing/2014/main" id="{81799099-569E-44AE-B98C-566FCD921A81}"/>
                  </a:ext>
                </a:extLst>
              </p:cNvPr>
              <p:cNvSpPr/>
              <p:nvPr/>
            </p:nvSpPr>
            <p:spPr>
              <a:xfrm>
                <a:off x="5095204" y="3898401"/>
                <a:ext cx="125095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78104">
                    <a:moveTo>
                      <a:pt x="0" y="77876"/>
                    </a:moveTo>
                    <a:lnTo>
                      <a:pt x="124485" y="7787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77876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bk object 75">
                <a:extLst>
                  <a:ext uri="{FF2B5EF4-FFF2-40B4-BE49-F238E27FC236}">
                    <a16:creationId xmlns:a16="http://schemas.microsoft.com/office/drawing/2014/main" id="{A1C54066-63AA-44E2-80A8-0D7293366A01}"/>
                  </a:ext>
                </a:extLst>
              </p:cNvPr>
              <p:cNvSpPr/>
              <p:nvPr/>
            </p:nvSpPr>
            <p:spPr>
              <a:xfrm>
                <a:off x="5417441" y="3727509"/>
                <a:ext cx="12509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17475">
                    <a:moveTo>
                      <a:pt x="0" y="117055"/>
                    </a:moveTo>
                    <a:lnTo>
                      <a:pt x="124485" y="117055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17055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bk object 76">
                <a:extLst>
                  <a:ext uri="{FF2B5EF4-FFF2-40B4-BE49-F238E27FC236}">
                    <a16:creationId xmlns:a16="http://schemas.microsoft.com/office/drawing/2014/main" id="{AE24A6EB-AB29-46A3-B0B5-7E8B8740FD2C}"/>
                  </a:ext>
                </a:extLst>
              </p:cNvPr>
              <p:cNvSpPr/>
              <p:nvPr/>
            </p:nvSpPr>
            <p:spPr>
              <a:xfrm>
                <a:off x="5739666" y="3577142"/>
                <a:ext cx="12509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50495">
                    <a:moveTo>
                      <a:pt x="0" y="150368"/>
                    </a:moveTo>
                    <a:lnTo>
                      <a:pt x="124485" y="150368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50368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bk object 77">
                <a:extLst>
                  <a:ext uri="{FF2B5EF4-FFF2-40B4-BE49-F238E27FC236}">
                    <a16:creationId xmlns:a16="http://schemas.microsoft.com/office/drawing/2014/main" id="{C31513EC-C2B0-403A-AF3A-37A281737227}"/>
                  </a:ext>
                </a:extLst>
              </p:cNvPr>
              <p:cNvSpPr/>
              <p:nvPr/>
            </p:nvSpPr>
            <p:spPr>
              <a:xfrm>
                <a:off x="6061902" y="3468988"/>
                <a:ext cx="125095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80975">
                    <a:moveTo>
                      <a:pt x="0" y="180797"/>
                    </a:moveTo>
                    <a:lnTo>
                      <a:pt x="124485" y="180797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80797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bk object 78">
                <a:extLst>
                  <a:ext uri="{FF2B5EF4-FFF2-40B4-BE49-F238E27FC236}">
                    <a16:creationId xmlns:a16="http://schemas.microsoft.com/office/drawing/2014/main" id="{D90FCF9E-2E59-4ABC-85F0-97F3380A768D}"/>
                  </a:ext>
                </a:extLst>
              </p:cNvPr>
              <p:cNvSpPr/>
              <p:nvPr/>
            </p:nvSpPr>
            <p:spPr>
              <a:xfrm>
                <a:off x="6384127" y="3396586"/>
                <a:ext cx="12509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99390">
                    <a:moveTo>
                      <a:pt x="0" y="199339"/>
                    </a:moveTo>
                    <a:lnTo>
                      <a:pt x="124485" y="199339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199339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bk object 79">
                <a:extLst>
                  <a:ext uri="{FF2B5EF4-FFF2-40B4-BE49-F238E27FC236}">
                    <a16:creationId xmlns:a16="http://schemas.microsoft.com/office/drawing/2014/main" id="{B5094AAC-ACEF-496C-8B22-DE931E6C2460}"/>
                  </a:ext>
                </a:extLst>
              </p:cNvPr>
              <p:cNvSpPr/>
              <p:nvPr/>
            </p:nvSpPr>
            <p:spPr>
              <a:xfrm>
                <a:off x="6706364" y="3276748"/>
                <a:ext cx="125095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228600">
                    <a:moveTo>
                      <a:pt x="0" y="228079"/>
                    </a:moveTo>
                    <a:lnTo>
                      <a:pt x="124485" y="228079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228079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bk object 80">
                <a:extLst>
                  <a:ext uri="{FF2B5EF4-FFF2-40B4-BE49-F238E27FC236}">
                    <a16:creationId xmlns:a16="http://schemas.microsoft.com/office/drawing/2014/main" id="{12373C03-EF33-498C-AF11-86B565C1092F}"/>
                  </a:ext>
                </a:extLst>
              </p:cNvPr>
              <p:cNvSpPr/>
              <p:nvPr/>
            </p:nvSpPr>
            <p:spPr>
              <a:xfrm>
                <a:off x="7028588" y="3196916"/>
                <a:ext cx="125095" cy="25527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255270">
                    <a:moveTo>
                      <a:pt x="0" y="255066"/>
                    </a:moveTo>
                    <a:lnTo>
                      <a:pt x="124485" y="255066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255066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bk object 81">
                <a:extLst>
                  <a:ext uri="{FF2B5EF4-FFF2-40B4-BE49-F238E27FC236}">
                    <a16:creationId xmlns:a16="http://schemas.microsoft.com/office/drawing/2014/main" id="{9B91C3B0-9DEC-4506-A88C-13EF26D117C9}"/>
                  </a:ext>
                </a:extLst>
              </p:cNvPr>
              <p:cNvSpPr/>
              <p:nvPr/>
            </p:nvSpPr>
            <p:spPr>
              <a:xfrm>
                <a:off x="7350813" y="3125161"/>
                <a:ext cx="125095" cy="266065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266065">
                    <a:moveTo>
                      <a:pt x="0" y="265633"/>
                    </a:moveTo>
                    <a:lnTo>
                      <a:pt x="124485" y="265633"/>
                    </a:lnTo>
                    <a:lnTo>
                      <a:pt x="124485" y="0"/>
                    </a:lnTo>
                    <a:lnTo>
                      <a:pt x="0" y="0"/>
                    </a:lnTo>
                    <a:lnTo>
                      <a:pt x="0" y="265633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CD3CE551-5EED-4525-BEF2-2279931E77FB}"/>
                  </a:ext>
                </a:extLst>
              </p:cNvPr>
              <p:cNvGrpSpPr/>
              <p:nvPr/>
            </p:nvGrpSpPr>
            <p:grpSpPr>
              <a:xfrm>
                <a:off x="1746000" y="2134800"/>
                <a:ext cx="211541" cy="2248013"/>
                <a:chOff x="1728000" y="2123937"/>
                <a:chExt cx="211541" cy="2248013"/>
              </a:xfrm>
            </p:grpSpPr>
            <p:sp>
              <p:nvSpPr>
                <p:cNvPr id="8" name="object 2">
                  <a:extLst>
                    <a:ext uri="{FF2B5EF4-FFF2-40B4-BE49-F238E27FC236}">
                      <a16:creationId xmlns:a16="http://schemas.microsoft.com/office/drawing/2014/main" id="{FE519C7E-4D0A-4290-86CE-3A7F7723E8ED}"/>
                    </a:ext>
                  </a:extLst>
                </p:cNvPr>
                <p:cNvSpPr txBox="1"/>
                <p:nvPr/>
              </p:nvSpPr>
              <p:spPr>
                <a:xfrm>
                  <a:off x="1728000" y="2123937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96" name="object 2">
                  <a:extLst>
                    <a:ext uri="{FF2B5EF4-FFF2-40B4-BE49-F238E27FC236}">
                      <a16:creationId xmlns:a16="http://schemas.microsoft.com/office/drawing/2014/main" id="{B5E96711-F952-43D8-9157-9E3F857428AF}"/>
                    </a:ext>
                  </a:extLst>
                </p:cNvPr>
                <p:cNvSpPr txBox="1"/>
                <p:nvPr/>
              </p:nvSpPr>
              <p:spPr>
                <a:xfrm>
                  <a:off x="1728000" y="2334573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lang="en-GB"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97" name="object 2">
                  <a:extLst>
                    <a:ext uri="{FF2B5EF4-FFF2-40B4-BE49-F238E27FC236}">
                      <a16:creationId xmlns:a16="http://schemas.microsoft.com/office/drawing/2014/main" id="{2300B845-4C88-4856-9268-7E8B03B593B4}"/>
                    </a:ext>
                  </a:extLst>
                </p:cNvPr>
                <p:cNvSpPr txBox="1"/>
                <p:nvPr/>
              </p:nvSpPr>
              <p:spPr>
                <a:xfrm>
                  <a:off x="1728000" y="2546873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lang="en-GB"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98" name="object 2">
                  <a:extLst>
                    <a:ext uri="{FF2B5EF4-FFF2-40B4-BE49-F238E27FC236}">
                      <a16:creationId xmlns:a16="http://schemas.microsoft.com/office/drawing/2014/main" id="{C5D3A722-F618-45B4-8E1E-F5E91A8500B7}"/>
                    </a:ext>
                  </a:extLst>
                </p:cNvPr>
                <p:cNvSpPr txBox="1"/>
                <p:nvPr/>
              </p:nvSpPr>
              <p:spPr>
                <a:xfrm>
                  <a:off x="1728000" y="2763103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lang="en-GB"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99" name="object 2">
                  <a:extLst>
                    <a:ext uri="{FF2B5EF4-FFF2-40B4-BE49-F238E27FC236}">
                      <a16:creationId xmlns:a16="http://schemas.microsoft.com/office/drawing/2014/main" id="{1E49BEC6-1A1E-44B1-9921-3B38E462B746}"/>
                    </a:ext>
                  </a:extLst>
                </p:cNvPr>
                <p:cNvSpPr txBox="1"/>
                <p:nvPr/>
              </p:nvSpPr>
              <p:spPr>
                <a:xfrm>
                  <a:off x="1728000" y="2977739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lang="en-GB"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00" name="object 2">
                  <a:extLst>
                    <a:ext uri="{FF2B5EF4-FFF2-40B4-BE49-F238E27FC236}">
                      <a16:creationId xmlns:a16="http://schemas.microsoft.com/office/drawing/2014/main" id="{70F6271E-35A5-4F90-9138-E259D1676E6F}"/>
                    </a:ext>
                  </a:extLst>
                </p:cNvPr>
                <p:cNvSpPr txBox="1"/>
                <p:nvPr/>
              </p:nvSpPr>
              <p:spPr>
                <a:xfrm>
                  <a:off x="1728000" y="3182745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lang="en-GB"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01" name="object 2">
                  <a:extLst>
                    <a:ext uri="{FF2B5EF4-FFF2-40B4-BE49-F238E27FC236}">
                      <a16:creationId xmlns:a16="http://schemas.microsoft.com/office/drawing/2014/main" id="{442FEEE9-FD9B-4550-A76C-73929D60A33B}"/>
                    </a:ext>
                  </a:extLst>
                </p:cNvPr>
                <p:cNvSpPr txBox="1"/>
                <p:nvPr/>
              </p:nvSpPr>
              <p:spPr>
                <a:xfrm>
                  <a:off x="1728000" y="3396573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lang="en-GB"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02" name="object 2">
                  <a:extLst>
                    <a:ext uri="{FF2B5EF4-FFF2-40B4-BE49-F238E27FC236}">
                      <a16:creationId xmlns:a16="http://schemas.microsoft.com/office/drawing/2014/main" id="{F549020D-CE14-4D88-B4C8-FE43D8317F09}"/>
                    </a:ext>
                  </a:extLst>
                </p:cNvPr>
                <p:cNvSpPr txBox="1"/>
                <p:nvPr/>
              </p:nvSpPr>
              <p:spPr>
                <a:xfrm>
                  <a:off x="1728000" y="3608785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lang="en-GB"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03" name="object 2">
                  <a:extLst>
                    <a:ext uri="{FF2B5EF4-FFF2-40B4-BE49-F238E27FC236}">
                      <a16:creationId xmlns:a16="http://schemas.microsoft.com/office/drawing/2014/main" id="{72F17A4A-3CE5-4712-9E2E-083DB08F4A41}"/>
                    </a:ext>
                  </a:extLst>
                </p:cNvPr>
                <p:cNvSpPr txBox="1"/>
                <p:nvPr/>
              </p:nvSpPr>
              <p:spPr>
                <a:xfrm>
                  <a:off x="1728000" y="3819749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lang="en-GB"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04" name="object 2">
                  <a:extLst>
                    <a:ext uri="{FF2B5EF4-FFF2-40B4-BE49-F238E27FC236}">
                      <a16:creationId xmlns:a16="http://schemas.microsoft.com/office/drawing/2014/main" id="{52DA4821-5051-4B28-BC77-16F288A498D3}"/>
                    </a:ext>
                  </a:extLst>
                </p:cNvPr>
                <p:cNvSpPr txBox="1"/>
                <p:nvPr/>
              </p:nvSpPr>
              <p:spPr>
                <a:xfrm>
                  <a:off x="1728000" y="4041245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05" name="object 2">
                  <a:extLst>
                    <a:ext uri="{FF2B5EF4-FFF2-40B4-BE49-F238E27FC236}">
                      <a16:creationId xmlns:a16="http://schemas.microsoft.com/office/drawing/2014/main" id="{FB776050-7CF4-458E-8B84-6DFB7598EE6A}"/>
                    </a:ext>
                  </a:extLst>
                </p:cNvPr>
                <p:cNvSpPr txBox="1"/>
                <p:nvPr/>
              </p:nvSpPr>
              <p:spPr>
                <a:xfrm>
                  <a:off x="1728000" y="4264228"/>
                  <a:ext cx="211541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algn="r">
                    <a:lnSpc>
                      <a:spcPct val="100000"/>
                    </a:lnSpc>
                  </a:pPr>
                  <a:r>
                    <a:rPr sz="700" kern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  <p:sp>
            <p:nvSpPr>
              <p:cNvPr id="107" name="object 2">
                <a:extLst>
                  <a:ext uri="{FF2B5EF4-FFF2-40B4-BE49-F238E27FC236}">
                    <a16:creationId xmlns:a16="http://schemas.microsoft.com/office/drawing/2014/main" id="{F1AB91AA-FFC3-4622-AAE6-0E0237366BD4}"/>
                  </a:ext>
                </a:extLst>
              </p:cNvPr>
              <p:cNvSpPr txBox="1"/>
              <p:nvPr/>
            </p:nvSpPr>
            <p:spPr>
              <a:xfrm>
                <a:off x="2130303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2001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object 2">
                <a:extLst>
                  <a:ext uri="{FF2B5EF4-FFF2-40B4-BE49-F238E27FC236}">
                    <a16:creationId xmlns:a16="http://schemas.microsoft.com/office/drawing/2014/main" id="{480D49CC-868D-4B81-A40A-B56758229257}"/>
                  </a:ext>
                </a:extLst>
              </p:cNvPr>
              <p:cNvSpPr txBox="1"/>
              <p:nvPr/>
            </p:nvSpPr>
            <p:spPr>
              <a:xfrm>
                <a:off x="2452528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2002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object 2">
                <a:extLst>
                  <a:ext uri="{FF2B5EF4-FFF2-40B4-BE49-F238E27FC236}">
                    <a16:creationId xmlns:a16="http://schemas.microsoft.com/office/drawing/2014/main" id="{0E076DE4-E924-4566-B687-0FCC6B962551}"/>
                  </a:ext>
                </a:extLst>
              </p:cNvPr>
              <p:cNvSpPr txBox="1"/>
              <p:nvPr/>
            </p:nvSpPr>
            <p:spPr>
              <a:xfrm>
                <a:off x="2774765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2003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object 2">
                <a:extLst>
                  <a:ext uri="{FF2B5EF4-FFF2-40B4-BE49-F238E27FC236}">
                    <a16:creationId xmlns:a16="http://schemas.microsoft.com/office/drawing/2014/main" id="{34D84CD5-C452-4A87-8EC5-0933FE483B7E}"/>
                  </a:ext>
                </a:extLst>
              </p:cNvPr>
              <p:cNvSpPr txBox="1"/>
              <p:nvPr/>
            </p:nvSpPr>
            <p:spPr>
              <a:xfrm>
                <a:off x="3096990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2004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object 2">
                <a:extLst>
                  <a:ext uri="{FF2B5EF4-FFF2-40B4-BE49-F238E27FC236}">
                    <a16:creationId xmlns:a16="http://schemas.microsoft.com/office/drawing/2014/main" id="{25327237-7D43-43F5-A481-5A57AC1BD4A1}"/>
                  </a:ext>
                </a:extLst>
              </p:cNvPr>
              <p:cNvSpPr txBox="1"/>
              <p:nvPr/>
            </p:nvSpPr>
            <p:spPr>
              <a:xfrm>
                <a:off x="3419215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2005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object 2">
                <a:extLst>
                  <a:ext uri="{FF2B5EF4-FFF2-40B4-BE49-F238E27FC236}">
                    <a16:creationId xmlns:a16="http://schemas.microsoft.com/office/drawing/2014/main" id="{B2852927-7497-4688-A502-3F3B390BDBB9}"/>
                  </a:ext>
                </a:extLst>
              </p:cNvPr>
              <p:cNvSpPr txBox="1"/>
              <p:nvPr/>
            </p:nvSpPr>
            <p:spPr>
              <a:xfrm>
                <a:off x="3744000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2006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object 2">
                <a:extLst>
                  <a:ext uri="{FF2B5EF4-FFF2-40B4-BE49-F238E27FC236}">
                    <a16:creationId xmlns:a16="http://schemas.microsoft.com/office/drawing/2014/main" id="{580455D9-CA71-4B3D-932B-FBFBD192B8A4}"/>
                  </a:ext>
                </a:extLst>
              </p:cNvPr>
              <p:cNvSpPr txBox="1"/>
              <p:nvPr/>
            </p:nvSpPr>
            <p:spPr>
              <a:xfrm>
                <a:off x="4066225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2007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object 2">
                <a:extLst>
                  <a:ext uri="{FF2B5EF4-FFF2-40B4-BE49-F238E27FC236}">
                    <a16:creationId xmlns:a16="http://schemas.microsoft.com/office/drawing/2014/main" id="{ECCE00AF-F42C-4914-864A-6050EE1CDA6B}"/>
                  </a:ext>
                </a:extLst>
              </p:cNvPr>
              <p:cNvSpPr txBox="1"/>
              <p:nvPr/>
            </p:nvSpPr>
            <p:spPr>
              <a:xfrm>
                <a:off x="4388462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2008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object 2">
                <a:extLst>
                  <a:ext uri="{FF2B5EF4-FFF2-40B4-BE49-F238E27FC236}">
                    <a16:creationId xmlns:a16="http://schemas.microsoft.com/office/drawing/2014/main" id="{A55C0803-2050-468B-80A8-C7501B1BB7FB}"/>
                  </a:ext>
                </a:extLst>
              </p:cNvPr>
              <p:cNvSpPr txBox="1"/>
              <p:nvPr/>
            </p:nvSpPr>
            <p:spPr>
              <a:xfrm>
                <a:off x="4710687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2009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object 2">
                <a:extLst>
                  <a:ext uri="{FF2B5EF4-FFF2-40B4-BE49-F238E27FC236}">
                    <a16:creationId xmlns:a16="http://schemas.microsoft.com/office/drawing/2014/main" id="{8347220B-862B-4FAA-B36B-A21FB0F6B0A7}"/>
                  </a:ext>
                </a:extLst>
              </p:cNvPr>
              <p:cNvSpPr txBox="1"/>
              <p:nvPr/>
            </p:nvSpPr>
            <p:spPr>
              <a:xfrm>
                <a:off x="5032912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2010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object 2">
                <a:extLst>
                  <a:ext uri="{FF2B5EF4-FFF2-40B4-BE49-F238E27FC236}">
                    <a16:creationId xmlns:a16="http://schemas.microsoft.com/office/drawing/2014/main" id="{3E84A6AE-DF3C-4B46-81AF-EF1999F2A05F}"/>
                  </a:ext>
                </a:extLst>
              </p:cNvPr>
              <p:cNvSpPr txBox="1"/>
              <p:nvPr/>
            </p:nvSpPr>
            <p:spPr>
              <a:xfrm>
                <a:off x="5346000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2011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object 2">
                <a:extLst>
                  <a:ext uri="{FF2B5EF4-FFF2-40B4-BE49-F238E27FC236}">
                    <a16:creationId xmlns:a16="http://schemas.microsoft.com/office/drawing/2014/main" id="{C442E0B9-BA17-42B8-985E-F689B0DC94FF}"/>
                  </a:ext>
                </a:extLst>
              </p:cNvPr>
              <p:cNvSpPr txBox="1"/>
              <p:nvPr/>
            </p:nvSpPr>
            <p:spPr>
              <a:xfrm>
                <a:off x="5668225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2012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bject 2">
                <a:extLst>
                  <a:ext uri="{FF2B5EF4-FFF2-40B4-BE49-F238E27FC236}">
                    <a16:creationId xmlns:a16="http://schemas.microsoft.com/office/drawing/2014/main" id="{E4D364E3-E70F-42B9-9DBD-37B8E9ECD7B9}"/>
                  </a:ext>
                </a:extLst>
              </p:cNvPr>
              <p:cNvSpPr txBox="1"/>
              <p:nvPr/>
            </p:nvSpPr>
            <p:spPr>
              <a:xfrm>
                <a:off x="5990462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2013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object 2">
                <a:extLst>
                  <a:ext uri="{FF2B5EF4-FFF2-40B4-BE49-F238E27FC236}">
                    <a16:creationId xmlns:a16="http://schemas.microsoft.com/office/drawing/2014/main" id="{39DFB549-740A-46EC-B61A-B35767A39C78}"/>
                  </a:ext>
                </a:extLst>
              </p:cNvPr>
              <p:cNvSpPr txBox="1"/>
              <p:nvPr/>
            </p:nvSpPr>
            <p:spPr>
              <a:xfrm>
                <a:off x="6312687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2014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object 2">
                <a:extLst>
                  <a:ext uri="{FF2B5EF4-FFF2-40B4-BE49-F238E27FC236}">
                    <a16:creationId xmlns:a16="http://schemas.microsoft.com/office/drawing/2014/main" id="{ADBB2305-6F48-40D2-9223-2BD18ED2AEF5}"/>
                  </a:ext>
                </a:extLst>
              </p:cNvPr>
              <p:cNvSpPr txBox="1"/>
              <p:nvPr/>
            </p:nvSpPr>
            <p:spPr>
              <a:xfrm>
                <a:off x="6634912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object 2">
                <a:extLst>
                  <a:ext uri="{FF2B5EF4-FFF2-40B4-BE49-F238E27FC236}">
                    <a16:creationId xmlns:a16="http://schemas.microsoft.com/office/drawing/2014/main" id="{669CB13A-6ADC-4E08-B35D-C18391504658}"/>
                  </a:ext>
                </a:extLst>
              </p:cNvPr>
              <p:cNvSpPr txBox="1"/>
              <p:nvPr/>
            </p:nvSpPr>
            <p:spPr>
              <a:xfrm>
                <a:off x="6955200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2016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object 2">
                <a:extLst>
                  <a:ext uri="{FF2B5EF4-FFF2-40B4-BE49-F238E27FC236}">
                    <a16:creationId xmlns:a16="http://schemas.microsoft.com/office/drawing/2014/main" id="{935F3204-5F61-49E7-BD32-EE6DDFC83591}"/>
                  </a:ext>
                </a:extLst>
              </p:cNvPr>
              <p:cNvSpPr txBox="1"/>
              <p:nvPr/>
            </p:nvSpPr>
            <p:spPr>
              <a:xfrm>
                <a:off x="7277425" y="4410000"/>
                <a:ext cx="254779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GB" sz="800" kern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2017</a:t>
                </a:r>
                <a:endParaRPr sz="800" kern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6566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1402E2-3E7C-44B6-9381-B4B3BFC3FCBA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Trends vary among regions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 of status, treatment and viral suppression gaps, two regions, 2015–2017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A3F009-E945-44A2-A106-974755D9C7FB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UNAIDS special analysis,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1DE8D99-4995-43C9-A486-B5BA146F9A95}"/>
                </a:ext>
              </a:extLst>
            </p:cNvPr>
            <p:cNvGrpSpPr/>
            <p:nvPr/>
          </p:nvGrpSpPr>
          <p:grpSpPr>
            <a:xfrm>
              <a:off x="439200" y="1800000"/>
              <a:ext cx="9111810" cy="3184088"/>
              <a:chOff x="439200" y="1692000"/>
              <a:chExt cx="9111810" cy="3184088"/>
            </a:xfrm>
          </p:grpSpPr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6E65924B-F2AF-4148-9923-D2B8349B9E3B}"/>
                  </a:ext>
                </a:extLst>
              </p:cNvPr>
              <p:cNvSpPr txBox="1"/>
              <p:nvPr/>
            </p:nvSpPr>
            <p:spPr>
              <a:xfrm>
                <a:off x="439200" y="1692000"/>
                <a:ext cx="3071011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spc="-30" dirty="0">
                    <a:latin typeface="Arial"/>
                    <a:cs typeface="Arial"/>
                  </a:rPr>
                  <a:t>EASTERN </a:t>
                </a:r>
                <a:r>
                  <a:rPr sz="1400" spc="30" dirty="0">
                    <a:latin typeface="Arial"/>
                    <a:cs typeface="Arial"/>
                  </a:rPr>
                  <a:t>AND </a:t>
                </a:r>
                <a:r>
                  <a:rPr sz="1400" spc="-20" dirty="0">
                    <a:latin typeface="Arial"/>
                    <a:cs typeface="Arial"/>
                  </a:rPr>
                  <a:t>SOUTHERN</a:t>
                </a:r>
                <a:r>
                  <a:rPr sz="1400" spc="-15" dirty="0">
                    <a:latin typeface="Arial"/>
                    <a:cs typeface="Arial"/>
                  </a:rPr>
                  <a:t> AFRICA</a:t>
                </a:r>
                <a:endParaRPr sz="1400" dirty="0">
                  <a:latin typeface="Arial"/>
                  <a:cs typeface="Arial"/>
                </a:endParaRPr>
              </a:p>
            </p:txBody>
          </p:sp>
          <p:sp>
            <p:nvSpPr>
              <p:cNvPr id="8" name="object 2">
                <a:extLst>
                  <a:ext uri="{FF2B5EF4-FFF2-40B4-BE49-F238E27FC236}">
                    <a16:creationId xmlns:a16="http://schemas.microsoft.com/office/drawing/2014/main" id="{79558E0E-DD3D-462F-AAAE-56EB995C428F}"/>
                  </a:ext>
                </a:extLst>
              </p:cNvPr>
              <p:cNvSpPr txBox="1"/>
              <p:nvPr/>
            </p:nvSpPr>
            <p:spPr>
              <a:xfrm>
                <a:off x="1147505" y="4732046"/>
                <a:ext cx="252378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spc="-5" dirty="0">
                    <a:latin typeface="Arial"/>
                    <a:cs typeface="Arial"/>
                  </a:rPr>
                  <a:t>2015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9" name="object 3">
                <a:extLst>
                  <a:ext uri="{FF2B5EF4-FFF2-40B4-BE49-F238E27FC236}">
                    <a16:creationId xmlns:a16="http://schemas.microsoft.com/office/drawing/2014/main" id="{60D41229-0A7E-42D8-AC56-6AF6EA757DA3}"/>
                  </a:ext>
                </a:extLst>
              </p:cNvPr>
              <p:cNvSpPr txBox="1"/>
              <p:nvPr/>
            </p:nvSpPr>
            <p:spPr>
              <a:xfrm>
                <a:off x="2007702" y="4732046"/>
                <a:ext cx="252378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spc="-5" dirty="0">
                    <a:latin typeface="Arial"/>
                    <a:cs typeface="Arial"/>
                  </a:rPr>
                  <a:t>2016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6EEBB8DF-C296-4B15-B13D-85350E9A48A9}"/>
                  </a:ext>
                </a:extLst>
              </p:cNvPr>
              <p:cNvSpPr txBox="1"/>
              <p:nvPr/>
            </p:nvSpPr>
            <p:spPr>
              <a:xfrm>
                <a:off x="2846384" y="4732046"/>
                <a:ext cx="252378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spc="-5" dirty="0">
                    <a:latin typeface="Arial"/>
                    <a:cs typeface="Arial"/>
                  </a:rPr>
                  <a:t>2017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12" name="object 6">
                <a:extLst>
                  <a:ext uri="{FF2B5EF4-FFF2-40B4-BE49-F238E27FC236}">
                    <a16:creationId xmlns:a16="http://schemas.microsoft.com/office/drawing/2014/main" id="{F1C17B03-47FD-4AE8-9EC0-C29DB261B13A}"/>
                  </a:ext>
                </a:extLst>
              </p:cNvPr>
              <p:cNvSpPr/>
              <p:nvPr/>
            </p:nvSpPr>
            <p:spPr>
              <a:xfrm>
                <a:off x="1052439" y="3536357"/>
                <a:ext cx="495300" cy="1080135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1080135">
                    <a:moveTo>
                      <a:pt x="0" y="1079601"/>
                    </a:moveTo>
                    <a:lnTo>
                      <a:pt x="494842" y="1079601"/>
                    </a:lnTo>
                    <a:lnTo>
                      <a:pt x="494842" y="0"/>
                    </a:lnTo>
                    <a:lnTo>
                      <a:pt x="0" y="0"/>
                    </a:lnTo>
                    <a:lnTo>
                      <a:pt x="0" y="1079601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bject 7">
                <a:extLst>
                  <a:ext uri="{FF2B5EF4-FFF2-40B4-BE49-F238E27FC236}">
                    <a16:creationId xmlns:a16="http://schemas.microsoft.com/office/drawing/2014/main" id="{64EC9C67-E352-4B21-A2E2-6722ED05F450}"/>
                  </a:ext>
                </a:extLst>
              </p:cNvPr>
              <p:cNvSpPr/>
              <p:nvPr/>
            </p:nvSpPr>
            <p:spPr>
              <a:xfrm>
                <a:off x="1897358" y="3484834"/>
                <a:ext cx="495300" cy="113157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1131570">
                    <a:moveTo>
                      <a:pt x="0" y="1131125"/>
                    </a:moveTo>
                    <a:lnTo>
                      <a:pt x="494842" y="1131125"/>
                    </a:lnTo>
                    <a:lnTo>
                      <a:pt x="494842" y="0"/>
                    </a:lnTo>
                    <a:lnTo>
                      <a:pt x="0" y="0"/>
                    </a:lnTo>
                    <a:lnTo>
                      <a:pt x="0" y="1131125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bject 8">
                <a:extLst>
                  <a:ext uri="{FF2B5EF4-FFF2-40B4-BE49-F238E27FC236}">
                    <a16:creationId xmlns:a16="http://schemas.microsoft.com/office/drawing/2014/main" id="{CCE5B8B5-0722-4825-9FE6-09C6183BC8FA}"/>
                  </a:ext>
                </a:extLst>
              </p:cNvPr>
              <p:cNvSpPr/>
              <p:nvPr/>
            </p:nvSpPr>
            <p:spPr>
              <a:xfrm>
                <a:off x="2742276" y="3367943"/>
                <a:ext cx="495300" cy="124841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1248410">
                    <a:moveTo>
                      <a:pt x="0" y="1248016"/>
                    </a:moveTo>
                    <a:lnTo>
                      <a:pt x="494842" y="1248016"/>
                    </a:lnTo>
                    <a:lnTo>
                      <a:pt x="494842" y="0"/>
                    </a:lnTo>
                    <a:lnTo>
                      <a:pt x="0" y="0"/>
                    </a:lnTo>
                    <a:lnTo>
                      <a:pt x="0" y="124801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628C72C4-4528-407B-87B3-7CCDBA767533}"/>
                  </a:ext>
                </a:extLst>
              </p:cNvPr>
              <p:cNvSpPr txBox="1"/>
              <p:nvPr/>
            </p:nvSpPr>
            <p:spPr>
              <a:xfrm>
                <a:off x="1066263" y="4003868"/>
                <a:ext cx="481476" cy="320601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45%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bject 10">
                <a:extLst>
                  <a:ext uri="{FF2B5EF4-FFF2-40B4-BE49-F238E27FC236}">
                    <a16:creationId xmlns:a16="http://schemas.microsoft.com/office/drawing/2014/main" id="{C92D5FE1-C20F-4C74-9F6A-688D729A7940}"/>
                  </a:ext>
                </a:extLst>
              </p:cNvPr>
              <p:cNvSpPr txBox="1"/>
              <p:nvPr/>
            </p:nvSpPr>
            <p:spPr>
              <a:xfrm>
                <a:off x="1907529" y="3920481"/>
                <a:ext cx="485127" cy="320601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48%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1">
                <a:extLst>
                  <a:ext uri="{FF2B5EF4-FFF2-40B4-BE49-F238E27FC236}">
                    <a16:creationId xmlns:a16="http://schemas.microsoft.com/office/drawing/2014/main" id="{2BB0E6AC-EA5E-47CD-981C-DA574935DA0D}"/>
                  </a:ext>
                </a:extLst>
              </p:cNvPr>
              <p:cNvSpPr txBox="1"/>
              <p:nvPr/>
            </p:nvSpPr>
            <p:spPr>
              <a:xfrm>
                <a:off x="2742274" y="3845538"/>
                <a:ext cx="495300" cy="320601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52%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12">
                <a:extLst>
                  <a:ext uri="{FF2B5EF4-FFF2-40B4-BE49-F238E27FC236}">
                    <a16:creationId xmlns:a16="http://schemas.microsoft.com/office/drawing/2014/main" id="{D53516D7-F617-4ACB-8150-04BE4CDD9956}"/>
                  </a:ext>
                </a:extLst>
              </p:cNvPr>
              <p:cNvSpPr txBox="1"/>
              <p:nvPr/>
            </p:nvSpPr>
            <p:spPr>
              <a:xfrm>
                <a:off x="1052439" y="3265333"/>
                <a:ext cx="495300" cy="314189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10%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3">
                <a:extLst>
                  <a:ext uri="{FF2B5EF4-FFF2-40B4-BE49-F238E27FC236}">
                    <a16:creationId xmlns:a16="http://schemas.microsoft.com/office/drawing/2014/main" id="{66FD5812-8011-4FB3-899A-EE5B360D1D45}"/>
                  </a:ext>
                </a:extLst>
              </p:cNvPr>
              <p:cNvSpPr txBox="1"/>
              <p:nvPr/>
            </p:nvSpPr>
            <p:spPr>
              <a:xfrm>
                <a:off x="1897358" y="3265333"/>
                <a:ext cx="495300" cy="219418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12%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bject 14">
                <a:extLst>
                  <a:ext uri="{FF2B5EF4-FFF2-40B4-BE49-F238E27FC236}">
                    <a16:creationId xmlns:a16="http://schemas.microsoft.com/office/drawing/2014/main" id="{6A7F8CB5-586A-4996-9DA9-FCB65B9D37EA}"/>
                  </a:ext>
                </a:extLst>
              </p:cNvPr>
              <p:cNvSpPr txBox="1"/>
              <p:nvPr/>
            </p:nvSpPr>
            <p:spPr>
              <a:xfrm>
                <a:off x="2742276" y="3048562"/>
                <a:ext cx="495300" cy="320400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14%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bject 15">
                <a:extLst>
                  <a:ext uri="{FF2B5EF4-FFF2-40B4-BE49-F238E27FC236}">
                    <a16:creationId xmlns:a16="http://schemas.microsoft.com/office/drawing/2014/main" id="{F60FBC89-4CBD-4FA0-BB96-49FD0F229F7E}"/>
                  </a:ext>
                </a:extLst>
              </p:cNvPr>
              <p:cNvSpPr txBox="1"/>
              <p:nvPr/>
            </p:nvSpPr>
            <p:spPr>
              <a:xfrm>
                <a:off x="1052439" y="2847408"/>
                <a:ext cx="495300" cy="417842"/>
              </a:xfrm>
              <a:prstGeom prst="rect">
                <a:avLst/>
              </a:prstGeom>
              <a:solidFill>
                <a:srgbClr val="F78E1E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DEFA391D-A72E-4553-8656-589B16BA07B9}"/>
                  </a:ext>
                </a:extLst>
              </p:cNvPr>
              <p:cNvSpPr txBox="1"/>
              <p:nvPr/>
            </p:nvSpPr>
            <p:spPr>
              <a:xfrm>
                <a:off x="1897358" y="2776123"/>
                <a:ext cx="495300" cy="489127"/>
              </a:xfrm>
              <a:prstGeom prst="rect">
                <a:avLst/>
              </a:prstGeom>
              <a:solidFill>
                <a:srgbClr val="F78E1E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17%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158F69A7-98E9-4BA9-BE9D-CEB5109F676E}"/>
                  </a:ext>
                </a:extLst>
              </p:cNvPr>
              <p:cNvSpPr txBox="1"/>
              <p:nvPr/>
            </p:nvSpPr>
            <p:spPr>
              <a:xfrm>
                <a:off x="2742276" y="2657340"/>
                <a:ext cx="495300" cy="391140"/>
              </a:xfrm>
              <a:prstGeom prst="rect">
                <a:avLst/>
              </a:prstGeom>
              <a:solidFill>
                <a:srgbClr val="F78E1E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15%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FDC656AA-3958-4A44-90FA-8FEF2367B2E6}"/>
                  </a:ext>
                </a:extLst>
              </p:cNvPr>
              <p:cNvSpPr txBox="1"/>
              <p:nvPr/>
            </p:nvSpPr>
            <p:spPr>
              <a:xfrm>
                <a:off x="1052439" y="2229121"/>
                <a:ext cx="495300" cy="618287"/>
              </a:xfrm>
              <a:prstGeom prst="rect">
                <a:avLst/>
              </a:prstGeom>
              <a:solidFill>
                <a:srgbClr val="FFC90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26%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7A091790-ABA1-4E37-A188-6B9DA1EB2896}"/>
                  </a:ext>
                </a:extLst>
              </p:cNvPr>
              <p:cNvSpPr txBox="1"/>
              <p:nvPr/>
            </p:nvSpPr>
            <p:spPr>
              <a:xfrm>
                <a:off x="1897358" y="2229121"/>
                <a:ext cx="495300" cy="554898"/>
              </a:xfrm>
              <a:prstGeom prst="rect">
                <a:avLst/>
              </a:prstGeom>
              <a:solidFill>
                <a:srgbClr val="FFC90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23%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8D316523-9CA3-41FB-9E8D-AA9EA663A961}"/>
                  </a:ext>
                </a:extLst>
              </p:cNvPr>
              <p:cNvSpPr txBox="1"/>
              <p:nvPr/>
            </p:nvSpPr>
            <p:spPr>
              <a:xfrm>
                <a:off x="2742276" y="2229121"/>
                <a:ext cx="495300" cy="428136"/>
              </a:xfrm>
              <a:prstGeom prst="rect">
                <a:avLst/>
              </a:prstGeom>
              <a:solidFill>
                <a:srgbClr val="FFC90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19%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bject 21">
                <a:extLst>
                  <a:ext uri="{FF2B5EF4-FFF2-40B4-BE49-F238E27FC236}">
                    <a16:creationId xmlns:a16="http://schemas.microsoft.com/office/drawing/2014/main" id="{EEC28619-51B6-435E-9698-5AFDD96A808A}"/>
                  </a:ext>
                </a:extLst>
              </p:cNvPr>
              <p:cNvSpPr txBox="1"/>
              <p:nvPr/>
            </p:nvSpPr>
            <p:spPr>
              <a:xfrm>
                <a:off x="650545" y="4284259"/>
                <a:ext cx="124460" cy="3790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10"/>
                  </a:spcBef>
                </a:pPr>
                <a:endParaRPr sz="95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1594">
                  <a:lnSpc>
                    <a:spcPct val="100000"/>
                  </a:lnSpc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bject 22">
                <a:extLst>
                  <a:ext uri="{FF2B5EF4-FFF2-40B4-BE49-F238E27FC236}">
                    <a16:creationId xmlns:a16="http://schemas.microsoft.com/office/drawing/2014/main" id="{6E804F63-890B-44B6-918B-0285F27A1DE0}"/>
                  </a:ext>
                </a:extLst>
              </p:cNvPr>
              <p:cNvSpPr txBox="1"/>
              <p:nvPr/>
            </p:nvSpPr>
            <p:spPr>
              <a:xfrm>
                <a:off x="650545" y="404823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bject 23">
                <a:extLst>
                  <a:ext uri="{FF2B5EF4-FFF2-40B4-BE49-F238E27FC236}">
                    <a16:creationId xmlns:a16="http://schemas.microsoft.com/office/drawing/2014/main" id="{087C1984-C6B9-4D8D-928B-4BA82B2F0545}"/>
                  </a:ext>
                </a:extLst>
              </p:cNvPr>
              <p:cNvSpPr txBox="1"/>
              <p:nvPr/>
            </p:nvSpPr>
            <p:spPr>
              <a:xfrm>
                <a:off x="650545" y="38122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bject 24">
                <a:extLst>
                  <a:ext uri="{FF2B5EF4-FFF2-40B4-BE49-F238E27FC236}">
                    <a16:creationId xmlns:a16="http://schemas.microsoft.com/office/drawing/2014/main" id="{04D6C7F6-E45A-4AD7-BA3F-0DB0A3D342AB}"/>
                  </a:ext>
                </a:extLst>
              </p:cNvPr>
              <p:cNvSpPr txBox="1"/>
              <p:nvPr/>
            </p:nvSpPr>
            <p:spPr>
              <a:xfrm>
                <a:off x="650545" y="3576171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bject 25">
                <a:extLst>
                  <a:ext uri="{FF2B5EF4-FFF2-40B4-BE49-F238E27FC236}">
                    <a16:creationId xmlns:a16="http://schemas.microsoft.com/office/drawing/2014/main" id="{347CF5EF-0896-4B94-A826-5EE7004A3A8D}"/>
                  </a:ext>
                </a:extLst>
              </p:cNvPr>
              <p:cNvSpPr txBox="1"/>
              <p:nvPr/>
            </p:nvSpPr>
            <p:spPr>
              <a:xfrm>
                <a:off x="650545" y="3340142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bject 26">
                <a:extLst>
                  <a:ext uri="{FF2B5EF4-FFF2-40B4-BE49-F238E27FC236}">
                    <a16:creationId xmlns:a16="http://schemas.microsoft.com/office/drawing/2014/main" id="{A1B8A431-D386-4B59-ADB6-98E1CC28FF06}"/>
                  </a:ext>
                </a:extLst>
              </p:cNvPr>
              <p:cNvSpPr txBox="1"/>
              <p:nvPr/>
            </p:nvSpPr>
            <p:spPr>
              <a:xfrm>
                <a:off x="650545" y="3104112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bject 27">
                <a:extLst>
                  <a:ext uri="{FF2B5EF4-FFF2-40B4-BE49-F238E27FC236}">
                    <a16:creationId xmlns:a16="http://schemas.microsoft.com/office/drawing/2014/main" id="{2B1390D6-31E2-4349-BABC-34B98E370E7A}"/>
                  </a:ext>
                </a:extLst>
              </p:cNvPr>
              <p:cNvSpPr txBox="1"/>
              <p:nvPr/>
            </p:nvSpPr>
            <p:spPr>
              <a:xfrm>
                <a:off x="600909" y="2160000"/>
                <a:ext cx="17399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bject 28">
                <a:extLst>
                  <a:ext uri="{FF2B5EF4-FFF2-40B4-BE49-F238E27FC236}">
                    <a16:creationId xmlns:a16="http://schemas.microsoft.com/office/drawing/2014/main" id="{33A61886-570C-40EC-A2EA-09C14DD01F2D}"/>
                  </a:ext>
                </a:extLst>
              </p:cNvPr>
              <p:cNvSpPr txBox="1"/>
              <p:nvPr/>
            </p:nvSpPr>
            <p:spPr>
              <a:xfrm>
                <a:off x="650337" y="2396049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bject 29">
                <a:extLst>
                  <a:ext uri="{FF2B5EF4-FFF2-40B4-BE49-F238E27FC236}">
                    <a16:creationId xmlns:a16="http://schemas.microsoft.com/office/drawing/2014/main" id="{0180F664-95E9-401F-9D0B-6B49D609B8A6}"/>
                  </a:ext>
                </a:extLst>
              </p:cNvPr>
              <p:cNvSpPr txBox="1"/>
              <p:nvPr/>
            </p:nvSpPr>
            <p:spPr>
              <a:xfrm>
                <a:off x="650337" y="2632099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30">
                <a:extLst>
                  <a:ext uri="{FF2B5EF4-FFF2-40B4-BE49-F238E27FC236}">
                    <a16:creationId xmlns:a16="http://schemas.microsoft.com/office/drawing/2014/main" id="{EEE6C7C8-3B92-4CF0-804D-D7F1DB0C43F8}"/>
                  </a:ext>
                </a:extLst>
              </p:cNvPr>
              <p:cNvSpPr txBox="1"/>
              <p:nvPr/>
            </p:nvSpPr>
            <p:spPr>
              <a:xfrm>
                <a:off x="650337" y="2868149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bject 31">
                <a:extLst>
                  <a:ext uri="{FF2B5EF4-FFF2-40B4-BE49-F238E27FC236}">
                    <a16:creationId xmlns:a16="http://schemas.microsoft.com/office/drawing/2014/main" id="{B303C37F-7DFA-4955-946A-E8AFF7FB7EB8}"/>
                  </a:ext>
                </a:extLst>
              </p:cNvPr>
              <p:cNvSpPr txBox="1"/>
              <p:nvPr/>
            </p:nvSpPr>
            <p:spPr>
              <a:xfrm>
                <a:off x="439200" y="3208140"/>
                <a:ext cx="102592" cy="360045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770"/>
                  </a:lnSpc>
                </a:pPr>
                <a:r>
                  <a:rPr sz="7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Per</a:t>
                </a:r>
                <a:r>
                  <a:rPr sz="700" spc="-6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700" spc="10" dirty="0">
                    <a:latin typeface="Arial" panose="020B0604020202020204" pitchFamily="34" charset="0"/>
                    <a:cs typeface="Arial" panose="020B0604020202020204" pitchFamily="34" charset="0"/>
                  </a:rPr>
                  <a:t>cent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bk object 16">
                <a:extLst>
                  <a:ext uri="{FF2B5EF4-FFF2-40B4-BE49-F238E27FC236}">
                    <a16:creationId xmlns:a16="http://schemas.microsoft.com/office/drawing/2014/main" id="{A0675CDF-7018-4E28-AA15-2DEC89FBF8ED}"/>
                  </a:ext>
                </a:extLst>
              </p:cNvPr>
              <p:cNvSpPr/>
              <p:nvPr/>
            </p:nvSpPr>
            <p:spPr>
              <a:xfrm>
                <a:off x="833050" y="2231984"/>
                <a:ext cx="2677160" cy="2384425"/>
              </a:xfrm>
              <a:custGeom>
                <a:avLst/>
                <a:gdLst/>
                <a:ahLst/>
                <a:cxnLst/>
                <a:rect l="l" t="t" r="r" b="b"/>
                <a:pathLst>
                  <a:path w="2677160" h="2384425">
                    <a:moveTo>
                      <a:pt x="2676842" y="2384323"/>
                    </a:moveTo>
                    <a:lnTo>
                      <a:pt x="0" y="2384323"/>
                    </a:lnTo>
                    <a:lnTo>
                      <a:pt x="0" y="0"/>
                    </a:lnTo>
                  </a:path>
                </a:pathLst>
              </a:custGeom>
              <a:ln w="635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2">
                <a:extLst>
                  <a:ext uri="{FF2B5EF4-FFF2-40B4-BE49-F238E27FC236}">
                    <a16:creationId xmlns:a16="http://schemas.microsoft.com/office/drawing/2014/main" id="{8AABC222-0EA8-4A36-9915-040399B4349C}"/>
                  </a:ext>
                </a:extLst>
              </p:cNvPr>
              <p:cNvSpPr txBox="1"/>
              <p:nvPr/>
            </p:nvSpPr>
            <p:spPr>
              <a:xfrm>
                <a:off x="6480000" y="1692000"/>
                <a:ext cx="3071009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spc="-10" dirty="0">
                    <a:latin typeface="Arial"/>
                    <a:cs typeface="Arial"/>
                  </a:rPr>
                  <a:t>LATIN</a:t>
                </a:r>
                <a:r>
                  <a:rPr sz="1400" spc="-55" dirty="0">
                    <a:latin typeface="Arial"/>
                    <a:cs typeface="Arial"/>
                  </a:rPr>
                  <a:t> </a:t>
                </a:r>
                <a:r>
                  <a:rPr sz="1400" spc="-5" dirty="0">
                    <a:latin typeface="Arial"/>
                    <a:cs typeface="Arial"/>
                  </a:rPr>
                  <a:t>AMERICA</a:t>
                </a:r>
                <a:endParaRPr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object 3">
                <a:extLst>
                  <a:ext uri="{FF2B5EF4-FFF2-40B4-BE49-F238E27FC236}">
                    <a16:creationId xmlns:a16="http://schemas.microsoft.com/office/drawing/2014/main" id="{BED64C08-F58C-46E5-AF00-60B0E43E0F90}"/>
                  </a:ext>
                </a:extLst>
              </p:cNvPr>
              <p:cNvSpPr txBox="1"/>
              <p:nvPr/>
            </p:nvSpPr>
            <p:spPr>
              <a:xfrm>
                <a:off x="7214210" y="4740153"/>
                <a:ext cx="252379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spc="-5" dirty="0">
                    <a:latin typeface="Arial"/>
                    <a:cs typeface="Arial"/>
                  </a:rPr>
                  <a:t>2015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49" name="object 4">
                <a:extLst>
                  <a:ext uri="{FF2B5EF4-FFF2-40B4-BE49-F238E27FC236}">
                    <a16:creationId xmlns:a16="http://schemas.microsoft.com/office/drawing/2014/main" id="{E3F2DBEC-1BF3-48DD-B281-884B932B74CB}"/>
                  </a:ext>
                </a:extLst>
              </p:cNvPr>
              <p:cNvSpPr txBox="1"/>
              <p:nvPr/>
            </p:nvSpPr>
            <p:spPr>
              <a:xfrm>
                <a:off x="8074407" y="4740153"/>
                <a:ext cx="252379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spc="-5" dirty="0">
                    <a:latin typeface="Arial"/>
                    <a:cs typeface="Arial"/>
                  </a:rPr>
                  <a:t>2016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50" name="object 5">
                <a:extLst>
                  <a:ext uri="{FF2B5EF4-FFF2-40B4-BE49-F238E27FC236}">
                    <a16:creationId xmlns:a16="http://schemas.microsoft.com/office/drawing/2014/main" id="{6660E386-B57B-412D-B5AA-F2FCC947FED6}"/>
                  </a:ext>
                </a:extLst>
              </p:cNvPr>
              <p:cNvSpPr txBox="1"/>
              <p:nvPr/>
            </p:nvSpPr>
            <p:spPr>
              <a:xfrm>
                <a:off x="8913089" y="4740153"/>
                <a:ext cx="252379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spc="-5" dirty="0">
                    <a:latin typeface="Arial"/>
                    <a:cs typeface="Arial"/>
                  </a:rPr>
                  <a:t>2017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51" name="object 6">
                <a:extLst>
                  <a:ext uri="{FF2B5EF4-FFF2-40B4-BE49-F238E27FC236}">
                    <a16:creationId xmlns:a16="http://schemas.microsoft.com/office/drawing/2014/main" id="{3B52924C-543F-4271-BD13-B8BB1B742A6B}"/>
                  </a:ext>
                </a:extLst>
              </p:cNvPr>
              <p:cNvSpPr/>
              <p:nvPr/>
            </p:nvSpPr>
            <p:spPr>
              <a:xfrm>
                <a:off x="7093239" y="3616460"/>
                <a:ext cx="495300" cy="1007744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1007745">
                    <a:moveTo>
                      <a:pt x="0" y="1007605"/>
                    </a:moveTo>
                    <a:lnTo>
                      <a:pt x="494842" y="1007605"/>
                    </a:lnTo>
                    <a:lnTo>
                      <a:pt x="494842" y="0"/>
                    </a:lnTo>
                    <a:lnTo>
                      <a:pt x="0" y="0"/>
                    </a:lnTo>
                    <a:lnTo>
                      <a:pt x="0" y="1007605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42%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bject 7">
                <a:extLst>
                  <a:ext uri="{FF2B5EF4-FFF2-40B4-BE49-F238E27FC236}">
                    <a16:creationId xmlns:a16="http://schemas.microsoft.com/office/drawing/2014/main" id="{FF01284D-FD53-436A-9AF0-2C33CD3FC06F}"/>
                  </a:ext>
                </a:extLst>
              </p:cNvPr>
              <p:cNvSpPr/>
              <p:nvPr/>
            </p:nvSpPr>
            <p:spPr>
              <a:xfrm>
                <a:off x="7938158" y="3532539"/>
                <a:ext cx="495300" cy="1091565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1091565">
                    <a:moveTo>
                      <a:pt x="0" y="1091526"/>
                    </a:moveTo>
                    <a:lnTo>
                      <a:pt x="494842" y="1091526"/>
                    </a:lnTo>
                    <a:lnTo>
                      <a:pt x="494842" y="0"/>
                    </a:lnTo>
                    <a:lnTo>
                      <a:pt x="0" y="0"/>
                    </a:lnTo>
                    <a:lnTo>
                      <a:pt x="0" y="109152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45%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3959900D-A88E-44D0-B88C-21FCE7F2B3C1}"/>
                  </a:ext>
                </a:extLst>
              </p:cNvPr>
              <p:cNvSpPr/>
              <p:nvPr/>
            </p:nvSpPr>
            <p:spPr>
              <a:xfrm>
                <a:off x="8783076" y="3376049"/>
                <a:ext cx="495300" cy="124841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1248409">
                    <a:moveTo>
                      <a:pt x="0" y="1248016"/>
                    </a:moveTo>
                    <a:lnTo>
                      <a:pt x="494842" y="1248016"/>
                    </a:lnTo>
                    <a:lnTo>
                      <a:pt x="494842" y="0"/>
                    </a:lnTo>
                    <a:lnTo>
                      <a:pt x="0" y="0"/>
                    </a:lnTo>
                    <a:lnTo>
                      <a:pt x="0" y="124801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52%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9E2B0884-2106-4788-9799-AD927E2E3903}"/>
                  </a:ext>
                </a:extLst>
              </p:cNvPr>
              <p:cNvSpPr txBox="1"/>
              <p:nvPr/>
            </p:nvSpPr>
            <p:spPr>
              <a:xfrm>
                <a:off x="8097286" y="3928587"/>
                <a:ext cx="187325" cy="120546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17EDED6A-BA93-4C04-B26A-1F5A221DA9E7}"/>
                  </a:ext>
                </a:extLst>
              </p:cNvPr>
              <p:cNvSpPr txBox="1"/>
              <p:nvPr/>
            </p:nvSpPr>
            <p:spPr>
              <a:xfrm>
                <a:off x="7093239" y="3360301"/>
                <a:ext cx="495300" cy="259200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12%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44CDDCF5-872F-4C31-BC07-A4D6569548A0}"/>
                  </a:ext>
                </a:extLst>
              </p:cNvPr>
              <p:cNvSpPr txBox="1"/>
              <p:nvPr/>
            </p:nvSpPr>
            <p:spPr>
              <a:xfrm>
                <a:off x="7938158" y="3288724"/>
                <a:ext cx="495300" cy="243598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12%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1B4CECBB-3DF2-4D96-A5B8-253B3DA18CEF}"/>
                  </a:ext>
                </a:extLst>
              </p:cNvPr>
              <p:cNvSpPr txBox="1"/>
              <p:nvPr/>
            </p:nvSpPr>
            <p:spPr>
              <a:xfrm>
                <a:off x="8783076" y="3161051"/>
                <a:ext cx="495300" cy="214998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9 %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6E78617D-E307-4C84-B4B2-818CFC1CE7C1}"/>
                  </a:ext>
                </a:extLst>
              </p:cNvPr>
              <p:cNvSpPr txBox="1"/>
              <p:nvPr/>
            </p:nvSpPr>
            <p:spPr>
              <a:xfrm>
                <a:off x="7093239" y="2859108"/>
                <a:ext cx="495300" cy="500976"/>
              </a:xfrm>
              <a:prstGeom prst="rect">
                <a:avLst/>
              </a:prstGeom>
              <a:solidFill>
                <a:srgbClr val="F78E1E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19%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B3EE7BA1-CA12-47B7-A059-20B34601527C}"/>
                  </a:ext>
                </a:extLst>
              </p:cNvPr>
              <p:cNvSpPr txBox="1"/>
              <p:nvPr/>
            </p:nvSpPr>
            <p:spPr>
              <a:xfrm>
                <a:off x="7938158" y="2784235"/>
                <a:ext cx="495300" cy="507600"/>
              </a:xfrm>
              <a:prstGeom prst="rect">
                <a:avLst/>
              </a:prstGeom>
              <a:solidFill>
                <a:srgbClr val="F78E1E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19%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9A4E50C9-645F-4F97-9928-7B72E3D54107}"/>
                  </a:ext>
                </a:extLst>
              </p:cNvPr>
              <p:cNvSpPr txBox="1"/>
              <p:nvPr/>
            </p:nvSpPr>
            <p:spPr>
              <a:xfrm>
                <a:off x="8783076" y="2784236"/>
                <a:ext cx="495300" cy="388051"/>
              </a:xfrm>
              <a:prstGeom prst="rect">
                <a:avLst/>
              </a:prstGeom>
              <a:solidFill>
                <a:srgbClr val="F78E1E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16%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64B0B4CC-A401-4983-95C8-080FFB71958D}"/>
                  </a:ext>
                </a:extLst>
              </p:cNvPr>
              <p:cNvSpPr txBox="1"/>
              <p:nvPr/>
            </p:nvSpPr>
            <p:spPr>
              <a:xfrm>
                <a:off x="7093239" y="2237221"/>
                <a:ext cx="495300" cy="621670"/>
              </a:xfrm>
              <a:prstGeom prst="rect">
                <a:avLst/>
              </a:prstGeom>
              <a:solidFill>
                <a:srgbClr val="FFC90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27%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967D33D6-7E27-457D-AC40-A9A999932120}"/>
                  </a:ext>
                </a:extLst>
              </p:cNvPr>
              <p:cNvSpPr txBox="1"/>
              <p:nvPr/>
            </p:nvSpPr>
            <p:spPr>
              <a:xfrm>
                <a:off x="7938158" y="2237221"/>
                <a:ext cx="495300" cy="546798"/>
              </a:xfrm>
              <a:prstGeom prst="rect">
                <a:avLst/>
              </a:prstGeom>
              <a:solidFill>
                <a:srgbClr val="FFC90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23%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81FF4ED2-9E0D-4ED0-A562-D2BD74222C03}"/>
                  </a:ext>
                </a:extLst>
              </p:cNvPr>
              <p:cNvSpPr txBox="1"/>
              <p:nvPr/>
            </p:nvSpPr>
            <p:spPr>
              <a:xfrm>
                <a:off x="8783076" y="2237221"/>
                <a:ext cx="495300" cy="543600"/>
              </a:xfrm>
              <a:prstGeom prst="rect">
                <a:avLst/>
              </a:prstGeom>
              <a:solidFill>
                <a:srgbClr val="FFC906"/>
              </a:solidFill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23%</a:t>
                </a:r>
                <a:endParaRPr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object 21">
                <a:extLst>
                  <a:ext uri="{FF2B5EF4-FFF2-40B4-BE49-F238E27FC236}">
                    <a16:creationId xmlns:a16="http://schemas.microsoft.com/office/drawing/2014/main" id="{62436E74-9A88-421A-82D1-A46989D76C39}"/>
                  </a:ext>
                </a:extLst>
              </p:cNvPr>
              <p:cNvSpPr txBox="1"/>
              <p:nvPr/>
            </p:nvSpPr>
            <p:spPr>
              <a:xfrm>
                <a:off x="6691345" y="4291476"/>
                <a:ext cx="124460" cy="3790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10"/>
                  </a:spcBef>
                </a:pPr>
                <a:endParaRPr sz="9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1594">
                  <a:lnSpc>
                    <a:spcPct val="100000"/>
                  </a:lnSpc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object 22">
                <a:extLst>
                  <a:ext uri="{FF2B5EF4-FFF2-40B4-BE49-F238E27FC236}">
                    <a16:creationId xmlns:a16="http://schemas.microsoft.com/office/drawing/2014/main" id="{20C45F4F-BB55-4BB1-B8D1-3CA024093564}"/>
                  </a:ext>
                </a:extLst>
              </p:cNvPr>
              <p:cNvSpPr txBox="1"/>
              <p:nvPr/>
            </p:nvSpPr>
            <p:spPr>
              <a:xfrm>
                <a:off x="6691345" y="4048246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object 23">
                <a:extLst>
                  <a:ext uri="{FF2B5EF4-FFF2-40B4-BE49-F238E27FC236}">
                    <a16:creationId xmlns:a16="http://schemas.microsoft.com/office/drawing/2014/main" id="{BD02E735-9F91-4E9C-A147-EDAF4FAA80F6}"/>
                  </a:ext>
                </a:extLst>
              </p:cNvPr>
              <p:cNvSpPr txBox="1"/>
              <p:nvPr/>
            </p:nvSpPr>
            <p:spPr>
              <a:xfrm>
                <a:off x="6691345" y="3812216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bject 24">
                <a:extLst>
                  <a:ext uri="{FF2B5EF4-FFF2-40B4-BE49-F238E27FC236}">
                    <a16:creationId xmlns:a16="http://schemas.microsoft.com/office/drawing/2014/main" id="{91D4E1BA-41BA-4828-93E2-1E8FC814C694}"/>
                  </a:ext>
                </a:extLst>
              </p:cNvPr>
              <p:cNvSpPr txBox="1"/>
              <p:nvPr/>
            </p:nvSpPr>
            <p:spPr>
              <a:xfrm>
                <a:off x="6691345" y="3576186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bject 25">
                <a:extLst>
                  <a:ext uri="{FF2B5EF4-FFF2-40B4-BE49-F238E27FC236}">
                    <a16:creationId xmlns:a16="http://schemas.microsoft.com/office/drawing/2014/main" id="{DFB15350-A03E-4CAE-A7A0-F2E8BC648CD9}"/>
                  </a:ext>
                </a:extLst>
              </p:cNvPr>
              <p:cNvSpPr txBox="1"/>
              <p:nvPr/>
            </p:nvSpPr>
            <p:spPr>
              <a:xfrm>
                <a:off x="6691345" y="3340157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bject 26">
                <a:extLst>
                  <a:ext uri="{FF2B5EF4-FFF2-40B4-BE49-F238E27FC236}">
                    <a16:creationId xmlns:a16="http://schemas.microsoft.com/office/drawing/2014/main" id="{5AA8EC52-4613-43A2-A3C1-BFA2080129BE}"/>
                  </a:ext>
                </a:extLst>
              </p:cNvPr>
              <p:cNvSpPr txBox="1"/>
              <p:nvPr/>
            </p:nvSpPr>
            <p:spPr>
              <a:xfrm>
                <a:off x="6691345" y="3104128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bject 27">
                <a:extLst>
                  <a:ext uri="{FF2B5EF4-FFF2-40B4-BE49-F238E27FC236}">
                    <a16:creationId xmlns:a16="http://schemas.microsoft.com/office/drawing/2014/main" id="{95A76036-DF38-4B41-AB1F-27091CB56E95}"/>
                  </a:ext>
                </a:extLst>
              </p:cNvPr>
              <p:cNvSpPr txBox="1"/>
              <p:nvPr/>
            </p:nvSpPr>
            <p:spPr>
              <a:xfrm>
                <a:off x="6641709" y="2160000"/>
                <a:ext cx="17399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bject 28">
                <a:extLst>
                  <a:ext uri="{FF2B5EF4-FFF2-40B4-BE49-F238E27FC236}">
                    <a16:creationId xmlns:a16="http://schemas.microsoft.com/office/drawing/2014/main" id="{72676BE2-EE1F-4887-94C3-67A24C2578CF}"/>
                  </a:ext>
                </a:extLst>
              </p:cNvPr>
              <p:cNvSpPr txBox="1"/>
              <p:nvPr/>
            </p:nvSpPr>
            <p:spPr>
              <a:xfrm>
                <a:off x="6691137" y="2396048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object 29">
                <a:extLst>
                  <a:ext uri="{FF2B5EF4-FFF2-40B4-BE49-F238E27FC236}">
                    <a16:creationId xmlns:a16="http://schemas.microsoft.com/office/drawing/2014/main" id="{3A3C236F-BA64-496B-99C2-112309E484A0}"/>
                  </a:ext>
                </a:extLst>
              </p:cNvPr>
              <p:cNvSpPr txBox="1"/>
              <p:nvPr/>
            </p:nvSpPr>
            <p:spPr>
              <a:xfrm>
                <a:off x="6691137" y="2632098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bject 30">
                <a:extLst>
                  <a:ext uri="{FF2B5EF4-FFF2-40B4-BE49-F238E27FC236}">
                    <a16:creationId xmlns:a16="http://schemas.microsoft.com/office/drawing/2014/main" id="{E26E921D-5343-4708-8620-0656FAA68932}"/>
                  </a:ext>
                </a:extLst>
              </p:cNvPr>
              <p:cNvSpPr txBox="1"/>
              <p:nvPr/>
            </p:nvSpPr>
            <p:spPr>
              <a:xfrm>
                <a:off x="6691137" y="2868147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object 31">
                <a:extLst>
                  <a:ext uri="{FF2B5EF4-FFF2-40B4-BE49-F238E27FC236}">
                    <a16:creationId xmlns:a16="http://schemas.microsoft.com/office/drawing/2014/main" id="{0E6909C0-E0AA-4270-8110-38A54B7F1E62}"/>
                  </a:ext>
                </a:extLst>
              </p:cNvPr>
              <p:cNvSpPr txBox="1"/>
              <p:nvPr/>
            </p:nvSpPr>
            <p:spPr>
              <a:xfrm>
                <a:off x="6480000" y="3215357"/>
                <a:ext cx="102592" cy="360045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770"/>
                  </a:lnSpc>
                </a:pPr>
                <a:r>
                  <a:rPr sz="7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Per</a:t>
                </a:r>
                <a:r>
                  <a:rPr sz="700" spc="-6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700" spc="10" dirty="0">
                    <a:latin typeface="Arial" panose="020B0604020202020204" pitchFamily="34" charset="0"/>
                    <a:cs typeface="Arial" panose="020B0604020202020204" pitchFamily="34" charset="0"/>
                  </a:rPr>
                  <a:t>cent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bk object 16">
                <a:extLst>
                  <a:ext uri="{FF2B5EF4-FFF2-40B4-BE49-F238E27FC236}">
                    <a16:creationId xmlns:a16="http://schemas.microsoft.com/office/drawing/2014/main" id="{74C01027-E053-44B8-99C5-5C7870518990}"/>
                  </a:ext>
                </a:extLst>
              </p:cNvPr>
              <p:cNvSpPr/>
              <p:nvPr/>
            </p:nvSpPr>
            <p:spPr>
              <a:xfrm>
                <a:off x="6873850" y="2239817"/>
                <a:ext cx="2677160" cy="2384425"/>
              </a:xfrm>
              <a:custGeom>
                <a:avLst/>
                <a:gdLst/>
                <a:ahLst/>
                <a:cxnLst/>
                <a:rect l="l" t="t" r="r" b="b"/>
                <a:pathLst>
                  <a:path w="2677160" h="2384425">
                    <a:moveTo>
                      <a:pt x="2676842" y="2384323"/>
                    </a:moveTo>
                    <a:lnTo>
                      <a:pt x="0" y="2384323"/>
                    </a:lnTo>
                    <a:lnTo>
                      <a:pt x="0" y="0"/>
                    </a:lnTo>
                  </a:path>
                </a:pathLst>
              </a:custGeom>
              <a:ln w="635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8AFCC350-26B4-476F-ACC2-343F08FE55E4}"/>
                  </a:ext>
                </a:extLst>
              </p:cNvPr>
              <p:cNvGrpSpPr/>
              <p:nvPr/>
            </p:nvGrpSpPr>
            <p:grpSpPr>
              <a:xfrm>
                <a:off x="3870000" y="2250000"/>
                <a:ext cx="2251171" cy="2271593"/>
                <a:chOff x="3872880" y="2311187"/>
                <a:chExt cx="2251171" cy="2271593"/>
              </a:xfrm>
            </p:grpSpPr>
            <p:sp>
              <p:nvSpPr>
                <p:cNvPr id="96" name="object 33">
                  <a:extLst>
                    <a:ext uri="{FF2B5EF4-FFF2-40B4-BE49-F238E27FC236}">
                      <a16:creationId xmlns:a16="http://schemas.microsoft.com/office/drawing/2014/main" id="{B37D5865-226E-4CB7-B55A-4D21192620DD}"/>
                    </a:ext>
                  </a:extLst>
                </p:cNvPr>
                <p:cNvSpPr/>
                <p:nvPr/>
              </p:nvSpPr>
              <p:spPr>
                <a:xfrm>
                  <a:off x="3872880" y="2311187"/>
                  <a:ext cx="10445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75">
                      <a:moveTo>
                        <a:pt x="0" y="0"/>
                      </a:moveTo>
                      <a:lnTo>
                        <a:pt x="1044003" y="0"/>
                      </a:lnTo>
                    </a:path>
                  </a:pathLst>
                </a:custGeom>
                <a:ln w="63500">
                  <a:solidFill>
                    <a:srgbClr val="FFC90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7" name="object 37">
                  <a:extLst>
                    <a:ext uri="{FF2B5EF4-FFF2-40B4-BE49-F238E27FC236}">
                      <a16:creationId xmlns:a16="http://schemas.microsoft.com/office/drawing/2014/main" id="{3EBECDD2-5A79-4585-BB96-2C2A945AB9DF}"/>
                    </a:ext>
                  </a:extLst>
                </p:cNvPr>
                <p:cNvSpPr txBox="1"/>
                <p:nvPr/>
              </p:nvSpPr>
              <p:spPr>
                <a:xfrm>
                  <a:off x="3908880" y="2381635"/>
                  <a:ext cx="2159161" cy="397545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>
                    <a:lnSpc>
                      <a:spcPts val="1000"/>
                    </a:lnSpc>
                  </a:pPr>
                  <a:r>
                    <a:rPr sz="900" b="1" spc="-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Testing </a:t>
                  </a:r>
                  <a:r>
                    <a:rPr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gap: </a:t>
                  </a:r>
                  <a:r>
                    <a:rPr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Percentage </a:t>
                  </a:r>
                  <a:r>
                    <a:rPr sz="900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of </a:t>
                  </a:r>
                  <a:r>
                    <a:rPr sz="9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people </a:t>
                  </a:r>
                  <a:r>
                    <a:rPr sz="900" spc="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with </a:t>
                  </a:r>
                  <a:r>
                    <a:rPr sz="900" spc="-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HIV </a:t>
                  </a:r>
                  <a:r>
                    <a:rPr sz="9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who </a:t>
                  </a:r>
                  <a:r>
                    <a:rPr sz="900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do not</a:t>
                  </a:r>
                  <a:r>
                    <a:rPr sz="900" spc="-9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9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know  </a:t>
                  </a:r>
                  <a:r>
                    <a:rPr sz="900" spc="2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their </a:t>
                  </a:r>
                  <a:r>
                    <a:rPr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status and </a:t>
                  </a:r>
                  <a:r>
                    <a:rPr sz="900" spc="-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are </a:t>
                  </a:r>
                  <a:r>
                    <a:rPr sz="900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not </a:t>
                  </a:r>
                  <a:r>
                    <a:rPr sz="900" spc="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on</a:t>
                  </a:r>
                  <a:r>
                    <a:rPr sz="900" spc="-4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900" spc="2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treatment</a:t>
                  </a:r>
                  <a:endParaRPr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object 34">
                  <a:extLst>
                    <a:ext uri="{FF2B5EF4-FFF2-40B4-BE49-F238E27FC236}">
                      <a16:creationId xmlns:a16="http://schemas.microsoft.com/office/drawing/2014/main" id="{57648DA4-643C-4537-947D-A35BE29C2FB8}"/>
                    </a:ext>
                  </a:extLst>
                </p:cNvPr>
                <p:cNvSpPr/>
                <p:nvPr/>
              </p:nvSpPr>
              <p:spPr>
                <a:xfrm>
                  <a:off x="3872880" y="2921635"/>
                  <a:ext cx="10445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75">
                      <a:moveTo>
                        <a:pt x="0" y="0"/>
                      </a:moveTo>
                      <a:lnTo>
                        <a:pt x="1044003" y="0"/>
                      </a:lnTo>
                    </a:path>
                  </a:pathLst>
                </a:custGeom>
                <a:ln w="63500">
                  <a:solidFill>
                    <a:srgbClr val="F78E1E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9" name="object 38">
                  <a:extLst>
                    <a:ext uri="{FF2B5EF4-FFF2-40B4-BE49-F238E27FC236}">
                      <a16:creationId xmlns:a16="http://schemas.microsoft.com/office/drawing/2014/main" id="{823E8BDB-62A0-4973-BB4E-4C55CFC93E0A}"/>
                    </a:ext>
                  </a:extLst>
                </p:cNvPr>
                <p:cNvSpPr txBox="1"/>
                <p:nvPr/>
              </p:nvSpPr>
              <p:spPr>
                <a:xfrm>
                  <a:off x="3908881" y="2993635"/>
                  <a:ext cx="2027418" cy="397545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>
                    <a:lnSpc>
                      <a:spcPts val="1000"/>
                    </a:lnSpc>
                  </a:pPr>
                  <a:r>
                    <a:rPr sz="900" b="1" spc="-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Treatment </a:t>
                  </a:r>
                  <a:r>
                    <a:rPr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gap: </a:t>
                  </a:r>
                  <a:r>
                    <a:rPr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Percentage </a:t>
                  </a:r>
                  <a:r>
                    <a:rPr sz="900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of </a:t>
                  </a:r>
                  <a:r>
                    <a:rPr sz="9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people </a:t>
                  </a:r>
                  <a:r>
                    <a:rPr sz="900" spc="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living </a:t>
                  </a:r>
                  <a:r>
                    <a:rPr sz="900" spc="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with </a:t>
                  </a:r>
                  <a:r>
                    <a:rPr sz="900" spc="-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HIV</a:t>
                  </a:r>
                  <a:r>
                    <a:rPr sz="900" spc="-8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9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who  know </a:t>
                  </a:r>
                  <a:r>
                    <a:rPr sz="900" spc="2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their </a:t>
                  </a:r>
                  <a:r>
                    <a:rPr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status </a:t>
                  </a:r>
                  <a:r>
                    <a:rPr sz="900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but </a:t>
                  </a:r>
                  <a:r>
                    <a:rPr sz="900" spc="-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are </a:t>
                  </a:r>
                  <a:r>
                    <a:rPr sz="900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not </a:t>
                  </a:r>
                  <a:r>
                    <a:rPr sz="900" spc="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on</a:t>
                  </a:r>
                  <a:r>
                    <a:rPr sz="900" spc="-9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900" spc="2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treatment</a:t>
                  </a:r>
                  <a:endParaRPr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object 35">
                  <a:extLst>
                    <a:ext uri="{FF2B5EF4-FFF2-40B4-BE49-F238E27FC236}">
                      <a16:creationId xmlns:a16="http://schemas.microsoft.com/office/drawing/2014/main" id="{C75140E4-8E11-4320-8A88-97C7B0DEAA81}"/>
                    </a:ext>
                  </a:extLst>
                </p:cNvPr>
                <p:cNvSpPr/>
                <p:nvPr/>
              </p:nvSpPr>
              <p:spPr>
                <a:xfrm>
                  <a:off x="3872880" y="3537235"/>
                  <a:ext cx="10445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75">
                      <a:moveTo>
                        <a:pt x="0" y="0"/>
                      </a:moveTo>
                      <a:lnTo>
                        <a:pt x="1044003" y="0"/>
                      </a:lnTo>
                    </a:path>
                  </a:pathLst>
                </a:custGeom>
                <a:ln w="63500">
                  <a:solidFill>
                    <a:srgbClr val="E3183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1" name="object 39">
                  <a:extLst>
                    <a:ext uri="{FF2B5EF4-FFF2-40B4-BE49-F238E27FC236}">
                      <a16:creationId xmlns:a16="http://schemas.microsoft.com/office/drawing/2014/main" id="{AD39F3B3-815B-498D-B94A-06FD3D2AADDE}"/>
                    </a:ext>
                  </a:extLst>
                </p:cNvPr>
                <p:cNvSpPr txBox="1"/>
                <p:nvPr/>
              </p:nvSpPr>
              <p:spPr>
                <a:xfrm>
                  <a:off x="3908880" y="3609235"/>
                  <a:ext cx="2215171" cy="397545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>
                    <a:lnSpc>
                      <a:spcPts val="1000"/>
                    </a:lnSpc>
                  </a:pPr>
                  <a:r>
                    <a:rPr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Viral </a:t>
                  </a:r>
                  <a:r>
                    <a:rPr sz="900" b="1" spc="-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suppression </a:t>
                  </a:r>
                  <a:r>
                    <a:rPr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gap: </a:t>
                  </a:r>
                  <a:r>
                    <a:rPr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Percentage </a:t>
                  </a:r>
                  <a:r>
                    <a:rPr sz="900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of </a:t>
                  </a:r>
                  <a:r>
                    <a:rPr sz="9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people </a:t>
                  </a:r>
                  <a:r>
                    <a:rPr sz="900" spc="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living </a:t>
                  </a:r>
                  <a:r>
                    <a:rPr sz="900" spc="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with</a:t>
                  </a:r>
                  <a:r>
                    <a:rPr sz="900" spc="-3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900" spc="-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HIV  </a:t>
                  </a:r>
                  <a:r>
                    <a:rPr sz="9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who </a:t>
                  </a:r>
                  <a:r>
                    <a:rPr sz="900" spc="-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are </a:t>
                  </a:r>
                  <a:r>
                    <a:rPr sz="900" spc="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on </a:t>
                  </a:r>
                  <a:r>
                    <a:rPr sz="900" spc="2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treatment </a:t>
                  </a:r>
                  <a:r>
                    <a:rPr sz="900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but not </a:t>
                  </a:r>
                  <a:r>
                    <a:rPr sz="900" spc="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virally</a:t>
                  </a:r>
                  <a:r>
                    <a:rPr sz="900" spc="-10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suppressed</a:t>
                  </a:r>
                </a:p>
              </p:txBody>
            </p:sp>
            <p:sp>
              <p:nvSpPr>
                <p:cNvPr id="102" name="object 36">
                  <a:extLst>
                    <a:ext uri="{FF2B5EF4-FFF2-40B4-BE49-F238E27FC236}">
                      <a16:creationId xmlns:a16="http://schemas.microsoft.com/office/drawing/2014/main" id="{359CF217-588F-4878-998C-C60C8077B1ED}"/>
                    </a:ext>
                  </a:extLst>
                </p:cNvPr>
                <p:cNvSpPr/>
                <p:nvPr/>
              </p:nvSpPr>
              <p:spPr>
                <a:xfrm>
                  <a:off x="3872880" y="4113235"/>
                  <a:ext cx="10445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75">
                      <a:moveTo>
                        <a:pt x="0" y="0"/>
                      </a:moveTo>
                      <a:lnTo>
                        <a:pt x="1044003" y="0"/>
                      </a:lnTo>
                    </a:path>
                  </a:pathLst>
                </a:custGeom>
                <a:ln w="63500">
                  <a:solidFill>
                    <a:srgbClr val="0083CA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3" name="object 40">
                  <a:extLst>
                    <a:ext uri="{FF2B5EF4-FFF2-40B4-BE49-F238E27FC236}">
                      <a16:creationId xmlns:a16="http://schemas.microsoft.com/office/drawing/2014/main" id="{9BC2BD44-5BED-48BD-ADD3-997BABCD19B5}"/>
                    </a:ext>
                  </a:extLst>
                </p:cNvPr>
                <p:cNvSpPr txBox="1"/>
                <p:nvPr/>
              </p:nvSpPr>
              <p:spPr>
                <a:xfrm>
                  <a:off x="3908881" y="4185235"/>
                  <a:ext cx="2031422" cy="397545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>
                    <a:lnSpc>
                      <a:spcPts val="1000"/>
                    </a:lnSpc>
                  </a:pPr>
                  <a:r>
                    <a:rPr sz="9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Virally </a:t>
                  </a:r>
                  <a:r>
                    <a:rPr sz="900" b="1" spc="-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suppressed: </a:t>
                  </a:r>
                  <a:r>
                    <a:rPr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Percentage </a:t>
                  </a:r>
                  <a:r>
                    <a:rPr sz="900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of </a:t>
                  </a:r>
                  <a:r>
                    <a:rPr sz="9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people </a:t>
                  </a:r>
                  <a:r>
                    <a:rPr sz="900" spc="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living </a:t>
                  </a:r>
                  <a:r>
                    <a:rPr sz="900" spc="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with </a:t>
                  </a:r>
                  <a:r>
                    <a:rPr sz="900" spc="-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HIV</a:t>
                  </a:r>
                  <a:r>
                    <a:rPr sz="900" spc="-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9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who  </a:t>
                  </a:r>
                  <a:r>
                    <a:rPr sz="900" spc="-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are </a:t>
                  </a:r>
                  <a:r>
                    <a:rPr sz="900" spc="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on </a:t>
                  </a:r>
                  <a:r>
                    <a:rPr sz="900" spc="2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treatment </a:t>
                  </a:r>
                  <a:r>
                    <a:rPr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:r>
                    <a:rPr sz="900" spc="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virally</a:t>
                  </a:r>
                  <a:r>
                    <a:rPr sz="900" spc="-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suppressed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1642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A010FB-3458-423E-8C4A-F3D6AB43D69B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Low viral suppression among key populations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Median percentage of key populations</a:t>
              </a:r>
              <a:r>
                <a:rPr lang="en-US" sz="16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†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living with HIV who are virally suppressed,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region, 2013–2017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82D474-FC0B-494E-976F-39107DFD34C1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See the chapter reference list for detailed sourcing.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AAF12F-43F7-4F19-9C3C-1D4E4C412EFF}"/>
                </a:ext>
              </a:extLst>
            </p:cNvPr>
            <p:cNvSpPr/>
            <p:nvPr/>
          </p:nvSpPr>
          <p:spPr>
            <a:xfrm>
              <a:off x="2340000" y="5110133"/>
              <a:ext cx="579742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†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 Gay men and other men who have sex with men, sex workers, people who inject drugs and transgender women and men.</a:t>
              </a:r>
            </a:p>
            <a:p>
              <a:pPr>
                <a:spcBef>
                  <a:spcPts val="600"/>
                </a:spcBef>
              </a:pP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Note: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The figure reflects a range of sources over a range of years, including early data on viral load suppression among key populations. These data are not representative of viral load suppression among key populations at national level.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DBC655FE-43E2-4A0C-9951-2020C5A0027F}"/>
                </a:ext>
              </a:extLst>
            </p:cNvPr>
            <p:cNvSpPr txBox="1"/>
            <p:nvPr/>
          </p:nvSpPr>
          <p:spPr>
            <a:xfrm>
              <a:off x="1944000" y="2403645"/>
              <a:ext cx="102592" cy="105664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dirty="0"/>
                <a:t>Viral load suppression (%)</a:t>
              </a:r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A5B70C0F-A761-4FA5-9B9C-9BCDF62CE63F}"/>
                </a:ext>
              </a:extLst>
            </p:cNvPr>
            <p:cNvSpPr txBox="1"/>
            <p:nvPr/>
          </p:nvSpPr>
          <p:spPr>
            <a:xfrm>
              <a:off x="7325432" y="3933144"/>
              <a:ext cx="466725" cy="723275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>
              <a:defPPr>
                <a:defRPr lang="en-US"/>
              </a:defPPr>
              <a:lvl1pPr marR="5080" indent="-635" algn="ctr">
                <a:lnSpc>
                  <a:spcPts val="1000"/>
                </a:lnSpc>
                <a:defRPr sz="900" b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dirty="0"/>
                <a:t>Western  and central  Europe  </a:t>
              </a:r>
              <a:r>
                <a:rPr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n=2</a:t>
              </a:r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225950BD-5F1D-43C7-A5AF-75A21BBAB877}"/>
                </a:ext>
              </a:extLst>
            </p:cNvPr>
            <p:cNvSpPr txBox="1"/>
            <p:nvPr/>
          </p:nvSpPr>
          <p:spPr>
            <a:xfrm>
              <a:off x="6675129" y="3933144"/>
              <a:ext cx="466725" cy="713016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>
              <a:defPPr>
                <a:defRPr lang="en-US"/>
              </a:defPPr>
              <a:lvl1pPr marR="5080" indent="-635" algn="ctr">
                <a:lnSpc>
                  <a:spcPts val="1000"/>
                </a:lnSpc>
                <a:defRPr sz="900" b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/>
                <a:t>Western  and central  Africa</a:t>
              </a:r>
            </a:p>
            <a:p>
              <a:r>
                <a:rPr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n=3</a:t>
              </a:r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A93933BD-B903-4D55-955E-F1A878B30673}"/>
                </a:ext>
              </a:extLst>
            </p:cNvPr>
            <p:cNvSpPr txBox="1"/>
            <p:nvPr/>
          </p:nvSpPr>
          <p:spPr>
            <a:xfrm>
              <a:off x="6023682" y="3933144"/>
              <a:ext cx="466724" cy="446276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>
              <a:defPPr>
                <a:defRPr lang="en-US"/>
              </a:defPPr>
              <a:lvl1pPr marR="5080" indent="-635" algn="ctr">
                <a:lnSpc>
                  <a:spcPts val="1000"/>
                </a:lnSpc>
                <a:defRPr sz="900" b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/>
                <a:t>North  America  </a:t>
              </a:r>
              <a:r>
                <a:rPr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n=3</a:t>
              </a:r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6F3980F9-32A2-408E-BB02-4B99F39F25D1}"/>
                </a:ext>
              </a:extLst>
            </p:cNvPr>
            <p:cNvSpPr txBox="1"/>
            <p:nvPr/>
          </p:nvSpPr>
          <p:spPr>
            <a:xfrm>
              <a:off x="5364380" y="3933144"/>
              <a:ext cx="466725" cy="723275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>
              <a:defPPr>
                <a:defRPr lang="en-US"/>
              </a:defPPr>
              <a:lvl1pPr marR="5080" indent="-635" algn="ctr">
                <a:lnSpc>
                  <a:spcPts val="1000"/>
                </a:lnSpc>
                <a:defRPr sz="900" b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GB" dirty="0"/>
                <a:t>Middle East and North </a:t>
              </a:r>
              <a:r>
                <a:rPr dirty="0"/>
                <a:t>Africa  </a:t>
              </a:r>
              <a:r>
                <a:rPr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n=7</a:t>
              </a:r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E8701206-C239-442C-A1CA-CC461B6D99E3}"/>
                </a:ext>
              </a:extLst>
            </p:cNvPr>
            <p:cNvSpPr txBox="1"/>
            <p:nvPr/>
          </p:nvSpPr>
          <p:spPr>
            <a:xfrm>
              <a:off x="4682720" y="3933144"/>
              <a:ext cx="537643" cy="713016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>
              <a:defPPr>
                <a:defRPr lang="en-US"/>
              </a:defPPr>
              <a:lvl1pPr marR="5080" indent="-635" algn="ctr">
                <a:lnSpc>
                  <a:spcPts val="1000"/>
                </a:lnSpc>
                <a:defRPr sz="900" b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GB" dirty="0"/>
                <a:t>Latin America and the </a:t>
              </a:r>
              <a:r>
                <a:rPr dirty="0"/>
                <a:t>Caribbean  </a:t>
              </a:r>
              <a:endParaRPr lang="en-GB" dirty="0"/>
            </a:p>
            <a:p>
              <a:r>
                <a:rPr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n=3</a:t>
              </a:r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597F47B0-016F-4083-993C-CE6569E66AB6}"/>
                </a:ext>
              </a:extLst>
            </p:cNvPr>
            <p:cNvSpPr txBox="1"/>
            <p:nvPr/>
          </p:nvSpPr>
          <p:spPr>
            <a:xfrm>
              <a:off x="4053631" y="3933144"/>
              <a:ext cx="485071" cy="723275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>
              <a:defPPr>
                <a:defRPr lang="en-US"/>
              </a:defPPr>
              <a:lvl1pPr marR="5080" indent="-635" algn="ctr">
                <a:lnSpc>
                  <a:spcPts val="1000"/>
                </a:lnSpc>
                <a:defRPr sz="900" b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GB" dirty="0"/>
                <a:t>Eastern and </a:t>
              </a:r>
              <a:r>
                <a:rPr dirty="0"/>
                <a:t>southern  Africa  </a:t>
              </a:r>
              <a:r>
                <a:rPr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n=8</a:t>
              </a:r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17FF5FDA-D449-48FD-A294-2362ACBB144D}"/>
                </a:ext>
              </a:extLst>
            </p:cNvPr>
            <p:cNvSpPr txBox="1"/>
            <p:nvPr/>
          </p:nvSpPr>
          <p:spPr>
            <a:xfrm>
              <a:off x="3401475" y="3933144"/>
              <a:ext cx="485140" cy="861774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>
              <a:defPPr>
                <a:defRPr lang="en-US"/>
              </a:defPPr>
              <a:lvl1pPr marR="5080" indent="-635" algn="ctr">
                <a:lnSpc>
                  <a:spcPts val="1000"/>
                </a:lnSpc>
                <a:defRPr sz="900" b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/>
                <a:t>Eastern  Europe and  central Asia  </a:t>
              </a:r>
              <a:r>
                <a:rPr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n=10</a:t>
              </a:r>
            </a:p>
          </p:txBody>
        </p: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8BBD78FC-6AFF-46C5-9168-526DC01CEB6C}"/>
                </a:ext>
              </a:extLst>
            </p:cNvPr>
            <p:cNvSpPr txBox="1"/>
            <p:nvPr/>
          </p:nvSpPr>
          <p:spPr>
            <a:xfrm>
              <a:off x="2753749" y="3933144"/>
              <a:ext cx="516255" cy="584775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>
              <a:defPPr>
                <a:defRPr lang="en-US"/>
              </a:defPPr>
              <a:lvl1pPr marR="5080" indent="-635" algn="ctr">
                <a:lnSpc>
                  <a:spcPts val="1000"/>
                </a:lnSpc>
                <a:defRPr sz="900" b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/>
                <a:t>Asia and the  Pacific  </a:t>
              </a:r>
              <a:r>
                <a:rPr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n=16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F7A3F7F-2CEF-491D-AA68-ED281EE34BA1}"/>
                </a:ext>
              </a:extLst>
            </p:cNvPr>
            <p:cNvGrpSpPr/>
            <p:nvPr/>
          </p:nvGrpSpPr>
          <p:grpSpPr>
            <a:xfrm>
              <a:off x="2862980" y="2661634"/>
              <a:ext cx="4832042" cy="1190129"/>
              <a:chOff x="2488604" y="2814490"/>
              <a:chExt cx="4832042" cy="1190129"/>
            </a:xfrm>
          </p:grpSpPr>
          <p:sp>
            <p:nvSpPr>
              <p:cNvPr id="19" name="bk object 17">
                <a:extLst>
                  <a:ext uri="{FF2B5EF4-FFF2-40B4-BE49-F238E27FC236}">
                    <a16:creationId xmlns:a16="http://schemas.microsoft.com/office/drawing/2014/main" id="{2B6C9A65-BD9F-4F1E-B04D-B7B81A451F54}"/>
                  </a:ext>
                </a:extLst>
              </p:cNvPr>
              <p:cNvSpPr/>
              <p:nvPr/>
            </p:nvSpPr>
            <p:spPr>
              <a:xfrm>
                <a:off x="7043446" y="2814490"/>
                <a:ext cx="277200" cy="1189990"/>
              </a:xfrm>
              <a:custGeom>
                <a:avLst/>
                <a:gdLst/>
                <a:ahLst/>
                <a:cxnLst/>
                <a:rect l="l" t="t" r="r" b="b"/>
                <a:pathLst>
                  <a:path w="204470" h="1189990">
                    <a:moveTo>
                      <a:pt x="203974" y="0"/>
                    </a:moveTo>
                    <a:lnTo>
                      <a:pt x="0" y="0"/>
                    </a:lnTo>
                    <a:lnTo>
                      <a:pt x="0" y="1189634"/>
                    </a:lnTo>
                    <a:lnTo>
                      <a:pt x="203974" y="1189634"/>
                    </a:lnTo>
                    <a:lnTo>
                      <a:pt x="203974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bk object 18">
                <a:extLst>
                  <a:ext uri="{FF2B5EF4-FFF2-40B4-BE49-F238E27FC236}">
                    <a16:creationId xmlns:a16="http://schemas.microsoft.com/office/drawing/2014/main" id="{29A0871C-63CB-4BFB-AC68-20679C4E675F}"/>
                  </a:ext>
                </a:extLst>
              </p:cNvPr>
              <p:cNvSpPr/>
              <p:nvPr/>
            </p:nvSpPr>
            <p:spPr>
              <a:xfrm>
                <a:off x="6392749" y="3821104"/>
                <a:ext cx="277200" cy="183515"/>
              </a:xfrm>
              <a:custGeom>
                <a:avLst/>
                <a:gdLst/>
                <a:ahLst/>
                <a:cxnLst/>
                <a:rect l="l" t="t" r="r" b="b"/>
                <a:pathLst>
                  <a:path w="204470" h="183515">
                    <a:moveTo>
                      <a:pt x="203974" y="0"/>
                    </a:moveTo>
                    <a:lnTo>
                      <a:pt x="0" y="0"/>
                    </a:lnTo>
                    <a:lnTo>
                      <a:pt x="0" y="183019"/>
                    </a:lnTo>
                    <a:lnTo>
                      <a:pt x="203974" y="183019"/>
                    </a:lnTo>
                    <a:lnTo>
                      <a:pt x="203974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bk object 19">
                <a:extLst>
                  <a:ext uri="{FF2B5EF4-FFF2-40B4-BE49-F238E27FC236}">
                    <a16:creationId xmlns:a16="http://schemas.microsoft.com/office/drawing/2014/main" id="{03917422-844A-4516-9030-8D327978ECA8}"/>
                  </a:ext>
                </a:extLst>
              </p:cNvPr>
              <p:cNvSpPr/>
              <p:nvPr/>
            </p:nvSpPr>
            <p:spPr>
              <a:xfrm>
                <a:off x="5742064" y="3564870"/>
                <a:ext cx="277200" cy="439420"/>
              </a:xfrm>
              <a:custGeom>
                <a:avLst/>
                <a:gdLst/>
                <a:ahLst/>
                <a:cxnLst/>
                <a:rect l="l" t="t" r="r" b="b"/>
                <a:pathLst>
                  <a:path w="204470" h="439420">
                    <a:moveTo>
                      <a:pt x="203974" y="0"/>
                    </a:moveTo>
                    <a:lnTo>
                      <a:pt x="0" y="0"/>
                    </a:lnTo>
                    <a:lnTo>
                      <a:pt x="0" y="439254"/>
                    </a:lnTo>
                    <a:lnTo>
                      <a:pt x="203974" y="439254"/>
                    </a:lnTo>
                    <a:lnTo>
                      <a:pt x="203974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bk object 20">
                <a:extLst>
                  <a:ext uri="{FF2B5EF4-FFF2-40B4-BE49-F238E27FC236}">
                    <a16:creationId xmlns:a16="http://schemas.microsoft.com/office/drawing/2014/main" id="{A0C6B099-79B4-40EB-A2BD-8F5D5E062575}"/>
                  </a:ext>
                </a:extLst>
              </p:cNvPr>
              <p:cNvSpPr/>
              <p:nvPr/>
            </p:nvSpPr>
            <p:spPr>
              <a:xfrm>
                <a:off x="5091367" y="3272046"/>
                <a:ext cx="277200" cy="732155"/>
              </a:xfrm>
              <a:custGeom>
                <a:avLst/>
                <a:gdLst/>
                <a:ahLst/>
                <a:cxnLst/>
                <a:rect l="l" t="t" r="r" b="b"/>
                <a:pathLst>
                  <a:path w="204470" h="732154">
                    <a:moveTo>
                      <a:pt x="203974" y="0"/>
                    </a:moveTo>
                    <a:lnTo>
                      <a:pt x="0" y="0"/>
                    </a:lnTo>
                    <a:lnTo>
                      <a:pt x="0" y="732078"/>
                    </a:lnTo>
                    <a:lnTo>
                      <a:pt x="203974" y="732078"/>
                    </a:lnTo>
                    <a:lnTo>
                      <a:pt x="203974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bk object 21">
                <a:extLst>
                  <a:ext uri="{FF2B5EF4-FFF2-40B4-BE49-F238E27FC236}">
                    <a16:creationId xmlns:a16="http://schemas.microsoft.com/office/drawing/2014/main" id="{E8737A0B-01FB-438F-9E43-EA41139021E3}"/>
                  </a:ext>
                </a:extLst>
              </p:cNvPr>
              <p:cNvSpPr/>
              <p:nvPr/>
            </p:nvSpPr>
            <p:spPr>
              <a:xfrm>
                <a:off x="4440670" y="3985824"/>
                <a:ext cx="2772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4470">
                    <a:moveTo>
                      <a:pt x="0" y="0"/>
                    </a:moveTo>
                    <a:lnTo>
                      <a:pt x="203974" y="0"/>
                    </a:lnTo>
                  </a:path>
                </a:pathLst>
              </a:custGeom>
              <a:ln w="36601">
                <a:solidFill>
                  <a:srgbClr val="E3183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bk object 22">
                <a:extLst>
                  <a:ext uri="{FF2B5EF4-FFF2-40B4-BE49-F238E27FC236}">
                    <a16:creationId xmlns:a16="http://schemas.microsoft.com/office/drawing/2014/main" id="{9C81BADA-272B-4498-BD07-EC5EF20432E0}"/>
                  </a:ext>
                </a:extLst>
              </p:cNvPr>
              <p:cNvSpPr/>
              <p:nvPr/>
            </p:nvSpPr>
            <p:spPr>
              <a:xfrm>
                <a:off x="3789985" y="3409307"/>
                <a:ext cx="277200" cy="594995"/>
              </a:xfrm>
              <a:custGeom>
                <a:avLst/>
                <a:gdLst/>
                <a:ahLst/>
                <a:cxnLst/>
                <a:rect l="l" t="t" r="r" b="b"/>
                <a:pathLst>
                  <a:path w="204470" h="594995">
                    <a:moveTo>
                      <a:pt x="203974" y="0"/>
                    </a:moveTo>
                    <a:lnTo>
                      <a:pt x="0" y="0"/>
                    </a:lnTo>
                    <a:lnTo>
                      <a:pt x="0" y="594817"/>
                    </a:lnTo>
                    <a:lnTo>
                      <a:pt x="203974" y="594817"/>
                    </a:lnTo>
                    <a:lnTo>
                      <a:pt x="203974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bk object 23">
                <a:extLst>
                  <a:ext uri="{FF2B5EF4-FFF2-40B4-BE49-F238E27FC236}">
                    <a16:creationId xmlns:a16="http://schemas.microsoft.com/office/drawing/2014/main" id="{503E6287-52F7-48E8-B944-F5EE01C0110E}"/>
                  </a:ext>
                </a:extLst>
              </p:cNvPr>
              <p:cNvSpPr/>
              <p:nvPr/>
            </p:nvSpPr>
            <p:spPr>
              <a:xfrm>
                <a:off x="3139288" y="3839406"/>
                <a:ext cx="277200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04469" h="165100">
                    <a:moveTo>
                      <a:pt x="203974" y="0"/>
                    </a:moveTo>
                    <a:lnTo>
                      <a:pt x="0" y="0"/>
                    </a:lnTo>
                    <a:lnTo>
                      <a:pt x="0" y="164719"/>
                    </a:lnTo>
                    <a:lnTo>
                      <a:pt x="203974" y="164719"/>
                    </a:lnTo>
                    <a:lnTo>
                      <a:pt x="203974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bk object 24">
                <a:extLst>
                  <a:ext uri="{FF2B5EF4-FFF2-40B4-BE49-F238E27FC236}">
                    <a16:creationId xmlns:a16="http://schemas.microsoft.com/office/drawing/2014/main" id="{DE20DE98-5A53-4BEE-A270-312090AD1C82}"/>
                  </a:ext>
                </a:extLst>
              </p:cNvPr>
              <p:cNvSpPr/>
              <p:nvPr/>
            </p:nvSpPr>
            <p:spPr>
              <a:xfrm>
                <a:off x="2488604" y="3610627"/>
                <a:ext cx="2772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204469" h="393700">
                    <a:moveTo>
                      <a:pt x="203974" y="0"/>
                    </a:moveTo>
                    <a:lnTo>
                      <a:pt x="0" y="0"/>
                    </a:lnTo>
                    <a:lnTo>
                      <a:pt x="0" y="393496"/>
                    </a:lnTo>
                    <a:lnTo>
                      <a:pt x="203974" y="393496"/>
                    </a:lnTo>
                    <a:lnTo>
                      <a:pt x="203974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bk object 25">
              <a:extLst>
                <a:ext uri="{FF2B5EF4-FFF2-40B4-BE49-F238E27FC236}">
                  <a16:creationId xmlns:a16="http://schemas.microsoft.com/office/drawing/2014/main" id="{5612C126-8000-4E08-9DF0-E72BD82E2CCD}"/>
                </a:ext>
              </a:extLst>
            </p:cNvPr>
            <p:cNvSpPr/>
            <p:nvPr/>
          </p:nvSpPr>
          <p:spPr>
            <a:xfrm>
              <a:off x="2438132" y="2559471"/>
              <a:ext cx="5587365" cy="0"/>
            </a:xfrm>
            <a:custGeom>
              <a:avLst/>
              <a:gdLst/>
              <a:ahLst/>
              <a:cxnLst/>
              <a:rect l="l" t="t" r="r" b="b"/>
              <a:pathLst>
                <a:path w="5587365">
                  <a:moveTo>
                    <a:pt x="0" y="0"/>
                  </a:moveTo>
                  <a:lnTo>
                    <a:pt x="5587199" y="0"/>
                  </a:lnTo>
                </a:path>
              </a:pathLst>
            </a:custGeom>
            <a:ln w="15875">
              <a:solidFill>
                <a:srgbClr val="E3183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6">
              <a:extLst>
                <a:ext uri="{FF2B5EF4-FFF2-40B4-BE49-F238E27FC236}">
                  <a16:creationId xmlns:a16="http://schemas.microsoft.com/office/drawing/2014/main" id="{DA91F55D-899E-467F-B3A5-C132EA6FD3F6}"/>
                </a:ext>
              </a:extLst>
            </p:cNvPr>
            <p:cNvSpPr/>
            <p:nvPr/>
          </p:nvSpPr>
          <p:spPr>
            <a:xfrm>
              <a:off x="2421935" y="2014621"/>
              <a:ext cx="5593080" cy="1833880"/>
            </a:xfrm>
            <a:custGeom>
              <a:avLst/>
              <a:gdLst/>
              <a:ahLst/>
              <a:cxnLst/>
              <a:rect l="l" t="t" r="r" b="b"/>
              <a:pathLst>
                <a:path w="5593080" h="1833879">
                  <a:moveTo>
                    <a:pt x="5592597" y="1833473"/>
                  </a:moveTo>
                  <a:lnTo>
                    <a:pt x="7175" y="1833473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F979C34-AA43-4FA9-BB1F-A8A8A1F97E3F}"/>
                </a:ext>
              </a:extLst>
            </p:cNvPr>
            <p:cNvGrpSpPr/>
            <p:nvPr/>
          </p:nvGrpSpPr>
          <p:grpSpPr>
            <a:xfrm>
              <a:off x="2157380" y="1980000"/>
              <a:ext cx="182820" cy="1941808"/>
              <a:chOff x="1745844" y="2132856"/>
              <a:chExt cx="182820" cy="1941808"/>
            </a:xfrm>
          </p:grpSpPr>
          <p:sp>
            <p:nvSpPr>
              <p:cNvPr id="32" name="object 6">
                <a:extLst>
                  <a:ext uri="{FF2B5EF4-FFF2-40B4-BE49-F238E27FC236}">
                    <a16:creationId xmlns:a16="http://schemas.microsoft.com/office/drawing/2014/main" id="{84F66A01-14EE-42F5-9DFA-9846DC6E8BD4}"/>
                  </a:ext>
                </a:extLst>
              </p:cNvPr>
              <p:cNvSpPr txBox="1"/>
              <p:nvPr/>
            </p:nvSpPr>
            <p:spPr>
              <a:xfrm>
                <a:off x="1799329" y="3596941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bject 7">
                <a:extLst>
                  <a:ext uri="{FF2B5EF4-FFF2-40B4-BE49-F238E27FC236}">
                    <a16:creationId xmlns:a16="http://schemas.microsoft.com/office/drawing/2014/main" id="{E1B92BC5-BA41-4501-96BB-C05C574CC260}"/>
                  </a:ext>
                </a:extLst>
              </p:cNvPr>
              <p:cNvSpPr txBox="1"/>
              <p:nvPr/>
            </p:nvSpPr>
            <p:spPr>
              <a:xfrm>
                <a:off x="1796119" y="3410803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bject 8">
                <a:extLst>
                  <a:ext uri="{FF2B5EF4-FFF2-40B4-BE49-F238E27FC236}">
                    <a16:creationId xmlns:a16="http://schemas.microsoft.com/office/drawing/2014/main" id="{31A43912-398E-4AAF-B86C-49BF439752B2}"/>
                  </a:ext>
                </a:extLst>
              </p:cNvPr>
              <p:cNvSpPr txBox="1"/>
              <p:nvPr/>
            </p:nvSpPr>
            <p:spPr>
              <a:xfrm>
                <a:off x="1801776" y="3232115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8BC30415-B0D8-4BC2-8EC4-4E2202081A8A}"/>
                  </a:ext>
                </a:extLst>
              </p:cNvPr>
              <p:cNvSpPr txBox="1"/>
              <p:nvPr/>
            </p:nvSpPr>
            <p:spPr>
              <a:xfrm>
                <a:off x="1799243" y="3043815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3F31B7A7-60EF-429E-A882-36D2B40E6FE9}"/>
                  </a:ext>
                </a:extLst>
              </p:cNvPr>
              <p:cNvSpPr txBox="1"/>
              <p:nvPr/>
            </p:nvSpPr>
            <p:spPr>
              <a:xfrm>
                <a:off x="1801776" y="2875907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bject 11">
                <a:extLst>
                  <a:ext uri="{FF2B5EF4-FFF2-40B4-BE49-F238E27FC236}">
                    <a16:creationId xmlns:a16="http://schemas.microsoft.com/office/drawing/2014/main" id="{B2A17A14-C065-41E7-8C80-823AA9EAF1A0}"/>
                  </a:ext>
                </a:extLst>
              </p:cNvPr>
              <p:cNvSpPr txBox="1"/>
              <p:nvPr/>
            </p:nvSpPr>
            <p:spPr>
              <a:xfrm>
                <a:off x="1745844" y="2132856"/>
                <a:ext cx="17399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bject 12">
                <a:extLst>
                  <a:ext uri="{FF2B5EF4-FFF2-40B4-BE49-F238E27FC236}">
                    <a16:creationId xmlns:a16="http://schemas.microsoft.com/office/drawing/2014/main" id="{76280D4B-B4FC-4C32-8D9A-5B92CA50C7BF}"/>
                  </a:ext>
                </a:extLst>
              </p:cNvPr>
              <p:cNvSpPr txBox="1"/>
              <p:nvPr/>
            </p:nvSpPr>
            <p:spPr>
              <a:xfrm>
                <a:off x="1801776" y="2315693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bject 13">
                <a:extLst>
                  <a:ext uri="{FF2B5EF4-FFF2-40B4-BE49-F238E27FC236}">
                    <a16:creationId xmlns:a16="http://schemas.microsoft.com/office/drawing/2014/main" id="{43DD7549-6EC1-4ACD-9C2E-8A855FA16E53}"/>
                  </a:ext>
                </a:extLst>
              </p:cNvPr>
              <p:cNvSpPr txBox="1"/>
              <p:nvPr/>
            </p:nvSpPr>
            <p:spPr>
              <a:xfrm>
                <a:off x="1804204" y="2496032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bject 14">
                <a:extLst>
                  <a:ext uri="{FF2B5EF4-FFF2-40B4-BE49-F238E27FC236}">
                    <a16:creationId xmlns:a16="http://schemas.microsoft.com/office/drawing/2014/main" id="{FC0D9D74-BFDB-4FC6-8D8F-97953FFC83BB}"/>
                  </a:ext>
                </a:extLst>
              </p:cNvPr>
              <p:cNvSpPr txBox="1"/>
              <p:nvPr/>
            </p:nvSpPr>
            <p:spPr>
              <a:xfrm>
                <a:off x="1801776" y="2686494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bject 6">
                <a:extLst>
                  <a:ext uri="{FF2B5EF4-FFF2-40B4-BE49-F238E27FC236}">
                    <a16:creationId xmlns:a16="http://schemas.microsoft.com/office/drawing/2014/main" id="{7E6E8147-E00B-4737-A377-DDBA2E6F3554}"/>
                  </a:ext>
                </a:extLst>
              </p:cNvPr>
              <p:cNvSpPr txBox="1"/>
              <p:nvPr/>
            </p:nvSpPr>
            <p:spPr>
              <a:xfrm>
                <a:off x="1799329" y="3781766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bject 6">
                <a:extLst>
                  <a:ext uri="{FF2B5EF4-FFF2-40B4-BE49-F238E27FC236}">
                    <a16:creationId xmlns:a16="http://schemas.microsoft.com/office/drawing/2014/main" id="{CFDC8368-5764-4915-B748-CDB80DDC8EF0}"/>
                  </a:ext>
                </a:extLst>
              </p:cNvPr>
              <p:cNvSpPr txBox="1"/>
              <p:nvPr/>
            </p:nvSpPr>
            <p:spPr>
              <a:xfrm>
                <a:off x="1799243" y="3954118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942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90DF84-EA65-433D-A3D9-A7F174844F28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Nearly half of HIV-exposed infants are not tested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of children born to women living with HIV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were tested for HIV within eight weeks of birth, 23 focus countries, 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13A7F6-9897-4A27-ADD0-5BA83EDA8AA3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2018 Global AIDS Monitoring.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bk object 16">
              <a:extLst>
                <a:ext uri="{FF2B5EF4-FFF2-40B4-BE49-F238E27FC236}">
                  <a16:creationId xmlns:a16="http://schemas.microsoft.com/office/drawing/2014/main" id="{34CA1560-239C-47F8-80B7-33DBDD5F7B44}"/>
                </a:ext>
              </a:extLst>
            </p:cNvPr>
            <p:cNvSpPr/>
            <p:nvPr/>
          </p:nvSpPr>
          <p:spPr>
            <a:xfrm>
              <a:off x="2368755" y="2127208"/>
              <a:ext cx="5638165" cy="2082800"/>
            </a:xfrm>
            <a:custGeom>
              <a:avLst/>
              <a:gdLst/>
              <a:ahLst/>
              <a:cxnLst/>
              <a:rect l="l" t="t" r="r" b="b"/>
              <a:pathLst>
                <a:path w="5638165" h="2082800">
                  <a:moveTo>
                    <a:pt x="5638025" y="2082723"/>
                  </a:moveTo>
                  <a:lnTo>
                    <a:pt x="0" y="2082723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F66D7FC9-8AA6-42C4-AA46-81F0FEFDCCAE}"/>
                </a:ext>
              </a:extLst>
            </p:cNvPr>
            <p:cNvSpPr txBox="1"/>
            <p:nvPr/>
          </p:nvSpPr>
          <p:spPr>
            <a:xfrm>
              <a:off x="2506311" y="4019098"/>
              <a:ext cx="6540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FBF5C9DC-E3FE-490D-AEB4-9B43196A815B}"/>
                </a:ext>
              </a:extLst>
            </p:cNvPr>
            <p:cNvSpPr txBox="1"/>
            <p:nvPr/>
          </p:nvSpPr>
          <p:spPr>
            <a:xfrm>
              <a:off x="2728968" y="4019098"/>
              <a:ext cx="6540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76D5B4B6-EB4A-4C2D-8445-1AC16568AD46}"/>
                </a:ext>
              </a:extLst>
            </p:cNvPr>
            <p:cNvSpPr txBox="1"/>
            <p:nvPr/>
          </p:nvSpPr>
          <p:spPr>
            <a:xfrm>
              <a:off x="2953986" y="3988009"/>
              <a:ext cx="6540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A71E238F-27E1-4F2D-A307-BD206D82B67C}"/>
                </a:ext>
              </a:extLst>
            </p:cNvPr>
            <p:cNvSpPr txBox="1"/>
            <p:nvPr/>
          </p:nvSpPr>
          <p:spPr>
            <a:xfrm>
              <a:off x="1944000" y="2971520"/>
              <a:ext cx="102592" cy="36004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dirty="0"/>
                <a:t>Per cent</a:t>
              </a: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82C75DBA-F9E4-4AF9-80FD-DD22424A9463}"/>
                </a:ext>
              </a:extLst>
            </p:cNvPr>
            <p:cNvSpPr/>
            <p:nvPr/>
          </p:nvSpPr>
          <p:spPr>
            <a:xfrm>
              <a:off x="2474194" y="4193457"/>
              <a:ext cx="169200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0" y="0"/>
                  </a:moveTo>
                  <a:lnTo>
                    <a:pt x="129298" y="0"/>
                  </a:lnTo>
                </a:path>
              </a:pathLst>
            </a:custGeom>
            <a:ln w="32105">
              <a:solidFill>
                <a:srgbClr val="E31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9A694A80-95ED-4855-AF12-12F8AC831805}"/>
                </a:ext>
              </a:extLst>
            </p:cNvPr>
            <p:cNvSpPr/>
            <p:nvPr/>
          </p:nvSpPr>
          <p:spPr>
            <a:xfrm>
              <a:off x="2696889" y="4193457"/>
              <a:ext cx="169200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0" y="0"/>
                  </a:moveTo>
                  <a:lnTo>
                    <a:pt x="129298" y="0"/>
                  </a:lnTo>
                </a:path>
              </a:pathLst>
            </a:custGeom>
            <a:ln w="32105">
              <a:solidFill>
                <a:srgbClr val="E31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2DFE8457-35F7-46F7-898D-3F8008F0B32D}"/>
                </a:ext>
              </a:extLst>
            </p:cNvPr>
            <p:cNvSpPr/>
            <p:nvPr/>
          </p:nvSpPr>
          <p:spPr>
            <a:xfrm>
              <a:off x="2919583" y="4114603"/>
              <a:ext cx="169200" cy="95250"/>
            </a:xfrm>
            <a:custGeom>
              <a:avLst/>
              <a:gdLst/>
              <a:ahLst/>
              <a:cxnLst/>
              <a:rect l="l" t="t" r="r" b="b"/>
              <a:pathLst>
                <a:path w="133985" h="95250">
                  <a:moveTo>
                    <a:pt x="0" y="94907"/>
                  </a:moveTo>
                  <a:lnTo>
                    <a:pt x="133959" y="94907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94907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D546DA8D-02F6-4FB5-B250-8AAD1296A964}"/>
                </a:ext>
              </a:extLst>
            </p:cNvPr>
            <p:cNvSpPr/>
            <p:nvPr/>
          </p:nvSpPr>
          <p:spPr>
            <a:xfrm>
              <a:off x="6849828" y="2825185"/>
              <a:ext cx="169200" cy="1384935"/>
            </a:xfrm>
            <a:custGeom>
              <a:avLst/>
              <a:gdLst/>
              <a:ahLst/>
              <a:cxnLst/>
              <a:rect l="l" t="t" r="r" b="b"/>
              <a:pathLst>
                <a:path w="133985" h="1384935">
                  <a:moveTo>
                    <a:pt x="0" y="1384325"/>
                  </a:moveTo>
                  <a:lnTo>
                    <a:pt x="133959" y="1384325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384325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60266B51-5023-4334-BBC4-243C2FF11A5E}"/>
                </a:ext>
              </a:extLst>
            </p:cNvPr>
            <p:cNvSpPr/>
            <p:nvPr/>
          </p:nvSpPr>
          <p:spPr>
            <a:xfrm>
              <a:off x="5457337" y="3138482"/>
              <a:ext cx="169200" cy="1071245"/>
            </a:xfrm>
            <a:custGeom>
              <a:avLst/>
              <a:gdLst/>
              <a:ahLst/>
              <a:cxnLst/>
              <a:rect l="l" t="t" r="r" b="b"/>
              <a:pathLst>
                <a:path w="133985" h="1071245">
                  <a:moveTo>
                    <a:pt x="0" y="1071029"/>
                  </a:moveTo>
                  <a:lnTo>
                    <a:pt x="133959" y="1071029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071029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3E868E22-CADB-44AA-B7B7-944B78751F67}"/>
                </a:ext>
              </a:extLst>
            </p:cNvPr>
            <p:cNvSpPr/>
            <p:nvPr/>
          </p:nvSpPr>
          <p:spPr>
            <a:xfrm>
              <a:off x="7080524" y="2489816"/>
              <a:ext cx="169200" cy="1720214"/>
            </a:xfrm>
            <a:custGeom>
              <a:avLst/>
              <a:gdLst/>
              <a:ahLst/>
              <a:cxnLst/>
              <a:rect l="l" t="t" r="r" b="b"/>
              <a:pathLst>
                <a:path w="133985" h="1720214">
                  <a:moveTo>
                    <a:pt x="0" y="1719694"/>
                  </a:moveTo>
                  <a:lnTo>
                    <a:pt x="133959" y="1719694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719694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F63083CA-EFCE-4B0C-B1F0-C5288CD29F76}"/>
                </a:ext>
              </a:extLst>
            </p:cNvPr>
            <p:cNvSpPr/>
            <p:nvPr/>
          </p:nvSpPr>
          <p:spPr>
            <a:xfrm>
              <a:off x="5688045" y="3137046"/>
              <a:ext cx="169200" cy="1072515"/>
            </a:xfrm>
            <a:custGeom>
              <a:avLst/>
              <a:gdLst/>
              <a:ahLst/>
              <a:cxnLst/>
              <a:rect l="l" t="t" r="r" b="b"/>
              <a:pathLst>
                <a:path w="133985" h="1072514">
                  <a:moveTo>
                    <a:pt x="0" y="1072464"/>
                  </a:moveTo>
                  <a:lnTo>
                    <a:pt x="133959" y="1072464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072464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08C94608-4E6A-46C3-91DF-D26DEA275F86}"/>
                </a:ext>
              </a:extLst>
            </p:cNvPr>
            <p:cNvSpPr/>
            <p:nvPr/>
          </p:nvSpPr>
          <p:spPr>
            <a:xfrm>
              <a:off x="7311232" y="2211026"/>
              <a:ext cx="169200" cy="1998980"/>
            </a:xfrm>
            <a:custGeom>
              <a:avLst/>
              <a:gdLst/>
              <a:ahLst/>
              <a:cxnLst/>
              <a:rect l="l" t="t" r="r" b="b"/>
              <a:pathLst>
                <a:path w="133984" h="1998979">
                  <a:moveTo>
                    <a:pt x="0" y="1998484"/>
                  </a:moveTo>
                  <a:lnTo>
                    <a:pt x="133959" y="1998484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998484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BDEE0C12-A93E-417C-9B3C-F3098DB90D5E}"/>
                </a:ext>
              </a:extLst>
            </p:cNvPr>
            <p:cNvSpPr/>
            <p:nvPr/>
          </p:nvSpPr>
          <p:spPr>
            <a:xfrm>
              <a:off x="5918753" y="3135586"/>
              <a:ext cx="169200" cy="1074420"/>
            </a:xfrm>
            <a:custGeom>
              <a:avLst/>
              <a:gdLst/>
              <a:ahLst/>
              <a:cxnLst/>
              <a:rect l="l" t="t" r="r" b="b"/>
              <a:pathLst>
                <a:path w="133985" h="1074420">
                  <a:moveTo>
                    <a:pt x="0" y="1073924"/>
                  </a:moveTo>
                  <a:lnTo>
                    <a:pt x="133959" y="1073924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073924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6552F95A-2A72-4C5C-9380-5949B8AECFF3}"/>
                </a:ext>
              </a:extLst>
            </p:cNvPr>
            <p:cNvSpPr/>
            <p:nvPr/>
          </p:nvSpPr>
          <p:spPr>
            <a:xfrm>
              <a:off x="7541940" y="2211026"/>
              <a:ext cx="169200" cy="1998980"/>
            </a:xfrm>
            <a:custGeom>
              <a:avLst/>
              <a:gdLst/>
              <a:ahLst/>
              <a:cxnLst/>
              <a:rect l="l" t="t" r="r" b="b"/>
              <a:pathLst>
                <a:path w="133984" h="1998979">
                  <a:moveTo>
                    <a:pt x="0" y="1998484"/>
                  </a:moveTo>
                  <a:lnTo>
                    <a:pt x="133959" y="1998484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998484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4352A94B-B8DF-4626-A0A4-7E7D92ACBDCB}"/>
                </a:ext>
              </a:extLst>
            </p:cNvPr>
            <p:cNvSpPr/>
            <p:nvPr/>
          </p:nvSpPr>
          <p:spPr>
            <a:xfrm>
              <a:off x="6149461" y="3135586"/>
              <a:ext cx="169200" cy="1074420"/>
            </a:xfrm>
            <a:custGeom>
              <a:avLst/>
              <a:gdLst/>
              <a:ahLst/>
              <a:cxnLst/>
              <a:rect l="l" t="t" r="r" b="b"/>
              <a:pathLst>
                <a:path w="133985" h="1074420">
                  <a:moveTo>
                    <a:pt x="0" y="1073924"/>
                  </a:moveTo>
                  <a:lnTo>
                    <a:pt x="133959" y="1073924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073924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754EF98A-131C-4D8A-A31D-621E9BB5F4DF}"/>
                </a:ext>
              </a:extLst>
            </p:cNvPr>
            <p:cNvSpPr/>
            <p:nvPr/>
          </p:nvSpPr>
          <p:spPr>
            <a:xfrm>
              <a:off x="7772648" y="3107049"/>
              <a:ext cx="169200" cy="1102995"/>
            </a:xfrm>
            <a:custGeom>
              <a:avLst/>
              <a:gdLst/>
              <a:ahLst/>
              <a:cxnLst/>
              <a:rect l="l" t="t" r="r" b="b"/>
              <a:pathLst>
                <a:path w="133984" h="1102995">
                  <a:moveTo>
                    <a:pt x="0" y="1102461"/>
                  </a:moveTo>
                  <a:lnTo>
                    <a:pt x="133959" y="1102461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102461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96B55CBF-BB1F-46E8-B51B-F052B29195DA}"/>
                </a:ext>
              </a:extLst>
            </p:cNvPr>
            <p:cNvSpPr/>
            <p:nvPr/>
          </p:nvSpPr>
          <p:spPr>
            <a:xfrm>
              <a:off x="6380169" y="3135586"/>
              <a:ext cx="169200" cy="1074420"/>
            </a:xfrm>
            <a:custGeom>
              <a:avLst/>
              <a:gdLst/>
              <a:ahLst/>
              <a:cxnLst/>
              <a:rect l="l" t="t" r="r" b="b"/>
              <a:pathLst>
                <a:path w="133985" h="1074420">
                  <a:moveTo>
                    <a:pt x="0" y="1073924"/>
                  </a:moveTo>
                  <a:lnTo>
                    <a:pt x="133959" y="1073924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073924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2B488F01-B324-4798-8E8D-271A9A08EB8F}"/>
                </a:ext>
              </a:extLst>
            </p:cNvPr>
            <p:cNvSpPr/>
            <p:nvPr/>
          </p:nvSpPr>
          <p:spPr>
            <a:xfrm>
              <a:off x="6610865" y="3117755"/>
              <a:ext cx="169200" cy="1092200"/>
            </a:xfrm>
            <a:custGeom>
              <a:avLst/>
              <a:gdLst/>
              <a:ahLst/>
              <a:cxnLst/>
              <a:rect l="l" t="t" r="r" b="b"/>
              <a:pathLst>
                <a:path w="133985" h="1092200">
                  <a:moveTo>
                    <a:pt x="0" y="1091755"/>
                  </a:moveTo>
                  <a:lnTo>
                    <a:pt x="133959" y="1091755"/>
                  </a:lnTo>
                  <a:lnTo>
                    <a:pt x="133959" y="0"/>
                  </a:lnTo>
                  <a:lnTo>
                    <a:pt x="0" y="0"/>
                  </a:lnTo>
                  <a:lnTo>
                    <a:pt x="0" y="1091755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D54248CE-0ECF-4CB5-B91B-A150FB240EFB}"/>
                </a:ext>
              </a:extLst>
            </p:cNvPr>
            <p:cNvSpPr txBox="1"/>
            <p:nvPr/>
          </p:nvSpPr>
          <p:spPr>
            <a:xfrm rot="18900000">
              <a:off x="2085380" y="4475494"/>
              <a:ext cx="540199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dirty="0">
                  <a:latin typeface="Arial"/>
                  <a:cs typeface="Arial"/>
                </a:rPr>
                <a:t>Indonesia</a:t>
              </a:r>
            </a:p>
          </p:txBody>
        </p:sp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652BAE11-380E-4E93-9A34-DE7C15C40246}"/>
                </a:ext>
              </a:extLst>
            </p:cNvPr>
            <p:cNvSpPr txBox="1"/>
            <p:nvPr/>
          </p:nvSpPr>
          <p:spPr>
            <a:xfrm rot="18900000">
              <a:off x="2422068" y="4427663"/>
              <a:ext cx="408421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10" dirty="0">
                  <a:latin typeface="Arial"/>
                  <a:cs typeface="Arial"/>
                </a:rPr>
                <a:t>Angola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D999E2BF-2ED5-4D6B-9AAF-2CD6072D38B8}"/>
                </a:ext>
              </a:extLst>
            </p:cNvPr>
            <p:cNvSpPr txBox="1"/>
            <p:nvPr/>
          </p:nvSpPr>
          <p:spPr>
            <a:xfrm rot="18900000">
              <a:off x="2727511" y="4392569"/>
              <a:ext cx="313383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-5" dirty="0">
                  <a:latin typeface="Arial"/>
                  <a:cs typeface="Arial"/>
                </a:rPr>
                <a:t>Chad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E558AD29-ED47-49DD-BC09-A51AED51EE57}"/>
                </a:ext>
              </a:extLst>
            </p:cNvPr>
            <p:cNvSpPr txBox="1"/>
            <p:nvPr/>
          </p:nvSpPr>
          <p:spPr>
            <a:xfrm rot="18900000">
              <a:off x="2857098" y="4432215"/>
              <a:ext cx="420805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15" dirty="0">
                  <a:latin typeface="Arial"/>
                  <a:cs typeface="Arial"/>
                </a:rPr>
                <a:t>Nigeria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1" name="object 35">
              <a:extLst>
                <a:ext uri="{FF2B5EF4-FFF2-40B4-BE49-F238E27FC236}">
                  <a16:creationId xmlns:a16="http://schemas.microsoft.com/office/drawing/2014/main" id="{79E0AF4A-5FB1-4302-9150-18B28CEECC31}"/>
                </a:ext>
              </a:extLst>
            </p:cNvPr>
            <p:cNvSpPr txBox="1"/>
            <p:nvPr/>
          </p:nvSpPr>
          <p:spPr>
            <a:xfrm rot="18900000">
              <a:off x="3076623" y="4440105"/>
              <a:ext cx="442350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5" dirty="0">
                  <a:latin typeface="Arial"/>
                  <a:cs typeface="Arial"/>
                </a:rPr>
                <a:t>Burundi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F5F6EC47-243D-41FD-9196-8450E4BC54C2}"/>
                </a:ext>
              </a:extLst>
            </p:cNvPr>
            <p:cNvSpPr txBox="1"/>
            <p:nvPr/>
          </p:nvSpPr>
          <p:spPr>
            <a:xfrm rot="18900000">
              <a:off x="3429637" y="4384800"/>
              <a:ext cx="292805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5" dirty="0">
                  <a:latin typeface="Arial"/>
                  <a:cs typeface="Arial"/>
                </a:rPr>
                <a:t>India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3" name="object 37">
              <a:extLst>
                <a:ext uri="{FF2B5EF4-FFF2-40B4-BE49-F238E27FC236}">
                  <a16:creationId xmlns:a16="http://schemas.microsoft.com/office/drawing/2014/main" id="{500B05BC-43D7-4397-B2B6-A7B8FE4E6F87}"/>
                </a:ext>
              </a:extLst>
            </p:cNvPr>
            <p:cNvSpPr txBox="1"/>
            <p:nvPr/>
          </p:nvSpPr>
          <p:spPr>
            <a:xfrm rot="18900000">
              <a:off x="3589190" y="4415137"/>
              <a:ext cx="373946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-15" dirty="0">
                  <a:latin typeface="Arial"/>
                  <a:cs typeface="Arial"/>
                </a:rPr>
                <a:t>Ghana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4" name="object 38">
              <a:extLst>
                <a:ext uri="{FF2B5EF4-FFF2-40B4-BE49-F238E27FC236}">
                  <a16:creationId xmlns:a16="http://schemas.microsoft.com/office/drawing/2014/main" id="{AA24833D-F77A-496A-8F3E-FCEC5041011F}"/>
                </a:ext>
              </a:extLst>
            </p:cNvPr>
            <p:cNvSpPr txBox="1"/>
            <p:nvPr/>
          </p:nvSpPr>
          <p:spPr>
            <a:xfrm rot="18900000">
              <a:off x="2510794" y="4958968"/>
              <a:ext cx="1900149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10" dirty="0">
                  <a:latin typeface="Arial"/>
                  <a:cs typeface="Arial"/>
                </a:rPr>
                <a:t>Democratic </a:t>
              </a:r>
              <a:r>
                <a:rPr sz="900" dirty="0">
                  <a:latin typeface="Arial"/>
                  <a:cs typeface="Arial"/>
                </a:rPr>
                <a:t>Republic </a:t>
              </a:r>
              <a:r>
                <a:rPr sz="900" spc="30" dirty="0">
                  <a:latin typeface="Arial"/>
                  <a:cs typeface="Arial"/>
                </a:rPr>
                <a:t>of </a:t>
              </a:r>
              <a:r>
                <a:rPr sz="900" spc="20" dirty="0">
                  <a:latin typeface="Arial"/>
                  <a:cs typeface="Arial"/>
                </a:rPr>
                <a:t>the</a:t>
              </a:r>
              <a:r>
                <a:rPr sz="900" spc="-114" dirty="0">
                  <a:latin typeface="Arial"/>
                  <a:cs typeface="Arial"/>
                </a:rPr>
                <a:t> </a:t>
              </a:r>
              <a:r>
                <a:rPr sz="900" spc="15" dirty="0">
                  <a:latin typeface="Arial"/>
                  <a:cs typeface="Arial"/>
                </a:rPr>
                <a:t>Congo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5" name="object 39">
              <a:extLst>
                <a:ext uri="{FF2B5EF4-FFF2-40B4-BE49-F238E27FC236}">
                  <a16:creationId xmlns:a16="http://schemas.microsoft.com/office/drawing/2014/main" id="{BC1CEFA9-7910-4775-99F6-85F2E7F84F15}"/>
                </a:ext>
              </a:extLst>
            </p:cNvPr>
            <p:cNvSpPr txBox="1"/>
            <p:nvPr/>
          </p:nvSpPr>
          <p:spPr>
            <a:xfrm rot="18900000">
              <a:off x="3038929" y="4836265"/>
              <a:ext cx="1554029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15" dirty="0">
                  <a:latin typeface="Arial"/>
                  <a:cs typeface="Arial"/>
                </a:rPr>
                <a:t>United </a:t>
              </a:r>
              <a:r>
                <a:rPr sz="900" dirty="0">
                  <a:latin typeface="Arial"/>
                  <a:cs typeface="Arial"/>
                </a:rPr>
                <a:t>Republic </a:t>
              </a:r>
              <a:r>
                <a:rPr sz="900" spc="30" dirty="0">
                  <a:latin typeface="Arial"/>
                  <a:cs typeface="Arial"/>
                </a:rPr>
                <a:t>of</a:t>
              </a:r>
              <a:r>
                <a:rPr sz="900" spc="-85" dirty="0">
                  <a:latin typeface="Arial"/>
                  <a:cs typeface="Arial"/>
                </a:rPr>
                <a:t> </a:t>
              </a:r>
              <a:r>
                <a:rPr sz="900" spc="-25" dirty="0">
                  <a:latin typeface="Arial"/>
                  <a:cs typeface="Arial"/>
                </a:rPr>
                <a:t>Tanzania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6" name="object 40">
              <a:extLst>
                <a:ext uri="{FF2B5EF4-FFF2-40B4-BE49-F238E27FC236}">
                  <a16:creationId xmlns:a16="http://schemas.microsoft.com/office/drawing/2014/main" id="{16ABAE31-64F4-40FB-AAF1-9BDC0BFDE732}"/>
                </a:ext>
              </a:extLst>
            </p:cNvPr>
            <p:cNvSpPr txBox="1"/>
            <p:nvPr/>
          </p:nvSpPr>
          <p:spPr>
            <a:xfrm rot="18900000">
              <a:off x="4206181" y="4449494"/>
              <a:ext cx="468146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10" dirty="0">
                  <a:latin typeface="Arial"/>
                  <a:cs typeface="Arial"/>
                </a:rPr>
                <a:t>Ethiopia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7" name="object 41">
              <a:extLst>
                <a:ext uri="{FF2B5EF4-FFF2-40B4-BE49-F238E27FC236}">
                  <a16:creationId xmlns:a16="http://schemas.microsoft.com/office/drawing/2014/main" id="{06E2CF73-12AE-4A21-8209-8075016DCF78}"/>
                </a:ext>
              </a:extLst>
            </p:cNvPr>
            <p:cNvSpPr txBox="1"/>
            <p:nvPr/>
          </p:nvSpPr>
          <p:spPr>
            <a:xfrm rot="18900000">
              <a:off x="4216921" y="4541683"/>
              <a:ext cx="724817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15" dirty="0">
                  <a:latin typeface="Arial"/>
                  <a:cs typeface="Arial"/>
                </a:rPr>
                <a:t>Côte</a:t>
              </a:r>
              <a:r>
                <a:rPr sz="900" spc="-75" dirty="0">
                  <a:latin typeface="Arial"/>
                  <a:cs typeface="Arial"/>
                </a:rPr>
                <a:t> </a:t>
              </a:r>
              <a:r>
                <a:rPr sz="900" spc="15" dirty="0">
                  <a:latin typeface="Arial"/>
                  <a:cs typeface="Arial"/>
                </a:rPr>
                <a:t>d’Ivoire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8" name="object 42">
              <a:extLst>
                <a:ext uri="{FF2B5EF4-FFF2-40B4-BE49-F238E27FC236}">
                  <a16:creationId xmlns:a16="http://schemas.microsoft.com/office/drawing/2014/main" id="{3B259736-A23D-4450-99F7-AA9B7E9CBF20}"/>
                </a:ext>
              </a:extLst>
            </p:cNvPr>
            <p:cNvSpPr txBox="1"/>
            <p:nvPr/>
          </p:nvSpPr>
          <p:spPr>
            <a:xfrm rot="18900000">
              <a:off x="4707831" y="4432277"/>
              <a:ext cx="420805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-5" dirty="0">
                  <a:latin typeface="Arial"/>
                  <a:cs typeface="Arial"/>
                </a:rPr>
                <a:t>Zambia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49" name="object 43">
              <a:extLst>
                <a:ext uri="{FF2B5EF4-FFF2-40B4-BE49-F238E27FC236}">
                  <a16:creationId xmlns:a16="http://schemas.microsoft.com/office/drawing/2014/main" id="{176FD107-2670-42EA-8B7B-071AC88AFC70}"/>
                </a:ext>
              </a:extLst>
            </p:cNvPr>
            <p:cNvSpPr txBox="1"/>
            <p:nvPr/>
          </p:nvSpPr>
          <p:spPr>
            <a:xfrm rot="18900000">
              <a:off x="4912220" y="4440136"/>
              <a:ext cx="442350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dirty="0">
                  <a:latin typeface="Arial"/>
                  <a:cs typeface="Arial"/>
                </a:rPr>
                <a:t>Uganda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0" name="object 44">
              <a:extLst>
                <a:ext uri="{FF2B5EF4-FFF2-40B4-BE49-F238E27FC236}">
                  <a16:creationId xmlns:a16="http://schemas.microsoft.com/office/drawing/2014/main" id="{395AF638-E26E-417A-8E06-472122E285B0}"/>
                </a:ext>
              </a:extLst>
            </p:cNvPr>
            <p:cNvSpPr txBox="1"/>
            <p:nvPr/>
          </p:nvSpPr>
          <p:spPr>
            <a:xfrm rot="18900000">
              <a:off x="5064177" y="4477048"/>
              <a:ext cx="544406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-5" dirty="0">
                  <a:latin typeface="Arial"/>
                  <a:cs typeface="Arial"/>
                </a:rPr>
                <a:t>Botswana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1" name="object 45">
              <a:extLst>
                <a:ext uri="{FF2B5EF4-FFF2-40B4-BE49-F238E27FC236}">
                  <a16:creationId xmlns:a16="http://schemas.microsoft.com/office/drawing/2014/main" id="{0AEEA5DC-79E8-462E-B50F-A42BC66C615B}"/>
                </a:ext>
              </a:extLst>
            </p:cNvPr>
            <p:cNvSpPr txBox="1"/>
            <p:nvPr/>
          </p:nvSpPr>
          <p:spPr>
            <a:xfrm rot="18900000">
              <a:off x="5132659" y="4541589"/>
              <a:ext cx="724817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10" dirty="0">
                  <a:latin typeface="Arial"/>
                  <a:cs typeface="Arial"/>
                </a:rPr>
                <a:t>Mozambique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id="{CF4EBF12-804A-4692-B3C4-DFC34CE14299}"/>
                </a:ext>
              </a:extLst>
            </p:cNvPr>
            <p:cNvSpPr txBox="1"/>
            <p:nvPr/>
          </p:nvSpPr>
          <p:spPr>
            <a:xfrm rot="18900000">
              <a:off x="5482310" y="4491313"/>
              <a:ext cx="584031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dirty="0">
                  <a:latin typeface="Arial"/>
                  <a:cs typeface="Arial"/>
                </a:rPr>
                <a:t>Came</a:t>
              </a:r>
              <a:r>
                <a:rPr sz="900" spc="-15" dirty="0">
                  <a:latin typeface="Arial"/>
                  <a:cs typeface="Arial"/>
                </a:rPr>
                <a:t>r</a:t>
              </a:r>
              <a:r>
                <a:rPr sz="900" spc="15" dirty="0">
                  <a:latin typeface="Arial"/>
                  <a:cs typeface="Arial"/>
                </a:rPr>
                <a:t>oon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3" name="object 47">
              <a:extLst>
                <a:ext uri="{FF2B5EF4-FFF2-40B4-BE49-F238E27FC236}">
                  <a16:creationId xmlns:a16="http://schemas.microsoft.com/office/drawing/2014/main" id="{BABBC024-CCD4-4BF5-A27D-C9BB95E0C3AD}"/>
                </a:ext>
              </a:extLst>
            </p:cNvPr>
            <p:cNvSpPr txBox="1"/>
            <p:nvPr/>
          </p:nvSpPr>
          <p:spPr>
            <a:xfrm rot="18900000">
              <a:off x="5823257" y="4444931"/>
              <a:ext cx="455650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5" dirty="0">
                  <a:latin typeface="Arial"/>
                  <a:cs typeface="Arial"/>
                </a:rPr>
                <a:t>Lesotho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4" name="object 48">
              <a:extLst>
                <a:ext uri="{FF2B5EF4-FFF2-40B4-BE49-F238E27FC236}">
                  <a16:creationId xmlns:a16="http://schemas.microsoft.com/office/drawing/2014/main" id="{CB7550D4-3175-4832-829F-5C9E85674033}"/>
                </a:ext>
              </a:extLst>
            </p:cNvPr>
            <p:cNvSpPr txBox="1"/>
            <p:nvPr/>
          </p:nvSpPr>
          <p:spPr>
            <a:xfrm rot="18900000">
              <a:off x="6138253" y="4408932"/>
              <a:ext cx="357654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-10" dirty="0">
                  <a:latin typeface="Arial"/>
                  <a:cs typeface="Arial"/>
                </a:rPr>
                <a:t>Kenya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5" name="object 49">
              <a:extLst>
                <a:ext uri="{FF2B5EF4-FFF2-40B4-BE49-F238E27FC236}">
                  <a16:creationId xmlns:a16="http://schemas.microsoft.com/office/drawing/2014/main" id="{9B9AD95C-7939-41F1-8AEF-C8F7D9D207F0}"/>
                </a:ext>
              </a:extLst>
            </p:cNvPr>
            <p:cNvSpPr txBox="1"/>
            <p:nvPr/>
          </p:nvSpPr>
          <p:spPr>
            <a:xfrm rot="18900000">
              <a:off x="6332153" y="4425912"/>
              <a:ext cx="403477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5" dirty="0">
                  <a:latin typeface="Arial"/>
                  <a:cs typeface="Arial"/>
                </a:rPr>
                <a:t>Malawi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7" name="object 51">
              <a:extLst>
                <a:ext uri="{FF2B5EF4-FFF2-40B4-BE49-F238E27FC236}">
                  <a16:creationId xmlns:a16="http://schemas.microsoft.com/office/drawing/2014/main" id="{2697F5C6-52B4-4FC9-B110-EAA719FB3485}"/>
                </a:ext>
              </a:extLst>
            </p:cNvPr>
            <p:cNvSpPr txBox="1"/>
            <p:nvPr/>
          </p:nvSpPr>
          <p:spPr>
            <a:xfrm rot="18900000">
              <a:off x="6432347" y="4491911"/>
              <a:ext cx="585721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10" dirty="0">
                  <a:latin typeface="Arial"/>
                  <a:cs typeface="Arial"/>
                </a:rPr>
                <a:t>Zimbabwe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8" name="object 52">
              <a:extLst>
                <a:ext uri="{FF2B5EF4-FFF2-40B4-BE49-F238E27FC236}">
                  <a16:creationId xmlns:a16="http://schemas.microsoft.com/office/drawing/2014/main" id="{E37E091E-8F5C-4353-A25E-F08875798118}"/>
                </a:ext>
              </a:extLst>
            </p:cNvPr>
            <p:cNvSpPr txBox="1"/>
            <p:nvPr/>
          </p:nvSpPr>
          <p:spPr>
            <a:xfrm rot="18900000">
              <a:off x="6771195" y="4449431"/>
              <a:ext cx="468146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dirty="0">
                  <a:latin typeface="Arial"/>
                  <a:cs typeface="Arial"/>
                </a:rPr>
                <a:t>Eswatini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9" name="object 53">
              <a:extLst>
                <a:ext uri="{FF2B5EF4-FFF2-40B4-BE49-F238E27FC236}">
                  <a16:creationId xmlns:a16="http://schemas.microsoft.com/office/drawing/2014/main" id="{B1FCA2AF-1EE8-42C0-A628-88A7C78E3422}"/>
                </a:ext>
              </a:extLst>
            </p:cNvPr>
            <p:cNvSpPr txBox="1"/>
            <p:nvPr/>
          </p:nvSpPr>
          <p:spPr>
            <a:xfrm rot="18900000">
              <a:off x="6998879" y="4451014"/>
              <a:ext cx="472316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10" dirty="0">
                  <a:latin typeface="Arial"/>
                  <a:cs typeface="Arial"/>
                </a:rPr>
                <a:t>Namibia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60" name="object 54">
              <a:extLst>
                <a:ext uri="{FF2B5EF4-FFF2-40B4-BE49-F238E27FC236}">
                  <a16:creationId xmlns:a16="http://schemas.microsoft.com/office/drawing/2014/main" id="{B938B6BB-5CC9-4688-8D8D-893327A3EA9C}"/>
                </a:ext>
              </a:extLst>
            </p:cNvPr>
            <p:cNvSpPr txBox="1"/>
            <p:nvPr/>
          </p:nvSpPr>
          <p:spPr>
            <a:xfrm rot="18900000">
              <a:off x="7044896" y="4523320"/>
              <a:ext cx="681518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lang="en-GB" sz="900" spc="10" dirty="0">
                  <a:latin typeface="Arial"/>
                  <a:cs typeface="Arial"/>
                </a:rPr>
                <a:t>South </a:t>
              </a:r>
              <a:r>
                <a:rPr sz="900" spc="10" dirty="0">
                  <a:latin typeface="Arial"/>
                  <a:cs typeface="Arial"/>
                </a:rPr>
                <a:t>Africa</a:t>
              </a:r>
              <a:endParaRPr sz="900" dirty="0">
                <a:latin typeface="Arial"/>
                <a:cs typeface="Arial"/>
              </a:endParaRPr>
            </a:p>
          </p:txBody>
        </p:sp>
        <p:sp>
          <p:nvSpPr>
            <p:cNvPr id="61" name="object 55">
              <a:extLst>
                <a:ext uri="{FF2B5EF4-FFF2-40B4-BE49-F238E27FC236}">
                  <a16:creationId xmlns:a16="http://schemas.microsoft.com/office/drawing/2014/main" id="{8E510E60-20D6-4F5B-A828-F7E3AE811016}"/>
                </a:ext>
              </a:extLst>
            </p:cNvPr>
            <p:cNvSpPr txBox="1"/>
            <p:nvPr/>
          </p:nvSpPr>
          <p:spPr>
            <a:xfrm rot="18900000">
              <a:off x="7106600" y="4592160"/>
              <a:ext cx="866421" cy="935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655"/>
                </a:lnSpc>
              </a:pPr>
              <a:r>
                <a:rPr sz="900" spc="-15" dirty="0">
                  <a:latin typeface="Arial"/>
                  <a:cs typeface="Arial"/>
                </a:rPr>
                <a:t>Focus</a:t>
              </a:r>
              <a:r>
                <a:rPr sz="900" spc="-45" dirty="0">
                  <a:latin typeface="Arial"/>
                  <a:cs typeface="Arial"/>
                </a:rPr>
                <a:t> </a:t>
              </a:r>
              <a:r>
                <a:rPr sz="900" spc="5" dirty="0">
                  <a:latin typeface="Arial"/>
                  <a:cs typeface="Arial"/>
                </a:rPr>
                <a:t>countries</a:t>
              </a:r>
              <a:endParaRPr sz="900">
                <a:latin typeface="Arial"/>
                <a:cs typeface="Arial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489B11B-5C9F-4E2A-8BF7-6A9A37FA2FE0}"/>
                </a:ext>
              </a:extLst>
            </p:cNvPr>
            <p:cNvGrpSpPr/>
            <p:nvPr/>
          </p:nvGrpSpPr>
          <p:grpSpPr>
            <a:xfrm>
              <a:off x="3150292" y="3204000"/>
              <a:ext cx="2245548" cy="1007567"/>
              <a:chOff x="3150292" y="3199810"/>
              <a:chExt cx="2245548" cy="1007567"/>
            </a:xfrm>
          </p:grpSpPr>
          <p:sp>
            <p:nvSpPr>
              <p:cNvPr id="62" name="object 56">
                <a:extLst>
                  <a:ext uri="{FF2B5EF4-FFF2-40B4-BE49-F238E27FC236}">
                    <a16:creationId xmlns:a16="http://schemas.microsoft.com/office/drawing/2014/main" id="{35885508-08B0-4532-9056-1E11EECACDB1}"/>
                  </a:ext>
                </a:extLst>
              </p:cNvPr>
              <p:cNvSpPr txBox="1"/>
              <p:nvPr/>
            </p:nvSpPr>
            <p:spPr>
              <a:xfrm>
                <a:off x="3150292" y="3950837"/>
                <a:ext cx="169200" cy="256540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bject 57">
                <a:extLst>
                  <a:ext uri="{FF2B5EF4-FFF2-40B4-BE49-F238E27FC236}">
                    <a16:creationId xmlns:a16="http://schemas.microsoft.com/office/drawing/2014/main" id="{B6EE72F5-CCBB-42FB-8C60-82706510CD1E}"/>
                  </a:ext>
                </a:extLst>
              </p:cNvPr>
              <p:cNvSpPr txBox="1"/>
              <p:nvPr/>
            </p:nvSpPr>
            <p:spPr>
              <a:xfrm>
                <a:off x="3380987" y="3772453"/>
                <a:ext cx="169200" cy="434340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  <a:spcBef>
                    <a:spcPts val="70"/>
                  </a:spcBef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object 58">
                <a:extLst>
                  <a:ext uri="{FF2B5EF4-FFF2-40B4-BE49-F238E27FC236}">
                    <a16:creationId xmlns:a16="http://schemas.microsoft.com/office/drawing/2014/main" id="{E8852A55-7352-40A9-9EE9-26736B2AB741}"/>
                  </a:ext>
                </a:extLst>
              </p:cNvPr>
              <p:cNvSpPr txBox="1"/>
              <p:nvPr/>
            </p:nvSpPr>
            <p:spPr>
              <a:xfrm>
                <a:off x="3611695" y="3714934"/>
                <a:ext cx="169200" cy="492125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  <a:spcBef>
                    <a:spcPts val="70"/>
                  </a:spcBef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bject 59">
                <a:extLst>
                  <a:ext uri="{FF2B5EF4-FFF2-40B4-BE49-F238E27FC236}">
                    <a16:creationId xmlns:a16="http://schemas.microsoft.com/office/drawing/2014/main" id="{2EF30683-4D27-436F-A8BF-C8F5459C6C7C}"/>
                  </a:ext>
                </a:extLst>
              </p:cNvPr>
              <p:cNvSpPr txBox="1"/>
              <p:nvPr/>
            </p:nvSpPr>
            <p:spPr>
              <a:xfrm>
                <a:off x="3842404" y="3567297"/>
                <a:ext cx="169200" cy="640080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  <a:spcBef>
                    <a:spcPts val="70"/>
                  </a:spcBef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object 60">
                <a:extLst>
                  <a:ext uri="{FF2B5EF4-FFF2-40B4-BE49-F238E27FC236}">
                    <a16:creationId xmlns:a16="http://schemas.microsoft.com/office/drawing/2014/main" id="{9EB3DC9E-D2A6-4D99-B192-F08AEEAE7115}"/>
                  </a:ext>
                </a:extLst>
              </p:cNvPr>
              <p:cNvSpPr txBox="1"/>
              <p:nvPr/>
            </p:nvSpPr>
            <p:spPr>
              <a:xfrm>
                <a:off x="4073112" y="3478105"/>
                <a:ext cx="169200" cy="728980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  <a:spcBef>
                    <a:spcPts val="70"/>
                  </a:spcBef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34</a:t>
                </a:r>
                <a:endParaRPr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object 61">
                <a:extLst>
                  <a:ext uri="{FF2B5EF4-FFF2-40B4-BE49-F238E27FC236}">
                    <a16:creationId xmlns:a16="http://schemas.microsoft.com/office/drawing/2014/main" id="{5D4C137D-67DB-4A8A-AF20-651EF218305D}"/>
                  </a:ext>
                </a:extLst>
              </p:cNvPr>
              <p:cNvSpPr txBox="1"/>
              <p:nvPr/>
            </p:nvSpPr>
            <p:spPr>
              <a:xfrm>
                <a:off x="4303820" y="3435293"/>
                <a:ext cx="169200" cy="771525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  <a:spcBef>
                    <a:spcPts val="80"/>
                  </a:spcBef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36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object 62">
                <a:extLst>
                  <a:ext uri="{FF2B5EF4-FFF2-40B4-BE49-F238E27FC236}">
                    <a16:creationId xmlns:a16="http://schemas.microsoft.com/office/drawing/2014/main" id="{897944A4-B58D-4279-9B71-8351FDD3099D}"/>
                  </a:ext>
                </a:extLst>
              </p:cNvPr>
              <p:cNvSpPr txBox="1"/>
              <p:nvPr/>
            </p:nvSpPr>
            <p:spPr>
              <a:xfrm>
                <a:off x="4534516" y="3399606"/>
                <a:ext cx="169200" cy="807720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  <a:spcBef>
                    <a:spcPts val="70"/>
                  </a:spcBef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bject 63">
                <a:extLst>
                  <a:ext uri="{FF2B5EF4-FFF2-40B4-BE49-F238E27FC236}">
                    <a16:creationId xmlns:a16="http://schemas.microsoft.com/office/drawing/2014/main" id="{A3775964-DD8E-40D4-8B5E-279BCBFBAC28}"/>
                  </a:ext>
                </a:extLst>
              </p:cNvPr>
              <p:cNvSpPr txBox="1"/>
              <p:nvPr/>
            </p:nvSpPr>
            <p:spPr>
              <a:xfrm>
                <a:off x="4765224" y="3360363"/>
                <a:ext cx="169200" cy="846455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  <a:spcBef>
                    <a:spcPts val="70"/>
                  </a:spcBef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46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bject 64">
                <a:extLst>
                  <a:ext uri="{FF2B5EF4-FFF2-40B4-BE49-F238E27FC236}">
                    <a16:creationId xmlns:a16="http://schemas.microsoft.com/office/drawing/2014/main" id="{ADDEF274-85FA-4A55-BA00-D3ACCA71CA9D}"/>
                  </a:ext>
                </a:extLst>
              </p:cNvPr>
              <p:cNvSpPr txBox="1"/>
              <p:nvPr/>
            </p:nvSpPr>
            <p:spPr>
              <a:xfrm>
                <a:off x="4995932" y="3253328"/>
                <a:ext cx="169200" cy="953769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48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bject 65">
                <a:extLst>
                  <a:ext uri="{FF2B5EF4-FFF2-40B4-BE49-F238E27FC236}">
                    <a16:creationId xmlns:a16="http://schemas.microsoft.com/office/drawing/2014/main" id="{85E89221-D4FB-4034-82ED-43D13EC5E26E}"/>
                  </a:ext>
                </a:extLst>
              </p:cNvPr>
              <p:cNvSpPr txBox="1"/>
              <p:nvPr/>
            </p:nvSpPr>
            <p:spPr>
              <a:xfrm>
                <a:off x="5226640" y="3199810"/>
                <a:ext cx="169200" cy="1007110"/>
              </a:xfrm>
              <a:prstGeom prst="rect">
                <a:avLst/>
              </a:prstGeom>
              <a:solidFill>
                <a:srgbClr val="E31836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7305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" name="object 66">
              <a:extLst>
                <a:ext uri="{FF2B5EF4-FFF2-40B4-BE49-F238E27FC236}">
                  <a16:creationId xmlns:a16="http://schemas.microsoft.com/office/drawing/2014/main" id="{E58A8241-DB87-465E-80BF-E05C7876FC44}"/>
                </a:ext>
              </a:extLst>
            </p:cNvPr>
            <p:cNvSpPr txBox="1"/>
            <p:nvPr/>
          </p:nvSpPr>
          <p:spPr>
            <a:xfrm>
              <a:off x="5456797" y="3145841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bject 67">
              <a:extLst>
                <a:ext uri="{FF2B5EF4-FFF2-40B4-BE49-F238E27FC236}">
                  <a16:creationId xmlns:a16="http://schemas.microsoft.com/office/drawing/2014/main" id="{884843AC-040B-43A2-91E0-B54995B47902}"/>
                </a:ext>
              </a:extLst>
            </p:cNvPr>
            <p:cNvSpPr txBox="1"/>
            <p:nvPr/>
          </p:nvSpPr>
          <p:spPr>
            <a:xfrm>
              <a:off x="5687531" y="3145841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bject 68">
              <a:extLst>
                <a:ext uri="{FF2B5EF4-FFF2-40B4-BE49-F238E27FC236}">
                  <a16:creationId xmlns:a16="http://schemas.microsoft.com/office/drawing/2014/main" id="{FE2DCDE8-2E0B-4137-8056-C3ECDAE38412}"/>
                </a:ext>
              </a:extLst>
            </p:cNvPr>
            <p:cNvSpPr txBox="1"/>
            <p:nvPr/>
          </p:nvSpPr>
          <p:spPr>
            <a:xfrm>
              <a:off x="5918265" y="3145841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bject 69">
              <a:extLst>
                <a:ext uri="{FF2B5EF4-FFF2-40B4-BE49-F238E27FC236}">
                  <a16:creationId xmlns:a16="http://schemas.microsoft.com/office/drawing/2014/main" id="{C344B380-3D61-4980-9D64-3B50DE9D31DD}"/>
                </a:ext>
              </a:extLst>
            </p:cNvPr>
            <p:cNvSpPr txBox="1"/>
            <p:nvPr/>
          </p:nvSpPr>
          <p:spPr>
            <a:xfrm>
              <a:off x="6148998" y="3145841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bject 70">
              <a:extLst>
                <a:ext uri="{FF2B5EF4-FFF2-40B4-BE49-F238E27FC236}">
                  <a16:creationId xmlns:a16="http://schemas.microsoft.com/office/drawing/2014/main" id="{532D31B0-EDD1-4186-B64A-F865B7AE0EC6}"/>
                </a:ext>
              </a:extLst>
            </p:cNvPr>
            <p:cNvSpPr txBox="1"/>
            <p:nvPr/>
          </p:nvSpPr>
          <p:spPr>
            <a:xfrm>
              <a:off x="6379732" y="3145841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bject 71">
              <a:extLst>
                <a:ext uri="{FF2B5EF4-FFF2-40B4-BE49-F238E27FC236}">
                  <a16:creationId xmlns:a16="http://schemas.microsoft.com/office/drawing/2014/main" id="{E9EA02B7-3E7B-4789-8C21-62E4D1640BD6}"/>
                </a:ext>
              </a:extLst>
            </p:cNvPr>
            <p:cNvSpPr txBox="1"/>
            <p:nvPr/>
          </p:nvSpPr>
          <p:spPr>
            <a:xfrm>
              <a:off x="6610465" y="3114371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bject 72">
              <a:extLst>
                <a:ext uri="{FF2B5EF4-FFF2-40B4-BE49-F238E27FC236}">
                  <a16:creationId xmlns:a16="http://schemas.microsoft.com/office/drawing/2014/main" id="{8B9F6CA1-FB7F-4507-967E-3F35BD1011D4}"/>
                </a:ext>
              </a:extLst>
            </p:cNvPr>
            <p:cNvSpPr txBox="1"/>
            <p:nvPr/>
          </p:nvSpPr>
          <p:spPr>
            <a:xfrm>
              <a:off x="6849429" y="2821839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bject 73">
              <a:extLst>
                <a:ext uri="{FF2B5EF4-FFF2-40B4-BE49-F238E27FC236}">
                  <a16:creationId xmlns:a16="http://schemas.microsoft.com/office/drawing/2014/main" id="{D7374324-79A4-450B-8007-717C1A07E56D}"/>
                </a:ext>
              </a:extLst>
            </p:cNvPr>
            <p:cNvSpPr txBox="1"/>
            <p:nvPr/>
          </p:nvSpPr>
          <p:spPr>
            <a:xfrm>
              <a:off x="7080162" y="2486483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</a:t>
              </a:r>
            </a:p>
          </p:txBody>
        </p:sp>
        <p:sp>
          <p:nvSpPr>
            <p:cNvPr id="80" name="object 74">
              <a:extLst>
                <a:ext uri="{FF2B5EF4-FFF2-40B4-BE49-F238E27FC236}">
                  <a16:creationId xmlns:a16="http://schemas.microsoft.com/office/drawing/2014/main" id="{0327C1A5-44A5-4237-A201-F0119FCE5219}"/>
                </a:ext>
              </a:extLst>
            </p:cNvPr>
            <p:cNvSpPr txBox="1"/>
            <p:nvPr/>
          </p:nvSpPr>
          <p:spPr>
            <a:xfrm>
              <a:off x="7311232" y="2207666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  <a:endParaRPr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bject 75">
              <a:extLst>
                <a:ext uri="{FF2B5EF4-FFF2-40B4-BE49-F238E27FC236}">
                  <a16:creationId xmlns:a16="http://schemas.microsoft.com/office/drawing/2014/main" id="{A13FA36F-FDD3-4966-BEAD-55D64ADCBFE6}"/>
                </a:ext>
              </a:extLst>
            </p:cNvPr>
            <p:cNvSpPr txBox="1"/>
            <p:nvPr/>
          </p:nvSpPr>
          <p:spPr>
            <a:xfrm>
              <a:off x="7541965" y="2207666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  <a:endParaRPr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bject 76">
              <a:extLst>
                <a:ext uri="{FF2B5EF4-FFF2-40B4-BE49-F238E27FC236}">
                  <a16:creationId xmlns:a16="http://schemas.microsoft.com/office/drawing/2014/main" id="{ECDD0A3B-8E15-47F7-A735-3A1A7DD82559}"/>
                </a:ext>
              </a:extLst>
            </p:cNvPr>
            <p:cNvSpPr txBox="1"/>
            <p:nvPr/>
          </p:nvSpPr>
          <p:spPr>
            <a:xfrm>
              <a:off x="7772648" y="3103702"/>
              <a:ext cx="16920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spcBef>
                  <a:spcPts val="100"/>
                </a:spcBef>
                <a:defRPr sz="8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52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B2734F4-7BC4-4D45-ACD9-9DE16DF18496}"/>
                </a:ext>
              </a:extLst>
            </p:cNvPr>
            <p:cNvGrpSpPr/>
            <p:nvPr/>
          </p:nvGrpSpPr>
          <p:grpSpPr>
            <a:xfrm>
              <a:off x="2135780" y="2052000"/>
              <a:ext cx="182820" cy="2172546"/>
              <a:chOff x="1724400" y="2275200"/>
              <a:chExt cx="182820" cy="2172546"/>
            </a:xfrm>
          </p:grpSpPr>
          <p:sp>
            <p:nvSpPr>
              <p:cNvPr id="85" name="object 6">
                <a:extLst>
                  <a:ext uri="{FF2B5EF4-FFF2-40B4-BE49-F238E27FC236}">
                    <a16:creationId xmlns:a16="http://schemas.microsoft.com/office/drawing/2014/main" id="{D5D4E5C2-0E77-4604-A52E-95076BCFECE3}"/>
                  </a:ext>
                </a:extLst>
              </p:cNvPr>
              <p:cNvSpPr txBox="1"/>
              <p:nvPr/>
            </p:nvSpPr>
            <p:spPr>
              <a:xfrm>
                <a:off x="1777885" y="39168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object 7">
                <a:extLst>
                  <a:ext uri="{FF2B5EF4-FFF2-40B4-BE49-F238E27FC236}">
                    <a16:creationId xmlns:a16="http://schemas.microsoft.com/office/drawing/2014/main" id="{D17BDB07-9BCE-478C-B409-168116445869}"/>
                  </a:ext>
                </a:extLst>
              </p:cNvPr>
              <p:cNvSpPr txBox="1"/>
              <p:nvPr/>
            </p:nvSpPr>
            <p:spPr>
              <a:xfrm>
                <a:off x="1774675" y="37080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object 8">
                <a:extLst>
                  <a:ext uri="{FF2B5EF4-FFF2-40B4-BE49-F238E27FC236}">
                    <a16:creationId xmlns:a16="http://schemas.microsoft.com/office/drawing/2014/main" id="{5C6DD4C3-8721-46DB-B159-977087C228F3}"/>
                  </a:ext>
                </a:extLst>
              </p:cNvPr>
              <p:cNvSpPr txBox="1"/>
              <p:nvPr/>
            </p:nvSpPr>
            <p:spPr>
              <a:xfrm>
                <a:off x="1780332" y="3501008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0BC1E879-99E9-489C-9919-5B010169439E}"/>
                  </a:ext>
                </a:extLst>
              </p:cNvPr>
              <p:cNvSpPr txBox="1"/>
              <p:nvPr/>
            </p:nvSpPr>
            <p:spPr>
              <a:xfrm>
                <a:off x="1777799" y="32976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bject 10">
                <a:extLst>
                  <a:ext uri="{FF2B5EF4-FFF2-40B4-BE49-F238E27FC236}">
                    <a16:creationId xmlns:a16="http://schemas.microsoft.com/office/drawing/2014/main" id="{483CD0A9-4A32-40A0-B5A1-941AFA0634A4}"/>
                  </a:ext>
                </a:extLst>
              </p:cNvPr>
              <p:cNvSpPr txBox="1"/>
              <p:nvPr/>
            </p:nvSpPr>
            <p:spPr>
              <a:xfrm>
                <a:off x="1780332" y="30960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object 11">
                <a:extLst>
                  <a:ext uri="{FF2B5EF4-FFF2-40B4-BE49-F238E27FC236}">
                    <a16:creationId xmlns:a16="http://schemas.microsoft.com/office/drawing/2014/main" id="{50A22B28-9FA7-4741-94FF-AE0BB27AFE8A}"/>
                  </a:ext>
                </a:extLst>
              </p:cNvPr>
              <p:cNvSpPr txBox="1"/>
              <p:nvPr/>
            </p:nvSpPr>
            <p:spPr>
              <a:xfrm>
                <a:off x="1724400" y="2275200"/>
                <a:ext cx="17399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object 12">
                <a:extLst>
                  <a:ext uri="{FF2B5EF4-FFF2-40B4-BE49-F238E27FC236}">
                    <a16:creationId xmlns:a16="http://schemas.microsoft.com/office/drawing/2014/main" id="{155958D9-E2E6-409C-89BE-1F49C54E20C2}"/>
                  </a:ext>
                </a:extLst>
              </p:cNvPr>
              <p:cNvSpPr txBox="1"/>
              <p:nvPr/>
            </p:nvSpPr>
            <p:spPr>
              <a:xfrm>
                <a:off x="1780332" y="24732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object 13">
                <a:extLst>
                  <a:ext uri="{FF2B5EF4-FFF2-40B4-BE49-F238E27FC236}">
                    <a16:creationId xmlns:a16="http://schemas.microsoft.com/office/drawing/2014/main" id="{F0293B4E-8DD2-4E17-A336-CE3505E14447}"/>
                  </a:ext>
                </a:extLst>
              </p:cNvPr>
              <p:cNvSpPr txBox="1"/>
              <p:nvPr/>
            </p:nvSpPr>
            <p:spPr>
              <a:xfrm>
                <a:off x="1782760" y="26784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object 14">
                <a:extLst>
                  <a:ext uri="{FF2B5EF4-FFF2-40B4-BE49-F238E27FC236}">
                    <a16:creationId xmlns:a16="http://schemas.microsoft.com/office/drawing/2014/main" id="{A7986CFF-F0B5-4D11-9981-6B10A0EFBBE6}"/>
                  </a:ext>
                </a:extLst>
              </p:cNvPr>
              <p:cNvSpPr txBox="1"/>
              <p:nvPr/>
            </p:nvSpPr>
            <p:spPr>
              <a:xfrm>
                <a:off x="1780332" y="28836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object 6">
                <a:extLst>
                  <a:ext uri="{FF2B5EF4-FFF2-40B4-BE49-F238E27FC236}">
                    <a16:creationId xmlns:a16="http://schemas.microsoft.com/office/drawing/2014/main" id="{0D8F83AF-2DA4-47F5-B23D-F3B5CE6C737C}"/>
                  </a:ext>
                </a:extLst>
              </p:cNvPr>
              <p:cNvSpPr txBox="1"/>
              <p:nvPr/>
            </p:nvSpPr>
            <p:spPr>
              <a:xfrm>
                <a:off x="1777885" y="41256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object 6">
                <a:extLst>
                  <a:ext uri="{FF2B5EF4-FFF2-40B4-BE49-F238E27FC236}">
                    <a16:creationId xmlns:a16="http://schemas.microsoft.com/office/drawing/2014/main" id="{D9C8E5D7-3B24-40DC-8C6F-5D13B558138E}"/>
                  </a:ext>
                </a:extLst>
              </p:cNvPr>
              <p:cNvSpPr txBox="1"/>
              <p:nvPr/>
            </p:nvSpPr>
            <p:spPr>
              <a:xfrm>
                <a:off x="1777799" y="432720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840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0FE772-F1A2-4229-948D-9CCB9613A4BC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385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Slow return of test results threatens the lives of infants living with HIV</a:t>
              </a:r>
              <a:endParaRPr lang="en-GB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 infant diagnosis, turnaround time from sample collection to return of results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percentage of results returned to caregivers, clinics in urban settings, seven countries, 2016–2017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A24E5D-644F-4F39-A06D-FF3FD02108BF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Baseline data from EGPAF-supported sites in nine countries (n = 30 infants/site; sampled in 2016–2017).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073533C4-24C2-4650-B457-7E337343DFE9}"/>
                </a:ext>
              </a:extLst>
            </p:cNvPr>
            <p:cNvSpPr txBox="1"/>
            <p:nvPr/>
          </p:nvSpPr>
          <p:spPr>
            <a:xfrm>
              <a:off x="2037959" y="4083897"/>
              <a:ext cx="156984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E78120A5-38A3-4057-B173-5B0238B0735A}"/>
                </a:ext>
              </a:extLst>
            </p:cNvPr>
            <p:cNvSpPr txBox="1"/>
            <p:nvPr/>
          </p:nvSpPr>
          <p:spPr>
            <a:xfrm>
              <a:off x="2097201" y="4388850"/>
              <a:ext cx="97996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b="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12415BAE-8B65-42BE-B196-F09414E567BA}"/>
                </a:ext>
              </a:extLst>
            </p:cNvPr>
            <p:cNvSpPr txBox="1"/>
            <p:nvPr/>
          </p:nvSpPr>
          <p:spPr>
            <a:xfrm>
              <a:off x="2037959" y="3778945"/>
              <a:ext cx="156984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b="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5300EF81-E97F-475E-9FF8-7E0CBC8658A9}"/>
                </a:ext>
              </a:extLst>
            </p:cNvPr>
            <p:cNvSpPr txBox="1"/>
            <p:nvPr/>
          </p:nvSpPr>
          <p:spPr>
            <a:xfrm>
              <a:off x="2037959" y="3473992"/>
              <a:ext cx="156984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b="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FCDD9987-7D60-40B9-8469-F8C16F583875}"/>
                </a:ext>
              </a:extLst>
            </p:cNvPr>
            <p:cNvSpPr txBox="1"/>
            <p:nvPr/>
          </p:nvSpPr>
          <p:spPr>
            <a:xfrm>
              <a:off x="2037959" y="3169040"/>
              <a:ext cx="156984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b="0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06968235-9738-4D88-AC2C-778A97DD865F}"/>
                </a:ext>
              </a:extLst>
            </p:cNvPr>
            <p:cNvSpPr txBox="1"/>
            <p:nvPr/>
          </p:nvSpPr>
          <p:spPr>
            <a:xfrm>
              <a:off x="1978399" y="2864088"/>
              <a:ext cx="216924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b="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2553A699-6B5F-4A62-AB6F-D30A42A55926}"/>
                </a:ext>
              </a:extLst>
            </p:cNvPr>
            <p:cNvSpPr txBox="1"/>
            <p:nvPr/>
          </p:nvSpPr>
          <p:spPr>
            <a:xfrm>
              <a:off x="1978399" y="2559212"/>
              <a:ext cx="216924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b="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B909748C-FC1D-4086-97AF-214D531A2573}"/>
                </a:ext>
              </a:extLst>
            </p:cNvPr>
            <p:cNvSpPr txBox="1"/>
            <p:nvPr/>
          </p:nvSpPr>
          <p:spPr>
            <a:xfrm>
              <a:off x="1978399" y="2254335"/>
              <a:ext cx="216924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b="0" dirty="0">
                  <a:latin typeface="Arial" panose="020B0604020202020204" pitchFamily="34" charset="0"/>
                  <a:cs typeface="Arial" panose="020B0604020202020204" pitchFamily="34" charset="0"/>
                </a:rPr>
                <a:t>140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EA0B695-A919-4218-BF74-35298753AA6C}"/>
                </a:ext>
              </a:extLst>
            </p:cNvPr>
            <p:cNvGrpSpPr/>
            <p:nvPr/>
          </p:nvGrpSpPr>
          <p:grpSpPr>
            <a:xfrm>
              <a:off x="7308000" y="2232542"/>
              <a:ext cx="212391" cy="2257575"/>
              <a:chOff x="7362000" y="2232542"/>
              <a:chExt cx="212391" cy="2257575"/>
            </a:xfrm>
          </p:grpSpPr>
          <p:sp>
            <p:nvSpPr>
              <p:cNvPr id="9" name="object 3">
                <a:extLst>
                  <a:ext uri="{FF2B5EF4-FFF2-40B4-BE49-F238E27FC236}">
                    <a16:creationId xmlns:a16="http://schemas.microsoft.com/office/drawing/2014/main" id="{6398BAC0-1A19-4E7A-9F5A-D03535B55D88}"/>
                  </a:ext>
                </a:extLst>
              </p:cNvPr>
              <p:cNvSpPr txBox="1"/>
              <p:nvPr/>
            </p:nvSpPr>
            <p:spPr>
              <a:xfrm>
                <a:off x="7417767" y="4155907"/>
                <a:ext cx="153704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8BF886E3-A728-43CC-8EA3-2CC1CACF866C}"/>
                  </a:ext>
                </a:extLst>
              </p:cNvPr>
              <p:cNvSpPr txBox="1"/>
              <p:nvPr/>
            </p:nvSpPr>
            <p:spPr>
              <a:xfrm>
                <a:off x="7473600" y="4369571"/>
                <a:ext cx="95949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bject 7">
                <a:extLst>
                  <a:ext uri="{FF2B5EF4-FFF2-40B4-BE49-F238E27FC236}">
                    <a16:creationId xmlns:a16="http://schemas.microsoft.com/office/drawing/2014/main" id="{7CEA2908-6D29-42D5-8D67-0AA8B2DCAFEC}"/>
                  </a:ext>
                </a:extLst>
              </p:cNvPr>
              <p:cNvSpPr txBox="1"/>
              <p:nvPr/>
            </p:nvSpPr>
            <p:spPr>
              <a:xfrm>
                <a:off x="7417767" y="3942165"/>
                <a:ext cx="153704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9CD2B9C7-B32C-4A8B-8018-44EFFBC22723}"/>
                  </a:ext>
                </a:extLst>
              </p:cNvPr>
              <p:cNvSpPr txBox="1"/>
              <p:nvPr/>
            </p:nvSpPr>
            <p:spPr>
              <a:xfrm>
                <a:off x="7417767" y="3728424"/>
                <a:ext cx="153704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1">
                <a:extLst>
                  <a:ext uri="{FF2B5EF4-FFF2-40B4-BE49-F238E27FC236}">
                    <a16:creationId xmlns:a16="http://schemas.microsoft.com/office/drawing/2014/main" id="{CD1966AB-DEE3-4141-A946-DE16883E1C9B}"/>
                  </a:ext>
                </a:extLst>
              </p:cNvPr>
              <p:cNvSpPr txBox="1"/>
              <p:nvPr/>
            </p:nvSpPr>
            <p:spPr>
              <a:xfrm>
                <a:off x="7417767" y="3514683"/>
                <a:ext cx="153704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3">
                <a:extLst>
                  <a:ext uri="{FF2B5EF4-FFF2-40B4-BE49-F238E27FC236}">
                    <a16:creationId xmlns:a16="http://schemas.microsoft.com/office/drawing/2014/main" id="{8AAC8FBC-D87D-474E-B573-9E74DB4216D6}"/>
                  </a:ext>
                </a:extLst>
              </p:cNvPr>
              <p:cNvSpPr txBox="1"/>
              <p:nvPr/>
            </p:nvSpPr>
            <p:spPr>
              <a:xfrm>
                <a:off x="7417767" y="3301018"/>
                <a:ext cx="153704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bject 15">
                <a:extLst>
                  <a:ext uri="{FF2B5EF4-FFF2-40B4-BE49-F238E27FC236}">
                    <a16:creationId xmlns:a16="http://schemas.microsoft.com/office/drawing/2014/main" id="{F361D25B-9AD1-400E-9E54-556097077EFC}"/>
                  </a:ext>
                </a:extLst>
              </p:cNvPr>
              <p:cNvSpPr txBox="1"/>
              <p:nvPr/>
            </p:nvSpPr>
            <p:spPr>
              <a:xfrm>
                <a:off x="7417767" y="3087354"/>
                <a:ext cx="153704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144679DF-5F5D-4465-965C-871100AA2344}"/>
                  </a:ext>
                </a:extLst>
              </p:cNvPr>
              <p:cNvSpPr txBox="1"/>
              <p:nvPr/>
            </p:nvSpPr>
            <p:spPr>
              <a:xfrm>
                <a:off x="7362000" y="2232542"/>
                <a:ext cx="212391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7E81633D-1F03-4192-A7BD-D10777695603}"/>
                  </a:ext>
                </a:extLst>
              </p:cNvPr>
              <p:cNvSpPr txBox="1"/>
              <p:nvPr/>
            </p:nvSpPr>
            <p:spPr>
              <a:xfrm>
                <a:off x="7417767" y="2446283"/>
                <a:ext cx="153704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31586347-0C92-43E6-BE74-E2467EA0297E}"/>
                  </a:ext>
                </a:extLst>
              </p:cNvPr>
              <p:cNvSpPr txBox="1"/>
              <p:nvPr/>
            </p:nvSpPr>
            <p:spPr>
              <a:xfrm>
                <a:off x="7417767" y="2660024"/>
                <a:ext cx="153704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81AD1E11-56F6-4B3D-90F6-808E9D8F7411}"/>
                  </a:ext>
                </a:extLst>
              </p:cNvPr>
              <p:cNvSpPr txBox="1"/>
              <p:nvPr/>
            </p:nvSpPr>
            <p:spPr>
              <a:xfrm>
                <a:off x="7417767" y="2873689"/>
                <a:ext cx="153704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EF7F668D-C316-4F5A-91F1-21771AE1C880}"/>
                </a:ext>
              </a:extLst>
            </p:cNvPr>
            <p:cNvSpPr txBox="1"/>
            <p:nvPr/>
          </p:nvSpPr>
          <p:spPr>
            <a:xfrm>
              <a:off x="1875807" y="3202365"/>
              <a:ext cx="102592" cy="36004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dirty="0"/>
                <a:t>Per cent</a:t>
              </a:r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76727F66-A83A-48A9-B1FE-84EB13A81ECB}"/>
                </a:ext>
              </a:extLst>
            </p:cNvPr>
            <p:cNvSpPr txBox="1"/>
            <p:nvPr/>
          </p:nvSpPr>
          <p:spPr>
            <a:xfrm>
              <a:off x="7643194" y="2667729"/>
              <a:ext cx="102592" cy="134302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dirty="0"/>
                <a:t>Results returned to caregiver (%)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1A52B4A-6BBF-4853-89F7-180011D83C3B}"/>
                </a:ext>
              </a:extLst>
            </p:cNvPr>
            <p:cNvGrpSpPr/>
            <p:nvPr/>
          </p:nvGrpSpPr>
          <p:grpSpPr>
            <a:xfrm>
              <a:off x="1440000" y="4788000"/>
              <a:ext cx="5745362" cy="269692"/>
              <a:chOff x="1296156" y="4810948"/>
              <a:chExt cx="5745362" cy="269692"/>
            </a:xfrm>
          </p:grpSpPr>
          <p:sp>
            <p:nvSpPr>
              <p:cNvPr id="33" name="object 27">
                <a:extLst>
                  <a:ext uri="{FF2B5EF4-FFF2-40B4-BE49-F238E27FC236}">
                    <a16:creationId xmlns:a16="http://schemas.microsoft.com/office/drawing/2014/main" id="{8ACD9FE0-D6BA-43EA-A8F9-7B284F1F8C0B}"/>
                  </a:ext>
                </a:extLst>
              </p:cNvPr>
              <p:cNvSpPr txBox="1"/>
              <p:nvPr/>
            </p:nvSpPr>
            <p:spPr>
              <a:xfrm rot="18960000">
                <a:off x="1296156" y="4987088"/>
                <a:ext cx="1172619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70"/>
                  </a:lnSpc>
                </a:pPr>
                <a:r>
                  <a:rPr sz="900" spc="-5" dirty="0">
                    <a:latin typeface="Arial"/>
                    <a:cs typeface="Arial"/>
                  </a:rPr>
                  <a:t>C</a:t>
                </a:r>
                <a:r>
                  <a:rPr lang="en-GB" sz="900" spc="-5" dirty="0" err="1">
                    <a:latin typeface="Arial"/>
                    <a:cs typeface="Arial"/>
                  </a:rPr>
                  <a:t>ameroon</a:t>
                </a:r>
                <a:r>
                  <a:rPr lang="en-GB" sz="900" spc="-5" dirty="0">
                    <a:latin typeface="Arial"/>
                    <a:cs typeface="Arial"/>
                  </a:rPr>
                  <a:t> C</a:t>
                </a:r>
                <a:r>
                  <a:rPr sz="900" spc="-5" dirty="0">
                    <a:latin typeface="Arial"/>
                    <a:cs typeface="Arial"/>
                  </a:rPr>
                  <a:t>ME</a:t>
                </a:r>
                <a:endParaRPr sz="900" dirty="0">
                  <a:latin typeface="Arial"/>
                  <a:cs typeface="Arial"/>
                </a:endParaRPr>
              </a:p>
            </p:txBody>
          </p:sp>
          <p:sp>
            <p:nvSpPr>
              <p:cNvPr id="34" name="object 28">
                <a:extLst>
                  <a:ext uri="{FF2B5EF4-FFF2-40B4-BE49-F238E27FC236}">
                    <a16:creationId xmlns:a16="http://schemas.microsoft.com/office/drawing/2014/main" id="{4956FC66-E875-49C2-BC98-2AB8ACEB068F}"/>
                  </a:ext>
                </a:extLst>
              </p:cNvPr>
              <p:cNvSpPr txBox="1"/>
              <p:nvPr/>
            </p:nvSpPr>
            <p:spPr>
              <a:xfrm rot="18900000">
                <a:off x="1884971" y="4912460"/>
                <a:ext cx="928611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dirty="0">
                    <a:latin typeface="Arial"/>
                    <a:cs typeface="Arial"/>
                  </a:rPr>
                  <a:t>Cameroon</a:t>
                </a:r>
                <a:r>
                  <a:rPr sz="900" spc="-45" dirty="0">
                    <a:latin typeface="Arial"/>
                    <a:cs typeface="Arial"/>
                  </a:rPr>
                  <a:t> </a:t>
                </a:r>
                <a:r>
                  <a:rPr sz="900" spc="-40" dirty="0">
                    <a:latin typeface="Arial"/>
                    <a:cs typeface="Arial"/>
                  </a:rPr>
                  <a:t>CASS</a:t>
                </a:r>
                <a:endParaRPr sz="900" dirty="0">
                  <a:latin typeface="Arial"/>
                  <a:cs typeface="Arial"/>
                </a:endParaRPr>
              </a:p>
            </p:txBody>
          </p:sp>
          <p:sp>
            <p:nvSpPr>
              <p:cNvPr id="35" name="object 29">
                <a:extLst>
                  <a:ext uri="{FF2B5EF4-FFF2-40B4-BE49-F238E27FC236}">
                    <a16:creationId xmlns:a16="http://schemas.microsoft.com/office/drawing/2014/main" id="{B28A6CFB-E900-4620-BC18-A578A7E98BED}"/>
                  </a:ext>
                </a:extLst>
              </p:cNvPr>
              <p:cNvSpPr txBox="1"/>
              <p:nvPr/>
            </p:nvSpPr>
            <p:spPr>
              <a:xfrm rot="18900000">
                <a:off x="2310314" y="4903562"/>
                <a:ext cx="903510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dirty="0">
                    <a:latin typeface="Arial"/>
                    <a:cs typeface="Arial"/>
                  </a:rPr>
                  <a:t>Cameroon</a:t>
                </a:r>
                <a:r>
                  <a:rPr sz="900" spc="-60" dirty="0">
                    <a:latin typeface="Arial"/>
                    <a:cs typeface="Arial"/>
                  </a:rPr>
                  <a:t> </a:t>
                </a:r>
                <a:r>
                  <a:rPr sz="900" spc="20" dirty="0">
                    <a:latin typeface="Arial"/>
                    <a:cs typeface="Arial"/>
                  </a:rPr>
                  <a:t>CMA</a:t>
                </a:r>
                <a:endParaRPr sz="900">
                  <a:latin typeface="Arial"/>
                  <a:cs typeface="Arial"/>
                </a:endParaRPr>
              </a:p>
            </p:txBody>
          </p:sp>
          <p:sp>
            <p:nvSpPr>
              <p:cNvPr id="36" name="object 30">
                <a:extLst>
                  <a:ext uri="{FF2B5EF4-FFF2-40B4-BE49-F238E27FC236}">
                    <a16:creationId xmlns:a16="http://schemas.microsoft.com/office/drawing/2014/main" id="{623301F9-4F37-4065-B0CA-A38A78A5E9CE}"/>
                  </a:ext>
                </a:extLst>
              </p:cNvPr>
              <p:cNvSpPr txBox="1"/>
              <p:nvPr/>
            </p:nvSpPr>
            <p:spPr>
              <a:xfrm rot="18900000">
                <a:off x="2699580" y="4901982"/>
                <a:ext cx="899183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dirty="0">
                    <a:latin typeface="Arial"/>
                    <a:cs typeface="Arial"/>
                  </a:rPr>
                  <a:t>Cameroon</a:t>
                </a:r>
                <a:r>
                  <a:rPr sz="900" spc="-55" dirty="0">
                    <a:latin typeface="Arial"/>
                    <a:cs typeface="Arial"/>
                  </a:rPr>
                  <a:t> </a:t>
                </a:r>
                <a:r>
                  <a:rPr sz="900" spc="10" dirty="0">
                    <a:latin typeface="Arial"/>
                    <a:cs typeface="Arial"/>
                  </a:rPr>
                  <a:t>MBH</a:t>
                </a:r>
                <a:endParaRPr sz="900">
                  <a:latin typeface="Arial"/>
                  <a:cs typeface="Arial"/>
                </a:endParaRPr>
              </a:p>
            </p:txBody>
          </p:sp>
          <p:sp>
            <p:nvSpPr>
              <p:cNvPr id="37" name="object 31">
                <a:extLst>
                  <a:ext uri="{FF2B5EF4-FFF2-40B4-BE49-F238E27FC236}">
                    <a16:creationId xmlns:a16="http://schemas.microsoft.com/office/drawing/2014/main" id="{DFF96FF3-0698-4AF6-A13C-9FC104720ED9}"/>
                  </a:ext>
                </a:extLst>
              </p:cNvPr>
              <p:cNvSpPr txBox="1"/>
              <p:nvPr/>
            </p:nvSpPr>
            <p:spPr>
              <a:xfrm rot="18900000">
                <a:off x="2894203" y="4975383"/>
                <a:ext cx="1105475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spc="15" dirty="0">
                    <a:latin typeface="Arial"/>
                    <a:cs typeface="Arial"/>
                  </a:rPr>
                  <a:t>Côte d’Ivoire</a:t>
                </a:r>
                <a:r>
                  <a:rPr sz="900" spc="-80" dirty="0">
                    <a:latin typeface="Arial"/>
                    <a:cs typeface="Arial"/>
                  </a:rPr>
                  <a:t> </a:t>
                </a:r>
                <a:r>
                  <a:rPr sz="900" spc="-10" dirty="0">
                    <a:latin typeface="Arial"/>
                    <a:cs typeface="Arial"/>
                  </a:rPr>
                  <a:t>CMTE</a:t>
                </a:r>
                <a:endParaRPr sz="900">
                  <a:latin typeface="Arial"/>
                  <a:cs typeface="Arial"/>
                </a:endParaRPr>
              </a:p>
            </p:txBody>
          </p:sp>
          <p:sp>
            <p:nvSpPr>
              <p:cNvPr id="38" name="object 32">
                <a:extLst>
                  <a:ext uri="{FF2B5EF4-FFF2-40B4-BE49-F238E27FC236}">
                    <a16:creationId xmlns:a16="http://schemas.microsoft.com/office/drawing/2014/main" id="{82853CAF-5E03-4D4F-9E0A-6087633D53A6}"/>
                  </a:ext>
                </a:extLst>
              </p:cNvPr>
              <p:cNvSpPr txBox="1"/>
              <p:nvPr/>
            </p:nvSpPr>
            <p:spPr>
              <a:xfrm rot="18900000">
                <a:off x="3270390" y="4978661"/>
                <a:ext cx="1115024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spc="15" dirty="0">
                    <a:latin typeface="Arial"/>
                    <a:cs typeface="Arial"/>
                  </a:rPr>
                  <a:t>Côte d’Ivoire</a:t>
                </a:r>
                <a:r>
                  <a:rPr sz="900" spc="-85" dirty="0">
                    <a:latin typeface="Arial"/>
                    <a:cs typeface="Arial"/>
                  </a:rPr>
                  <a:t> </a:t>
                </a:r>
                <a:r>
                  <a:rPr sz="900" spc="-15" dirty="0">
                    <a:latin typeface="Arial"/>
                    <a:cs typeface="Arial"/>
                  </a:rPr>
                  <a:t>CMSC</a:t>
                </a:r>
                <a:endParaRPr sz="900">
                  <a:latin typeface="Arial"/>
                  <a:cs typeface="Arial"/>
                </a:endParaRPr>
              </a:p>
            </p:txBody>
          </p:sp>
          <p:sp>
            <p:nvSpPr>
              <p:cNvPr id="39" name="object 33">
                <a:extLst>
                  <a:ext uri="{FF2B5EF4-FFF2-40B4-BE49-F238E27FC236}">
                    <a16:creationId xmlns:a16="http://schemas.microsoft.com/office/drawing/2014/main" id="{3A7D23E2-F0DA-4894-9C68-D16529E7B7FF}"/>
                  </a:ext>
                </a:extLst>
              </p:cNvPr>
              <p:cNvSpPr txBox="1"/>
              <p:nvPr/>
            </p:nvSpPr>
            <p:spPr>
              <a:xfrm rot="18900000">
                <a:off x="3811624" y="4909968"/>
                <a:ext cx="921685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spc="15" dirty="0">
                    <a:latin typeface="Arial"/>
                    <a:cs typeface="Arial"/>
                  </a:rPr>
                  <a:t>Côte d’Ivoire</a:t>
                </a:r>
                <a:r>
                  <a:rPr sz="900" spc="-90" dirty="0">
                    <a:latin typeface="Arial"/>
                    <a:cs typeface="Arial"/>
                  </a:rPr>
                  <a:t> </a:t>
                </a:r>
                <a:r>
                  <a:rPr sz="900" spc="-20" dirty="0">
                    <a:latin typeface="Arial"/>
                    <a:cs typeface="Arial"/>
                  </a:rPr>
                  <a:t>UT</a:t>
                </a:r>
                <a:endParaRPr sz="900" dirty="0">
                  <a:latin typeface="Arial"/>
                  <a:cs typeface="Arial"/>
                </a:endParaRPr>
              </a:p>
            </p:txBody>
          </p:sp>
          <p:sp>
            <p:nvSpPr>
              <p:cNvPr id="40" name="object 34">
                <a:extLst>
                  <a:ext uri="{FF2B5EF4-FFF2-40B4-BE49-F238E27FC236}">
                    <a16:creationId xmlns:a16="http://schemas.microsoft.com/office/drawing/2014/main" id="{E82829A8-6DC1-44C7-BE17-790D11B33572}"/>
                  </a:ext>
                </a:extLst>
              </p:cNvPr>
              <p:cNvSpPr txBox="1"/>
              <p:nvPr/>
            </p:nvSpPr>
            <p:spPr>
              <a:xfrm rot="18900000">
                <a:off x="4397186" y="4830647"/>
                <a:ext cx="698988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dirty="0">
                    <a:latin typeface="Arial"/>
                    <a:cs typeface="Arial"/>
                  </a:rPr>
                  <a:t>Eswatini</a:t>
                </a:r>
                <a:r>
                  <a:rPr sz="900" spc="-85" dirty="0">
                    <a:latin typeface="Arial"/>
                    <a:cs typeface="Arial"/>
                  </a:rPr>
                  <a:t> </a:t>
                </a:r>
                <a:r>
                  <a:rPr sz="900" spc="15" dirty="0">
                    <a:latin typeface="Arial"/>
                    <a:cs typeface="Arial"/>
                  </a:rPr>
                  <a:t>MC</a:t>
                </a:r>
                <a:endParaRPr sz="900">
                  <a:latin typeface="Arial"/>
                  <a:cs typeface="Arial"/>
                </a:endParaRPr>
              </a:p>
            </p:txBody>
          </p:sp>
          <p:sp>
            <p:nvSpPr>
              <p:cNvPr id="41" name="object 35">
                <a:extLst>
                  <a:ext uri="{FF2B5EF4-FFF2-40B4-BE49-F238E27FC236}">
                    <a16:creationId xmlns:a16="http://schemas.microsoft.com/office/drawing/2014/main" id="{95CD096B-3321-41C3-9B05-B229EC40DD4A}"/>
                  </a:ext>
                </a:extLst>
              </p:cNvPr>
              <p:cNvSpPr txBox="1"/>
              <p:nvPr/>
            </p:nvSpPr>
            <p:spPr>
              <a:xfrm rot="18900000">
                <a:off x="4825843" y="4810948"/>
                <a:ext cx="644029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spc="-10" dirty="0">
                    <a:latin typeface="Arial"/>
                    <a:cs typeface="Arial"/>
                  </a:rPr>
                  <a:t>Kenya</a:t>
                </a:r>
                <a:r>
                  <a:rPr sz="900" spc="-90" dirty="0">
                    <a:latin typeface="Arial"/>
                    <a:cs typeface="Arial"/>
                  </a:rPr>
                  <a:t> </a:t>
                </a:r>
                <a:r>
                  <a:rPr sz="900" dirty="0">
                    <a:latin typeface="Arial"/>
                    <a:cs typeface="Arial"/>
                  </a:rPr>
                  <a:t>HBH</a:t>
                </a:r>
                <a:endParaRPr sz="900">
                  <a:latin typeface="Arial"/>
                  <a:cs typeface="Arial"/>
                </a:endParaRPr>
              </a:p>
            </p:txBody>
          </p:sp>
          <p:sp>
            <p:nvSpPr>
              <p:cNvPr id="42" name="object 36">
                <a:extLst>
                  <a:ext uri="{FF2B5EF4-FFF2-40B4-BE49-F238E27FC236}">
                    <a16:creationId xmlns:a16="http://schemas.microsoft.com/office/drawing/2014/main" id="{E5CD25F4-85D6-4F77-A765-2B07EA57C5F3}"/>
                  </a:ext>
                </a:extLst>
              </p:cNvPr>
              <p:cNvSpPr txBox="1"/>
              <p:nvPr/>
            </p:nvSpPr>
            <p:spPr>
              <a:xfrm rot="18900000">
                <a:off x="5060465" y="4881975"/>
                <a:ext cx="842977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spc="5" dirty="0">
                    <a:latin typeface="Arial"/>
                    <a:cs typeface="Arial"/>
                  </a:rPr>
                  <a:t>Lesotho</a:t>
                </a:r>
                <a:r>
                  <a:rPr sz="900" spc="-70" dirty="0">
                    <a:latin typeface="Arial"/>
                    <a:cs typeface="Arial"/>
                  </a:rPr>
                  <a:t> </a:t>
                </a:r>
                <a:r>
                  <a:rPr sz="900" dirty="0">
                    <a:latin typeface="Arial"/>
                    <a:cs typeface="Arial"/>
                  </a:rPr>
                  <a:t>MSDA</a:t>
                </a:r>
                <a:endParaRPr sz="900">
                  <a:latin typeface="Arial"/>
                  <a:cs typeface="Arial"/>
                </a:endParaRPr>
              </a:p>
            </p:txBody>
          </p:sp>
          <p:sp>
            <p:nvSpPr>
              <p:cNvPr id="43" name="object 37">
                <a:extLst>
                  <a:ext uri="{FF2B5EF4-FFF2-40B4-BE49-F238E27FC236}">
                    <a16:creationId xmlns:a16="http://schemas.microsoft.com/office/drawing/2014/main" id="{29B5AFDE-C352-4645-B297-588C18AE1558}"/>
                  </a:ext>
                </a:extLst>
              </p:cNvPr>
              <p:cNvSpPr txBox="1"/>
              <p:nvPr/>
            </p:nvSpPr>
            <p:spPr>
              <a:xfrm rot="18900000">
                <a:off x="5526119" y="4849323"/>
                <a:ext cx="751499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spc="5" dirty="0">
                    <a:latin typeface="Arial"/>
                    <a:cs typeface="Arial"/>
                  </a:rPr>
                  <a:t>Lesotho</a:t>
                </a:r>
                <a:r>
                  <a:rPr sz="900" spc="-75" dirty="0">
                    <a:latin typeface="Arial"/>
                    <a:cs typeface="Arial"/>
                  </a:rPr>
                  <a:t> </a:t>
                </a:r>
                <a:r>
                  <a:rPr sz="900" spc="-5" dirty="0">
                    <a:latin typeface="Arial"/>
                    <a:cs typeface="Arial"/>
                  </a:rPr>
                  <a:t>StJH</a:t>
                </a:r>
                <a:endParaRPr sz="900">
                  <a:latin typeface="Arial"/>
                  <a:cs typeface="Arial"/>
                </a:endParaRPr>
              </a:p>
            </p:txBody>
          </p:sp>
          <p:sp>
            <p:nvSpPr>
              <p:cNvPr id="44" name="object 38">
                <a:extLst>
                  <a:ext uri="{FF2B5EF4-FFF2-40B4-BE49-F238E27FC236}">
                    <a16:creationId xmlns:a16="http://schemas.microsoft.com/office/drawing/2014/main" id="{8DF17410-0145-4785-8E08-17964C3C4DAB}"/>
                  </a:ext>
                </a:extLst>
              </p:cNvPr>
              <p:cNvSpPr txBox="1"/>
              <p:nvPr/>
            </p:nvSpPr>
            <p:spPr>
              <a:xfrm rot="18900000">
                <a:off x="5665774" y="4941009"/>
                <a:ext cx="1009183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spc="10" dirty="0">
                    <a:latin typeface="Arial"/>
                    <a:cs typeface="Arial"/>
                  </a:rPr>
                  <a:t>Mozambique</a:t>
                </a:r>
                <a:r>
                  <a:rPr sz="900" spc="-65" dirty="0">
                    <a:latin typeface="Arial"/>
                    <a:cs typeface="Arial"/>
                  </a:rPr>
                  <a:t> </a:t>
                </a:r>
                <a:r>
                  <a:rPr sz="900" spc="-15" dirty="0">
                    <a:latin typeface="Arial"/>
                    <a:cs typeface="Arial"/>
                  </a:rPr>
                  <a:t>CXX</a:t>
                </a:r>
                <a:endParaRPr sz="900">
                  <a:latin typeface="Arial"/>
                  <a:cs typeface="Arial"/>
                </a:endParaRPr>
              </a:p>
            </p:txBody>
          </p:sp>
          <p:sp>
            <p:nvSpPr>
              <p:cNvPr id="45" name="object 39">
                <a:extLst>
                  <a:ext uri="{FF2B5EF4-FFF2-40B4-BE49-F238E27FC236}">
                    <a16:creationId xmlns:a16="http://schemas.microsoft.com/office/drawing/2014/main" id="{675E737F-82A0-498A-8D18-24A389E2F09A}"/>
                  </a:ext>
                </a:extLst>
              </p:cNvPr>
              <p:cNvSpPr txBox="1"/>
              <p:nvPr/>
            </p:nvSpPr>
            <p:spPr>
              <a:xfrm rot="18900000">
                <a:off x="6160502" y="4895483"/>
                <a:ext cx="881016" cy="9355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655"/>
                  </a:lnSpc>
                </a:pPr>
                <a:r>
                  <a:rPr sz="900" spc="10" dirty="0">
                    <a:latin typeface="Arial"/>
                    <a:cs typeface="Arial"/>
                  </a:rPr>
                  <a:t>Zimbabwe</a:t>
                </a:r>
                <a:r>
                  <a:rPr sz="900" spc="-85" dirty="0">
                    <a:latin typeface="Arial"/>
                    <a:cs typeface="Arial"/>
                  </a:rPr>
                  <a:t> </a:t>
                </a:r>
                <a:r>
                  <a:rPr sz="900" spc="-15" dirty="0">
                    <a:latin typeface="Arial"/>
                    <a:cs typeface="Arial"/>
                  </a:rPr>
                  <a:t>GPH</a:t>
                </a:r>
                <a:endParaRPr sz="900">
                  <a:latin typeface="Arial"/>
                  <a:cs typeface="Arial"/>
                </a:endParaRPr>
              </a:p>
            </p:txBody>
          </p:sp>
        </p:grpSp>
        <p:sp>
          <p:nvSpPr>
            <p:cNvPr id="47" name="object 41">
              <a:extLst>
                <a:ext uri="{FF2B5EF4-FFF2-40B4-BE49-F238E27FC236}">
                  <a16:creationId xmlns:a16="http://schemas.microsoft.com/office/drawing/2014/main" id="{65F3083E-0849-4B37-A542-FEDAA08AAEA3}"/>
                </a:ext>
              </a:extLst>
            </p:cNvPr>
            <p:cNvSpPr txBox="1"/>
            <p:nvPr/>
          </p:nvSpPr>
          <p:spPr>
            <a:xfrm>
              <a:off x="2744856" y="2638790"/>
              <a:ext cx="14732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solidFill>
                    <a:srgbClr val="FFFFFF"/>
                  </a:solidFill>
                  <a:latin typeface="Avenir LT 35 Light"/>
                  <a:cs typeface="Avenir LT 35 Light"/>
                </a:rPr>
                <a:t>120</a:t>
              </a:r>
              <a:endParaRPr sz="600">
                <a:latin typeface="Avenir LT 35 Light"/>
                <a:cs typeface="Avenir LT 35 Light"/>
              </a:endParaRPr>
            </a:p>
          </p:txBody>
        </p:sp>
        <p:sp>
          <p:nvSpPr>
            <p:cNvPr id="49" name="object 43">
              <a:extLst>
                <a:ext uri="{FF2B5EF4-FFF2-40B4-BE49-F238E27FC236}">
                  <a16:creationId xmlns:a16="http://schemas.microsoft.com/office/drawing/2014/main" id="{1196303E-77DF-42E4-A148-19C5C15B2F93}"/>
                </a:ext>
              </a:extLst>
            </p:cNvPr>
            <p:cNvSpPr txBox="1"/>
            <p:nvPr/>
          </p:nvSpPr>
          <p:spPr>
            <a:xfrm>
              <a:off x="3513143" y="3169523"/>
              <a:ext cx="14732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3655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solidFill>
                    <a:srgbClr val="FFFFFF"/>
                  </a:solidFill>
                  <a:latin typeface="Avenir LT 35 Light"/>
                  <a:cs typeface="Avenir LT 35 Light"/>
                </a:rPr>
                <a:t>85</a:t>
              </a:r>
              <a:endParaRPr sz="600">
                <a:latin typeface="Avenir LT 35 Light"/>
                <a:cs typeface="Avenir LT 35 Light"/>
              </a:endParaRPr>
            </a:p>
          </p:txBody>
        </p:sp>
        <p:sp>
          <p:nvSpPr>
            <p:cNvPr id="55" name="object 49">
              <a:extLst>
                <a:ext uri="{FF2B5EF4-FFF2-40B4-BE49-F238E27FC236}">
                  <a16:creationId xmlns:a16="http://schemas.microsoft.com/office/drawing/2014/main" id="{DACABE88-A9B5-4BF6-AF9D-B8B48E43372A}"/>
                </a:ext>
              </a:extLst>
            </p:cNvPr>
            <p:cNvSpPr txBox="1"/>
            <p:nvPr/>
          </p:nvSpPr>
          <p:spPr>
            <a:xfrm>
              <a:off x="5818027" y="3239551"/>
              <a:ext cx="147320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1115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solidFill>
                    <a:srgbClr val="FFFFFF"/>
                  </a:solidFill>
                  <a:latin typeface="Avenir LT 35 Light"/>
                  <a:cs typeface="Avenir LT 35 Light"/>
                </a:rPr>
                <a:t>80</a:t>
              </a:r>
              <a:endParaRPr sz="600">
                <a:latin typeface="Avenir LT 35 Light"/>
                <a:cs typeface="Avenir LT 35 Light"/>
              </a:endParaRPr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806E5755-BDC8-4931-8AAB-483CB5660954}"/>
                </a:ext>
              </a:extLst>
            </p:cNvPr>
            <p:cNvSpPr/>
            <p:nvPr/>
          </p:nvSpPr>
          <p:spPr>
            <a:xfrm>
              <a:off x="2709749" y="2628895"/>
              <a:ext cx="219600" cy="1841500"/>
            </a:xfrm>
            <a:custGeom>
              <a:avLst/>
              <a:gdLst/>
              <a:ahLst/>
              <a:cxnLst/>
              <a:rect l="l" t="t" r="r" b="b"/>
              <a:pathLst>
                <a:path w="147319" h="1841500">
                  <a:moveTo>
                    <a:pt x="0" y="1841284"/>
                  </a:moveTo>
                  <a:lnTo>
                    <a:pt x="147040" y="1841284"/>
                  </a:lnTo>
                  <a:lnTo>
                    <a:pt x="147040" y="0"/>
                  </a:lnTo>
                  <a:lnTo>
                    <a:pt x="0" y="0"/>
                  </a:lnTo>
                  <a:lnTo>
                    <a:pt x="0" y="1841284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GB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56861099-ACBB-4859-ABCF-FF55A55FCFAF}"/>
                </a:ext>
              </a:extLst>
            </p:cNvPr>
            <p:cNvSpPr/>
            <p:nvPr/>
          </p:nvSpPr>
          <p:spPr>
            <a:xfrm>
              <a:off x="5782920" y="3234507"/>
              <a:ext cx="219600" cy="1235710"/>
            </a:xfrm>
            <a:custGeom>
              <a:avLst/>
              <a:gdLst/>
              <a:ahLst/>
              <a:cxnLst/>
              <a:rect l="l" t="t" r="r" b="b"/>
              <a:pathLst>
                <a:path w="147320" h="1235710">
                  <a:moveTo>
                    <a:pt x="0" y="1235671"/>
                  </a:moveTo>
                  <a:lnTo>
                    <a:pt x="147040" y="1235671"/>
                  </a:lnTo>
                  <a:lnTo>
                    <a:pt x="147040" y="0"/>
                  </a:lnTo>
                  <a:lnTo>
                    <a:pt x="0" y="0"/>
                  </a:lnTo>
                  <a:lnTo>
                    <a:pt x="0" y="1235671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B7FB1864-2123-46A9-A673-E3BBABC32F16}"/>
                </a:ext>
              </a:extLst>
            </p:cNvPr>
            <p:cNvSpPr/>
            <p:nvPr/>
          </p:nvSpPr>
          <p:spPr>
            <a:xfrm>
              <a:off x="3478036" y="3164442"/>
              <a:ext cx="219600" cy="1306195"/>
            </a:xfrm>
            <a:custGeom>
              <a:avLst/>
              <a:gdLst/>
              <a:ahLst/>
              <a:cxnLst/>
              <a:rect l="l" t="t" r="r" b="b"/>
              <a:pathLst>
                <a:path w="147319" h="1306195">
                  <a:moveTo>
                    <a:pt x="0" y="1305737"/>
                  </a:moveTo>
                  <a:lnTo>
                    <a:pt x="147040" y="1305737"/>
                  </a:lnTo>
                  <a:lnTo>
                    <a:pt x="147040" y="0"/>
                  </a:lnTo>
                  <a:lnTo>
                    <a:pt x="0" y="0"/>
                  </a:lnTo>
                  <a:lnTo>
                    <a:pt x="0" y="1305737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bject 40">
              <a:extLst>
                <a:ext uri="{FF2B5EF4-FFF2-40B4-BE49-F238E27FC236}">
                  <a16:creationId xmlns:a16="http://schemas.microsoft.com/office/drawing/2014/main" id="{95758589-194B-4342-830A-B99A4AF5D4A5}"/>
                </a:ext>
              </a:extLst>
            </p:cNvPr>
            <p:cNvSpPr txBox="1"/>
            <p:nvPr/>
          </p:nvSpPr>
          <p:spPr>
            <a:xfrm>
              <a:off x="2325600" y="4011963"/>
              <a:ext cx="219600" cy="458470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48" name="object 42">
              <a:extLst>
                <a:ext uri="{FF2B5EF4-FFF2-40B4-BE49-F238E27FC236}">
                  <a16:creationId xmlns:a16="http://schemas.microsoft.com/office/drawing/2014/main" id="{784E2C86-A7A2-41A3-86D7-F7CBBC01149B}"/>
                </a:ext>
              </a:extLst>
            </p:cNvPr>
            <p:cNvSpPr txBox="1"/>
            <p:nvPr/>
          </p:nvSpPr>
          <p:spPr>
            <a:xfrm>
              <a:off x="3093886" y="3476353"/>
              <a:ext cx="219600" cy="994410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2384">
                <a:lnSpc>
                  <a:spcPct val="100000"/>
                </a:lnSpc>
                <a:spcBef>
                  <a:spcPts val="14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44">
              <a:extLst>
                <a:ext uri="{FF2B5EF4-FFF2-40B4-BE49-F238E27FC236}">
                  <a16:creationId xmlns:a16="http://schemas.microsoft.com/office/drawing/2014/main" id="{DC24A8E1-7172-4FC1-84F6-7D585FC46A1F}"/>
                </a:ext>
              </a:extLst>
            </p:cNvPr>
            <p:cNvSpPr txBox="1"/>
            <p:nvPr/>
          </p:nvSpPr>
          <p:spPr>
            <a:xfrm>
              <a:off x="3862185" y="3137568"/>
              <a:ext cx="219600" cy="1332865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4290">
                <a:lnSpc>
                  <a:spcPct val="100000"/>
                </a:lnSpc>
                <a:spcBef>
                  <a:spcPts val="17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87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bject 45">
              <a:extLst>
                <a:ext uri="{FF2B5EF4-FFF2-40B4-BE49-F238E27FC236}">
                  <a16:creationId xmlns:a16="http://schemas.microsoft.com/office/drawing/2014/main" id="{C67A8665-A4B0-4318-812B-7917819BF3CC}"/>
                </a:ext>
              </a:extLst>
            </p:cNvPr>
            <p:cNvSpPr txBox="1"/>
            <p:nvPr/>
          </p:nvSpPr>
          <p:spPr>
            <a:xfrm>
              <a:off x="4246335" y="2980076"/>
              <a:ext cx="219600" cy="1490345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4290">
                <a:lnSpc>
                  <a:spcPct val="100000"/>
                </a:lnSpc>
                <a:spcBef>
                  <a:spcPts val="14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id="{CB144D50-C784-4079-8A79-837F7236E613}"/>
                </a:ext>
              </a:extLst>
            </p:cNvPr>
            <p:cNvSpPr txBox="1"/>
            <p:nvPr/>
          </p:nvSpPr>
          <p:spPr>
            <a:xfrm>
              <a:off x="4630472" y="2980076"/>
              <a:ext cx="219600" cy="1490345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1115">
                <a:lnSpc>
                  <a:spcPct val="100000"/>
                </a:lnSpc>
                <a:spcBef>
                  <a:spcPts val="14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47">
              <a:extLst>
                <a:ext uri="{FF2B5EF4-FFF2-40B4-BE49-F238E27FC236}">
                  <a16:creationId xmlns:a16="http://schemas.microsoft.com/office/drawing/2014/main" id="{92F942D9-E67B-4A8C-A5E9-E436F0ADF451}"/>
                </a:ext>
              </a:extLst>
            </p:cNvPr>
            <p:cNvSpPr txBox="1"/>
            <p:nvPr/>
          </p:nvSpPr>
          <p:spPr>
            <a:xfrm>
              <a:off x="5014621" y="4011963"/>
              <a:ext cx="219600" cy="458470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4290">
                <a:lnSpc>
                  <a:spcPct val="100000"/>
                </a:lnSpc>
                <a:spcBef>
                  <a:spcPts val="14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bject 48">
              <a:extLst>
                <a:ext uri="{FF2B5EF4-FFF2-40B4-BE49-F238E27FC236}">
                  <a16:creationId xmlns:a16="http://schemas.microsoft.com/office/drawing/2014/main" id="{0FD6FAC4-B538-4DCE-B8AF-8D5187910AFB}"/>
                </a:ext>
              </a:extLst>
            </p:cNvPr>
            <p:cNvSpPr txBox="1"/>
            <p:nvPr/>
          </p:nvSpPr>
          <p:spPr>
            <a:xfrm>
              <a:off x="5398771" y="4021247"/>
              <a:ext cx="219600" cy="448945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1750">
                <a:lnSpc>
                  <a:spcPct val="100000"/>
                </a:lnSpc>
                <a:spcBef>
                  <a:spcPts val="165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bject 50">
              <a:extLst>
                <a:ext uri="{FF2B5EF4-FFF2-40B4-BE49-F238E27FC236}">
                  <a16:creationId xmlns:a16="http://schemas.microsoft.com/office/drawing/2014/main" id="{EC44CBB5-88B0-4669-A4FB-15D75676CA27}"/>
                </a:ext>
              </a:extLst>
            </p:cNvPr>
            <p:cNvSpPr txBox="1"/>
            <p:nvPr/>
          </p:nvSpPr>
          <p:spPr>
            <a:xfrm>
              <a:off x="6167057" y="3671286"/>
              <a:ext cx="219600" cy="799465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3655">
                <a:lnSpc>
                  <a:spcPct val="100000"/>
                </a:lnSpc>
                <a:spcBef>
                  <a:spcPts val="13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</a:p>
          </p:txBody>
        </p:sp>
        <p:sp>
          <p:nvSpPr>
            <p:cNvPr id="57" name="object 51">
              <a:extLst>
                <a:ext uri="{FF2B5EF4-FFF2-40B4-BE49-F238E27FC236}">
                  <a16:creationId xmlns:a16="http://schemas.microsoft.com/office/drawing/2014/main" id="{0E8153F4-613D-4E8B-92CF-6436E4F45802}"/>
                </a:ext>
              </a:extLst>
            </p:cNvPr>
            <p:cNvSpPr txBox="1"/>
            <p:nvPr/>
          </p:nvSpPr>
          <p:spPr>
            <a:xfrm>
              <a:off x="6551207" y="3564593"/>
              <a:ext cx="219600" cy="906144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2384">
                <a:lnSpc>
                  <a:spcPct val="100000"/>
                </a:lnSpc>
                <a:spcBef>
                  <a:spcPts val="14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bject 52">
              <a:extLst>
                <a:ext uri="{FF2B5EF4-FFF2-40B4-BE49-F238E27FC236}">
                  <a16:creationId xmlns:a16="http://schemas.microsoft.com/office/drawing/2014/main" id="{93124A9F-B34D-4FD6-88A5-FFDAC8D84E87}"/>
                </a:ext>
              </a:extLst>
            </p:cNvPr>
            <p:cNvSpPr txBox="1"/>
            <p:nvPr/>
          </p:nvSpPr>
          <p:spPr>
            <a:xfrm>
              <a:off x="6935357" y="3533313"/>
              <a:ext cx="219600" cy="937260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34290">
                <a:lnSpc>
                  <a:spcPct val="100000"/>
                </a:lnSpc>
                <a:spcBef>
                  <a:spcPts val="140"/>
                </a:spcBef>
              </a:pPr>
              <a:r>
                <a:rPr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bject 53">
              <a:extLst>
                <a:ext uri="{FF2B5EF4-FFF2-40B4-BE49-F238E27FC236}">
                  <a16:creationId xmlns:a16="http://schemas.microsoft.com/office/drawing/2014/main" id="{22084319-095C-4A61-8082-06058B97765A}"/>
                </a:ext>
              </a:extLst>
            </p:cNvPr>
            <p:cNvSpPr txBox="1"/>
            <p:nvPr/>
          </p:nvSpPr>
          <p:spPr>
            <a:xfrm>
              <a:off x="2451600" y="3444266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43%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54">
              <a:extLst>
                <a:ext uri="{FF2B5EF4-FFF2-40B4-BE49-F238E27FC236}">
                  <a16:creationId xmlns:a16="http://schemas.microsoft.com/office/drawing/2014/main" id="{EECD7487-7499-4DC9-A2A6-62D4A1B56653}"/>
                </a:ext>
              </a:extLst>
            </p:cNvPr>
            <p:cNvSpPr txBox="1"/>
            <p:nvPr/>
          </p:nvSpPr>
          <p:spPr>
            <a:xfrm>
              <a:off x="2844000" y="3944061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55">
              <a:extLst>
                <a:ext uri="{FF2B5EF4-FFF2-40B4-BE49-F238E27FC236}">
                  <a16:creationId xmlns:a16="http://schemas.microsoft.com/office/drawing/2014/main" id="{05743EE6-BB2D-43A9-BADF-0D7392E91855}"/>
                </a:ext>
              </a:extLst>
            </p:cNvPr>
            <p:cNvSpPr txBox="1"/>
            <p:nvPr/>
          </p:nvSpPr>
          <p:spPr>
            <a:xfrm>
              <a:off x="3224572" y="2492376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87%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bject 56">
              <a:extLst>
                <a:ext uri="{FF2B5EF4-FFF2-40B4-BE49-F238E27FC236}">
                  <a16:creationId xmlns:a16="http://schemas.microsoft.com/office/drawing/2014/main" id="{036B5553-3F96-4BBE-8A8D-3CC5D9E0C203}"/>
                </a:ext>
              </a:extLst>
            </p:cNvPr>
            <p:cNvSpPr txBox="1"/>
            <p:nvPr/>
          </p:nvSpPr>
          <p:spPr>
            <a:xfrm>
              <a:off x="3618000" y="3660064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33%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object 57">
              <a:extLst>
                <a:ext uri="{FF2B5EF4-FFF2-40B4-BE49-F238E27FC236}">
                  <a16:creationId xmlns:a16="http://schemas.microsoft.com/office/drawing/2014/main" id="{9C80EE8B-5885-4E26-9BA7-6F4007ED5655}"/>
                </a:ext>
              </a:extLst>
            </p:cNvPr>
            <p:cNvSpPr txBox="1"/>
            <p:nvPr/>
          </p:nvSpPr>
          <p:spPr>
            <a:xfrm>
              <a:off x="3988858" y="2291741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97%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bject 58">
              <a:extLst>
                <a:ext uri="{FF2B5EF4-FFF2-40B4-BE49-F238E27FC236}">
                  <a16:creationId xmlns:a16="http://schemas.microsoft.com/office/drawing/2014/main" id="{1E752C12-777F-463A-B60B-B33F973C2699}"/>
                </a:ext>
              </a:extLst>
            </p:cNvPr>
            <p:cNvSpPr txBox="1"/>
            <p:nvPr/>
          </p:nvSpPr>
          <p:spPr>
            <a:xfrm>
              <a:off x="4382584" y="2823998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73%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bject 59">
              <a:extLst>
                <a:ext uri="{FF2B5EF4-FFF2-40B4-BE49-F238E27FC236}">
                  <a16:creationId xmlns:a16="http://schemas.microsoft.com/office/drawing/2014/main" id="{B7035B8D-E742-44AE-90A1-ABD3617BD331}"/>
                </a:ext>
              </a:extLst>
            </p:cNvPr>
            <p:cNvSpPr txBox="1"/>
            <p:nvPr/>
          </p:nvSpPr>
          <p:spPr>
            <a:xfrm>
              <a:off x="4760002" y="2859126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70%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bject 60">
              <a:extLst>
                <a:ext uri="{FF2B5EF4-FFF2-40B4-BE49-F238E27FC236}">
                  <a16:creationId xmlns:a16="http://schemas.microsoft.com/office/drawing/2014/main" id="{8EEC1723-1ED7-49E3-9F95-1B42BD98E511}"/>
                </a:ext>
              </a:extLst>
            </p:cNvPr>
            <p:cNvSpPr txBox="1"/>
            <p:nvPr/>
          </p:nvSpPr>
          <p:spPr>
            <a:xfrm>
              <a:off x="5144508" y="2859126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70%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bject 61">
              <a:extLst>
                <a:ext uri="{FF2B5EF4-FFF2-40B4-BE49-F238E27FC236}">
                  <a16:creationId xmlns:a16="http://schemas.microsoft.com/office/drawing/2014/main" id="{8F3761BB-EDCA-4917-890E-568EA125C92E}"/>
                </a:ext>
              </a:extLst>
            </p:cNvPr>
            <p:cNvSpPr txBox="1"/>
            <p:nvPr/>
          </p:nvSpPr>
          <p:spPr>
            <a:xfrm>
              <a:off x="5538309" y="2232000"/>
              <a:ext cx="296981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62">
              <a:extLst>
                <a:ext uri="{FF2B5EF4-FFF2-40B4-BE49-F238E27FC236}">
                  <a16:creationId xmlns:a16="http://schemas.microsoft.com/office/drawing/2014/main" id="{9EB113C8-D5A3-4345-B0DE-25EF06F3584D}"/>
                </a:ext>
              </a:extLst>
            </p:cNvPr>
            <p:cNvSpPr txBox="1"/>
            <p:nvPr/>
          </p:nvSpPr>
          <p:spPr>
            <a:xfrm>
              <a:off x="7070615" y="2235581"/>
              <a:ext cx="296981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63">
              <a:extLst>
                <a:ext uri="{FF2B5EF4-FFF2-40B4-BE49-F238E27FC236}">
                  <a16:creationId xmlns:a16="http://schemas.microsoft.com/office/drawing/2014/main" id="{13B515BA-FB8E-4CF4-AEFB-806620033C40}"/>
                </a:ext>
              </a:extLst>
            </p:cNvPr>
            <p:cNvSpPr txBox="1"/>
            <p:nvPr/>
          </p:nvSpPr>
          <p:spPr>
            <a:xfrm>
              <a:off x="5948798" y="3388716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47%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bject 64">
              <a:extLst>
                <a:ext uri="{FF2B5EF4-FFF2-40B4-BE49-F238E27FC236}">
                  <a16:creationId xmlns:a16="http://schemas.microsoft.com/office/drawing/2014/main" id="{FEBD9302-4389-47F5-BAFC-CEAAF6FD69B0}"/>
                </a:ext>
              </a:extLst>
            </p:cNvPr>
            <p:cNvSpPr txBox="1"/>
            <p:nvPr/>
          </p:nvSpPr>
          <p:spPr>
            <a:xfrm>
              <a:off x="6312425" y="2575433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83%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object 65">
              <a:extLst>
                <a:ext uri="{FF2B5EF4-FFF2-40B4-BE49-F238E27FC236}">
                  <a16:creationId xmlns:a16="http://schemas.microsoft.com/office/drawing/2014/main" id="{F949EA11-B509-43E0-9A5B-6936B43D4334}"/>
                </a:ext>
              </a:extLst>
            </p:cNvPr>
            <p:cNvSpPr txBox="1"/>
            <p:nvPr/>
          </p:nvSpPr>
          <p:spPr>
            <a:xfrm>
              <a:off x="6683138" y="2294865"/>
              <a:ext cx="240326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97%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bject 66">
              <a:extLst>
                <a:ext uri="{FF2B5EF4-FFF2-40B4-BE49-F238E27FC236}">
                  <a16:creationId xmlns:a16="http://schemas.microsoft.com/office/drawing/2014/main" id="{59A30FBD-FF5A-4391-9872-E67F29D896CD}"/>
                </a:ext>
              </a:extLst>
            </p:cNvPr>
            <p:cNvSpPr/>
            <p:nvPr/>
          </p:nvSpPr>
          <p:spPr>
            <a:xfrm>
              <a:off x="6229800" y="2615273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4" h="43814">
                  <a:moveTo>
                    <a:pt x="22948" y="0"/>
                  </a:moveTo>
                  <a:lnTo>
                    <a:pt x="14016" y="1718"/>
                  </a:lnTo>
                  <a:lnTo>
                    <a:pt x="6721" y="6407"/>
                  </a:lnTo>
                  <a:lnTo>
                    <a:pt x="1803" y="13362"/>
                  </a:lnTo>
                  <a:lnTo>
                    <a:pt x="0" y="21882"/>
                  </a:lnTo>
                  <a:lnTo>
                    <a:pt x="1803" y="30411"/>
                  </a:lnTo>
                  <a:lnTo>
                    <a:pt x="6721" y="37374"/>
                  </a:lnTo>
                  <a:lnTo>
                    <a:pt x="14016" y="42068"/>
                  </a:lnTo>
                  <a:lnTo>
                    <a:pt x="22948" y="43789"/>
                  </a:lnTo>
                  <a:lnTo>
                    <a:pt x="31881" y="42068"/>
                  </a:lnTo>
                  <a:lnTo>
                    <a:pt x="39176" y="37374"/>
                  </a:lnTo>
                  <a:lnTo>
                    <a:pt x="44094" y="30411"/>
                  </a:lnTo>
                  <a:lnTo>
                    <a:pt x="45897" y="21882"/>
                  </a:lnTo>
                  <a:lnTo>
                    <a:pt x="44094" y="13362"/>
                  </a:lnTo>
                  <a:lnTo>
                    <a:pt x="39176" y="6407"/>
                  </a:lnTo>
                  <a:lnTo>
                    <a:pt x="31881" y="1718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7">
              <a:extLst>
                <a:ext uri="{FF2B5EF4-FFF2-40B4-BE49-F238E27FC236}">
                  <a16:creationId xmlns:a16="http://schemas.microsoft.com/office/drawing/2014/main" id="{7FD919AA-E169-412D-805E-E2CB0BDE51FC}"/>
                </a:ext>
              </a:extLst>
            </p:cNvPr>
            <p:cNvSpPr/>
            <p:nvPr/>
          </p:nvSpPr>
          <p:spPr>
            <a:xfrm>
              <a:off x="6598980" y="2334422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4" h="43814">
                  <a:moveTo>
                    <a:pt x="22948" y="0"/>
                  </a:moveTo>
                  <a:lnTo>
                    <a:pt x="14016" y="1720"/>
                  </a:lnTo>
                  <a:lnTo>
                    <a:pt x="6721" y="6413"/>
                  </a:lnTo>
                  <a:lnTo>
                    <a:pt x="1803" y="13373"/>
                  </a:lnTo>
                  <a:lnTo>
                    <a:pt x="0" y="21894"/>
                  </a:lnTo>
                  <a:lnTo>
                    <a:pt x="1803" y="30421"/>
                  </a:lnTo>
                  <a:lnTo>
                    <a:pt x="6721" y="37380"/>
                  </a:lnTo>
                  <a:lnTo>
                    <a:pt x="14016" y="42070"/>
                  </a:lnTo>
                  <a:lnTo>
                    <a:pt x="22948" y="43789"/>
                  </a:lnTo>
                  <a:lnTo>
                    <a:pt x="31881" y="42070"/>
                  </a:lnTo>
                  <a:lnTo>
                    <a:pt x="39176" y="37380"/>
                  </a:lnTo>
                  <a:lnTo>
                    <a:pt x="44094" y="30421"/>
                  </a:lnTo>
                  <a:lnTo>
                    <a:pt x="45897" y="21894"/>
                  </a:lnTo>
                  <a:lnTo>
                    <a:pt x="44094" y="13373"/>
                  </a:lnTo>
                  <a:lnTo>
                    <a:pt x="39176" y="6413"/>
                  </a:lnTo>
                  <a:lnTo>
                    <a:pt x="31881" y="1720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68">
              <a:extLst>
                <a:ext uri="{FF2B5EF4-FFF2-40B4-BE49-F238E27FC236}">
                  <a16:creationId xmlns:a16="http://schemas.microsoft.com/office/drawing/2014/main" id="{D5CCE62F-2A96-4F37-9F71-930794629B73}"/>
                </a:ext>
              </a:extLst>
            </p:cNvPr>
            <p:cNvSpPr/>
            <p:nvPr/>
          </p:nvSpPr>
          <p:spPr>
            <a:xfrm>
              <a:off x="6997140" y="2275200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4" h="43814">
                  <a:moveTo>
                    <a:pt x="22948" y="0"/>
                  </a:moveTo>
                  <a:lnTo>
                    <a:pt x="14016" y="1720"/>
                  </a:lnTo>
                  <a:lnTo>
                    <a:pt x="6721" y="6413"/>
                  </a:lnTo>
                  <a:lnTo>
                    <a:pt x="1803" y="13373"/>
                  </a:lnTo>
                  <a:lnTo>
                    <a:pt x="0" y="21894"/>
                  </a:lnTo>
                  <a:lnTo>
                    <a:pt x="1803" y="30421"/>
                  </a:lnTo>
                  <a:lnTo>
                    <a:pt x="6721" y="37380"/>
                  </a:lnTo>
                  <a:lnTo>
                    <a:pt x="14016" y="42070"/>
                  </a:lnTo>
                  <a:lnTo>
                    <a:pt x="22948" y="43789"/>
                  </a:lnTo>
                  <a:lnTo>
                    <a:pt x="31881" y="42070"/>
                  </a:lnTo>
                  <a:lnTo>
                    <a:pt x="39176" y="37380"/>
                  </a:lnTo>
                  <a:lnTo>
                    <a:pt x="44094" y="30421"/>
                  </a:lnTo>
                  <a:lnTo>
                    <a:pt x="45897" y="21894"/>
                  </a:lnTo>
                  <a:lnTo>
                    <a:pt x="44094" y="13373"/>
                  </a:lnTo>
                  <a:lnTo>
                    <a:pt x="39176" y="6413"/>
                  </a:lnTo>
                  <a:lnTo>
                    <a:pt x="31881" y="1720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69">
              <a:extLst>
                <a:ext uri="{FF2B5EF4-FFF2-40B4-BE49-F238E27FC236}">
                  <a16:creationId xmlns:a16="http://schemas.microsoft.com/office/drawing/2014/main" id="{9F38844C-63FD-4A52-B248-A51884A40FFA}"/>
                </a:ext>
              </a:extLst>
            </p:cNvPr>
            <p:cNvSpPr/>
            <p:nvPr/>
          </p:nvSpPr>
          <p:spPr>
            <a:xfrm>
              <a:off x="5831939" y="3427614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4" h="43814">
                  <a:moveTo>
                    <a:pt x="22948" y="0"/>
                  </a:moveTo>
                  <a:lnTo>
                    <a:pt x="14016" y="1718"/>
                  </a:lnTo>
                  <a:lnTo>
                    <a:pt x="6721" y="6407"/>
                  </a:lnTo>
                  <a:lnTo>
                    <a:pt x="1803" y="13362"/>
                  </a:lnTo>
                  <a:lnTo>
                    <a:pt x="0" y="21882"/>
                  </a:lnTo>
                  <a:lnTo>
                    <a:pt x="1803" y="30411"/>
                  </a:lnTo>
                  <a:lnTo>
                    <a:pt x="6721" y="37374"/>
                  </a:lnTo>
                  <a:lnTo>
                    <a:pt x="14016" y="42068"/>
                  </a:lnTo>
                  <a:lnTo>
                    <a:pt x="22948" y="43789"/>
                  </a:lnTo>
                  <a:lnTo>
                    <a:pt x="31881" y="42068"/>
                  </a:lnTo>
                  <a:lnTo>
                    <a:pt x="39176" y="37374"/>
                  </a:lnTo>
                  <a:lnTo>
                    <a:pt x="44094" y="30411"/>
                  </a:lnTo>
                  <a:lnTo>
                    <a:pt x="45897" y="21882"/>
                  </a:lnTo>
                  <a:lnTo>
                    <a:pt x="44094" y="13362"/>
                  </a:lnTo>
                  <a:lnTo>
                    <a:pt x="39176" y="6407"/>
                  </a:lnTo>
                  <a:lnTo>
                    <a:pt x="31881" y="1718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0">
              <a:extLst>
                <a:ext uri="{FF2B5EF4-FFF2-40B4-BE49-F238E27FC236}">
                  <a16:creationId xmlns:a16="http://schemas.microsoft.com/office/drawing/2014/main" id="{B8A47634-FBC9-49D1-9538-98F7D58CFCFF}"/>
                </a:ext>
              </a:extLst>
            </p:cNvPr>
            <p:cNvSpPr/>
            <p:nvPr/>
          </p:nvSpPr>
          <p:spPr>
            <a:xfrm>
              <a:off x="5463676" y="2275684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4" h="43814">
                  <a:moveTo>
                    <a:pt x="22948" y="0"/>
                  </a:moveTo>
                  <a:lnTo>
                    <a:pt x="14016" y="1718"/>
                  </a:lnTo>
                  <a:lnTo>
                    <a:pt x="6721" y="6407"/>
                  </a:lnTo>
                  <a:lnTo>
                    <a:pt x="1803" y="13362"/>
                  </a:lnTo>
                  <a:lnTo>
                    <a:pt x="0" y="21882"/>
                  </a:lnTo>
                  <a:lnTo>
                    <a:pt x="1803" y="30411"/>
                  </a:lnTo>
                  <a:lnTo>
                    <a:pt x="6721" y="37374"/>
                  </a:lnTo>
                  <a:lnTo>
                    <a:pt x="14016" y="42068"/>
                  </a:lnTo>
                  <a:lnTo>
                    <a:pt x="22948" y="43789"/>
                  </a:lnTo>
                  <a:lnTo>
                    <a:pt x="31881" y="42068"/>
                  </a:lnTo>
                  <a:lnTo>
                    <a:pt x="39176" y="37374"/>
                  </a:lnTo>
                  <a:lnTo>
                    <a:pt x="44094" y="30411"/>
                  </a:lnTo>
                  <a:lnTo>
                    <a:pt x="45897" y="21882"/>
                  </a:lnTo>
                  <a:lnTo>
                    <a:pt x="44094" y="13362"/>
                  </a:lnTo>
                  <a:lnTo>
                    <a:pt x="39176" y="6407"/>
                  </a:lnTo>
                  <a:lnTo>
                    <a:pt x="31881" y="1718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1">
              <a:extLst>
                <a:ext uri="{FF2B5EF4-FFF2-40B4-BE49-F238E27FC236}">
                  <a16:creationId xmlns:a16="http://schemas.microsoft.com/office/drawing/2014/main" id="{4A802E71-85C1-41E4-B0F7-210BEFF5BE24}"/>
                </a:ext>
              </a:extLst>
            </p:cNvPr>
            <p:cNvSpPr/>
            <p:nvPr/>
          </p:nvSpPr>
          <p:spPr>
            <a:xfrm>
              <a:off x="5071358" y="2903355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4" h="43814">
                  <a:moveTo>
                    <a:pt x="22948" y="0"/>
                  </a:moveTo>
                  <a:lnTo>
                    <a:pt x="14016" y="1718"/>
                  </a:lnTo>
                  <a:lnTo>
                    <a:pt x="6721" y="6407"/>
                  </a:lnTo>
                  <a:lnTo>
                    <a:pt x="1803" y="13362"/>
                  </a:lnTo>
                  <a:lnTo>
                    <a:pt x="0" y="21882"/>
                  </a:lnTo>
                  <a:lnTo>
                    <a:pt x="1803" y="30409"/>
                  </a:lnTo>
                  <a:lnTo>
                    <a:pt x="6721" y="37368"/>
                  </a:lnTo>
                  <a:lnTo>
                    <a:pt x="14016" y="42057"/>
                  </a:lnTo>
                  <a:lnTo>
                    <a:pt x="22948" y="43776"/>
                  </a:lnTo>
                  <a:lnTo>
                    <a:pt x="31881" y="42057"/>
                  </a:lnTo>
                  <a:lnTo>
                    <a:pt x="39176" y="37368"/>
                  </a:lnTo>
                  <a:lnTo>
                    <a:pt x="44094" y="30409"/>
                  </a:lnTo>
                  <a:lnTo>
                    <a:pt x="45897" y="21882"/>
                  </a:lnTo>
                  <a:lnTo>
                    <a:pt x="44094" y="13362"/>
                  </a:lnTo>
                  <a:lnTo>
                    <a:pt x="39176" y="6407"/>
                  </a:lnTo>
                  <a:lnTo>
                    <a:pt x="31881" y="1718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2">
              <a:extLst>
                <a:ext uri="{FF2B5EF4-FFF2-40B4-BE49-F238E27FC236}">
                  <a16:creationId xmlns:a16="http://schemas.microsoft.com/office/drawing/2014/main" id="{0F8DA0FE-0474-4DEC-A824-83B1816B9057}"/>
                </a:ext>
              </a:extLst>
            </p:cNvPr>
            <p:cNvSpPr/>
            <p:nvPr/>
          </p:nvSpPr>
          <p:spPr>
            <a:xfrm>
              <a:off x="4686359" y="2903355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4" h="43814">
                  <a:moveTo>
                    <a:pt x="22948" y="0"/>
                  </a:moveTo>
                  <a:lnTo>
                    <a:pt x="14016" y="1718"/>
                  </a:lnTo>
                  <a:lnTo>
                    <a:pt x="6721" y="6407"/>
                  </a:lnTo>
                  <a:lnTo>
                    <a:pt x="1803" y="13362"/>
                  </a:lnTo>
                  <a:lnTo>
                    <a:pt x="0" y="21882"/>
                  </a:lnTo>
                  <a:lnTo>
                    <a:pt x="1803" y="30409"/>
                  </a:lnTo>
                  <a:lnTo>
                    <a:pt x="6721" y="37368"/>
                  </a:lnTo>
                  <a:lnTo>
                    <a:pt x="14016" y="42057"/>
                  </a:lnTo>
                  <a:lnTo>
                    <a:pt x="22948" y="43776"/>
                  </a:lnTo>
                  <a:lnTo>
                    <a:pt x="31881" y="42057"/>
                  </a:lnTo>
                  <a:lnTo>
                    <a:pt x="39176" y="37368"/>
                  </a:lnTo>
                  <a:lnTo>
                    <a:pt x="44094" y="30409"/>
                  </a:lnTo>
                  <a:lnTo>
                    <a:pt x="45897" y="21882"/>
                  </a:lnTo>
                  <a:lnTo>
                    <a:pt x="44094" y="13362"/>
                  </a:lnTo>
                  <a:lnTo>
                    <a:pt x="39176" y="6407"/>
                  </a:lnTo>
                  <a:lnTo>
                    <a:pt x="31881" y="1718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3">
              <a:extLst>
                <a:ext uri="{FF2B5EF4-FFF2-40B4-BE49-F238E27FC236}">
                  <a16:creationId xmlns:a16="http://schemas.microsoft.com/office/drawing/2014/main" id="{CE583991-ED4B-4A74-B634-EFB8F5C67D1D}"/>
                </a:ext>
              </a:extLst>
            </p:cNvPr>
            <p:cNvSpPr/>
            <p:nvPr/>
          </p:nvSpPr>
          <p:spPr>
            <a:xfrm>
              <a:off x="4301361" y="2867525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4" h="43814">
                  <a:moveTo>
                    <a:pt x="22948" y="0"/>
                  </a:moveTo>
                  <a:lnTo>
                    <a:pt x="14016" y="1718"/>
                  </a:lnTo>
                  <a:lnTo>
                    <a:pt x="6721" y="6407"/>
                  </a:lnTo>
                  <a:lnTo>
                    <a:pt x="1803" y="13362"/>
                  </a:lnTo>
                  <a:lnTo>
                    <a:pt x="0" y="21882"/>
                  </a:lnTo>
                  <a:lnTo>
                    <a:pt x="1803" y="30411"/>
                  </a:lnTo>
                  <a:lnTo>
                    <a:pt x="6721" y="37374"/>
                  </a:lnTo>
                  <a:lnTo>
                    <a:pt x="14016" y="42068"/>
                  </a:lnTo>
                  <a:lnTo>
                    <a:pt x="22948" y="43789"/>
                  </a:lnTo>
                  <a:lnTo>
                    <a:pt x="31881" y="42068"/>
                  </a:lnTo>
                  <a:lnTo>
                    <a:pt x="39176" y="37374"/>
                  </a:lnTo>
                  <a:lnTo>
                    <a:pt x="44094" y="30411"/>
                  </a:lnTo>
                  <a:lnTo>
                    <a:pt x="45897" y="21882"/>
                  </a:lnTo>
                  <a:lnTo>
                    <a:pt x="44094" y="13362"/>
                  </a:lnTo>
                  <a:lnTo>
                    <a:pt x="39176" y="6407"/>
                  </a:lnTo>
                  <a:lnTo>
                    <a:pt x="31881" y="1718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4">
              <a:extLst>
                <a:ext uri="{FF2B5EF4-FFF2-40B4-BE49-F238E27FC236}">
                  <a16:creationId xmlns:a16="http://schemas.microsoft.com/office/drawing/2014/main" id="{D67D54EE-389F-4890-8F43-7F9C191D60FC}"/>
                </a:ext>
              </a:extLst>
            </p:cNvPr>
            <p:cNvSpPr/>
            <p:nvPr/>
          </p:nvSpPr>
          <p:spPr>
            <a:xfrm>
              <a:off x="3913357" y="2335365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4" h="43814">
                  <a:moveTo>
                    <a:pt x="22948" y="0"/>
                  </a:moveTo>
                  <a:lnTo>
                    <a:pt x="14016" y="1718"/>
                  </a:lnTo>
                  <a:lnTo>
                    <a:pt x="6721" y="6407"/>
                  </a:lnTo>
                  <a:lnTo>
                    <a:pt x="1803" y="13362"/>
                  </a:lnTo>
                  <a:lnTo>
                    <a:pt x="0" y="21882"/>
                  </a:lnTo>
                  <a:lnTo>
                    <a:pt x="1803" y="30409"/>
                  </a:lnTo>
                  <a:lnTo>
                    <a:pt x="6721" y="37368"/>
                  </a:lnTo>
                  <a:lnTo>
                    <a:pt x="14016" y="42057"/>
                  </a:lnTo>
                  <a:lnTo>
                    <a:pt x="22948" y="43776"/>
                  </a:lnTo>
                  <a:lnTo>
                    <a:pt x="31881" y="42057"/>
                  </a:lnTo>
                  <a:lnTo>
                    <a:pt x="39176" y="37368"/>
                  </a:lnTo>
                  <a:lnTo>
                    <a:pt x="44094" y="30409"/>
                  </a:lnTo>
                  <a:lnTo>
                    <a:pt x="45897" y="21882"/>
                  </a:lnTo>
                  <a:lnTo>
                    <a:pt x="44094" y="13362"/>
                  </a:lnTo>
                  <a:lnTo>
                    <a:pt x="39176" y="6407"/>
                  </a:lnTo>
                  <a:lnTo>
                    <a:pt x="31881" y="1718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5">
              <a:extLst>
                <a:ext uri="{FF2B5EF4-FFF2-40B4-BE49-F238E27FC236}">
                  <a16:creationId xmlns:a16="http://schemas.microsoft.com/office/drawing/2014/main" id="{2DA876BD-16B1-4490-A950-A179883133CB}"/>
                </a:ext>
              </a:extLst>
            </p:cNvPr>
            <p:cNvSpPr/>
            <p:nvPr/>
          </p:nvSpPr>
          <p:spPr>
            <a:xfrm>
              <a:off x="3529210" y="3699821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5" h="43814">
                  <a:moveTo>
                    <a:pt x="22948" y="0"/>
                  </a:moveTo>
                  <a:lnTo>
                    <a:pt x="14016" y="1720"/>
                  </a:lnTo>
                  <a:lnTo>
                    <a:pt x="6721" y="6413"/>
                  </a:lnTo>
                  <a:lnTo>
                    <a:pt x="1803" y="13373"/>
                  </a:lnTo>
                  <a:lnTo>
                    <a:pt x="0" y="21894"/>
                  </a:lnTo>
                  <a:lnTo>
                    <a:pt x="1803" y="30421"/>
                  </a:lnTo>
                  <a:lnTo>
                    <a:pt x="6721" y="37380"/>
                  </a:lnTo>
                  <a:lnTo>
                    <a:pt x="14016" y="42070"/>
                  </a:lnTo>
                  <a:lnTo>
                    <a:pt x="22948" y="43789"/>
                  </a:lnTo>
                  <a:lnTo>
                    <a:pt x="31881" y="42070"/>
                  </a:lnTo>
                  <a:lnTo>
                    <a:pt x="39176" y="37380"/>
                  </a:lnTo>
                  <a:lnTo>
                    <a:pt x="44094" y="30421"/>
                  </a:lnTo>
                  <a:lnTo>
                    <a:pt x="45897" y="21894"/>
                  </a:lnTo>
                  <a:lnTo>
                    <a:pt x="44094" y="13373"/>
                  </a:lnTo>
                  <a:lnTo>
                    <a:pt x="39176" y="6413"/>
                  </a:lnTo>
                  <a:lnTo>
                    <a:pt x="31881" y="1720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6">
              <a:extLst>
                <a:ext uri="{FF2B5EF4-FFF2-40B4-BE49-F238E27FC236}">
                  <a16:creationId xmlns:a16="http://schemas.microsoft.com/office/drawing/2014/main" id="{28D67BFA-54F9-43E3-8089-E614D09FD2F2}"/>
                </a:ext>
              </a:extLst>
            </p:cNvPr>
            <p:cNvSpPr/>
            <p:nvPr/>
          </p:nvSpPr>
          <p:spPr>
            <a:xfrm>
              <a:off x="3145064" y="2535997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5" h="43814">
                  <a:moveTo>
                    <a:pt x="22948" y="0"/>
                  </a:moveTo>
                  <a:lnTo>
                    <a:pt x="14016" y="1720"/>
                  </a:lnTo>
                  <a:lnTo>
                    <a:pt x="6721" y="6413"/>
                  </a:lnTo>
                  <a:lnTo>
                    <a:pt x="1803" y="13373"/>
                  </a:lnTo>
                  <a:lnTo>
                    <a:pt x="0" y="21894"/>
                  </a:lnTo>
                  <a:lnTo>
                    <a:pt x="1803" y="30421"/>
                  </a:lnTo>
                  <a:lnTo>
                    <a:pt x="6721" y="37380"/>
                  </a:lnTo>
                  <a:lnTo>
                    <a:pt x="14016" y="42070"/>
                  </a:lnTo>
                  <a:lnTo>
                    <a:pt x="22948" y="43789"/>
                  </a:lnTo>
                  <a:lnTo>
                    <a:pt x="31881" y="42070"/>
                  </a:lnTo>
                  <a:lnTo>
                    <a:pt x="39176" y="37380"/>
                  </a:lnTo>
                  <a:lnTo>
                    <a:pt x="44094" y="30421"/>
                  </a:lnTo>
                  <a:lnTo>
                    <a:pt x="45897" y="21894"/>
                  </a:lnTo>
                  <a:lnTo>
                    <a:pt x="44094" y="13373"/>
                  </a:lnTo>
                  <a:lnTo>
                    <a:pt x="39176" y="6413"/>
                  </a:lnTo>
                  <a:lnTo>
                    <a:pt x="31881" y="1720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77">
              <a:extLst>
                <a:ext uri="{FF2B5EF4-FFF2-40B4-BE49-F238E27FC236}">
                  <a16:creationId xmlns:a16="http://schemas.microsoft.com/office/drawing/2014/main" id="{A7BE8249-D8A4-4B64-AFCC-7681BFBCE95B}"/>
                </a:ext>
              </a:extLst>
            </p:cNvPr>
            <p:cNvSpPr/>
            <p:nvPr/>
          </p:nvSpPr>
          <p:spPr>
            <a:xfrm>
              <a:off x="2762758" y="3987469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5" h="43814">
                  <a:moveTo>
                    <a:pt x="22948" y="0"/>
                  </a:moveTo>
                  <a:lnTo>
                    <a:pt x="14016" y="1718"/>
                  </a:lnTo>
                  <a:lnTo>
                    <a:pt x="6721" y="6407"/>
                  </a:lnTo>
                  <a:lnTo>
                    <a:pt x="1803" y="13362"/>
                  </a:lnTo>
                  <a:lnTo>
                    <a:pt x="0" y="21882"/>
                  </a:lnTo>
                  <a:lnTo>
                    <a:pt x="1803" y="30411"/>
                  </a:lnTo>
                  <a:lnTo>
                    <a:pt x="6721" y="37374"/>
                  </a:lnTo>
                  <a:lnTo>
                    <a:pt x="14016" y="42068"/>
                  </a:lnTo>
                  <a:lnTo>
                    <a:pt x="22948" y="43789"/>
                  </a:lnTo>
                  <a:lnTo>
                    <a:pt x="31881" y="42068"/>
                  </a:lnTo>
                  <a:lnTo>
                    <a:pt x="39176" y="37374"/>
                  </a:lnTo>
                  <a:lnTo>
                    <a:pt x="44094" y="30411"/>
                  </a:lnTo>
                  <a:lnTo>
                    <a:pt x="45897" y="21882"/>
                  </a:lnTo>
                  <a:lnTo>
                    <a:pt x="44094" y="13362"/>
                  </a:lnTo>
                  <a:lnTo>
                    <a:pt x="39176" y="6407"/>
                  </a:lnTo>
                  <a:lnTo>
                    <a:pt x="31881" y="1718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78">
              <a:extLst>
                <a:ext uri="{FF2B5EF4-FFF2-40B4-BE49-F238E27FC236}">
                  <a16:creationId xmlns:a16="http://schemas.microsoft.com/office/drawing/2014/main" id="{0F8D7017-E86E-4607-9172-94B16D55BE73}"/>
                </a:ext>
              </a:extLst>
            </p:cNvPr>
            <p:cNvSpPr/>
            <p:nvPr/>
          </p:nvSpPr>
          <p:spPr>
            <a:xfrm>
              <a:off x="2372400" y="3488683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46355" h="43814">
                  <a:moveTo>
                    <a:pt x="22948" y="0"/>
                  </a:moveTo>
                  <a:lnTo>
                    <a:pt x="14016" y="1720"/>
                  </a:lnTo>
                  <a:lnTo>
                    <a:pt x="6721" y="6413"/>
                  </a:lnTo>
                  <a:lnTo>
                    <a:pt x="1803" y="13373"/>
                  </a:lnTo>
                  <a:lnTo>
                    <a:pt x="0" y="21894"/>
                  </a:lnTo>
                  <a:lnTo>
                    <a:pt x="1803" y="30421"/>
                  </a:lnTo>
                  <a:lnTo>
                    <a:pt x="6721" y="37380"/>
                  </a:lnTo>
                  <a:lnTo>
                    <a:pt x="14016" y="42070"/>
                  </a:lnTo>
                  <a:lnTo>
                    <a:pt x="22948" y="43789"/>
                  </a:lnTo>
                  <a:lnTo>
                    <a:pt x="31881" y="42070"/>
                  </a:lnTo>
                  <a:lnTo>
                    <a:pt x="39176" y="37380"/>
                  </a:lnTo>
                  <a:lnTo>
                    <a:pt x="44094" y="30421"/>
                  </a:lnTo>
                  <a:lnTo>
                    <a:pt x="45897" y="21894"/>
                  </a:lnTo>
                  <a:lnTo>
                    <a:pt x="44094" y="13373"/>
                  </a:lnTo>
                  <a:lnTo>
                    <a:pt x="39176" y="6413"/>
                  </a:lnTo>
                  <a:lnTo>
                    <a:pt x="31881" y="1720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bk object 16">
              <a:extLst>
                <a:ext uri="{FF2B5EF4-FFF2-40B4-BE49-F238E27FC236}">
                  <a16:creationId xmlns:a16="http://schemas.microsoft.com/office/drawing/2014/main" id="{09385257-0DB2-4701-93D7-1F4321FE77DD}"/>
                </a:ext>
              </a:extLst>
            </p:cNvPr>
            <p:cNvSpPr/>
            <p:nvPr/>
          </p:nvSpPr>
          <p:spPr>
            <a:xfrm>
              <a:off x="2253267" y="2314800"/>
              <a:ext cx="5097780" cy="2154555"/>
            </a:xfrm>
            <a:custGeom>
              <a:avLst/>
              <a:gdLst/>
              <a:ahLst/>
              <a:cxnLst/>
              <a:rect l="l" t="t" r="r" b="b"/>
              <a:pathLst>
                <a:path w="5097780" h="2154554">
                  <a:moveTo>
                    <a:pt x="5097424" y="0"/>
                  </a:moveTo>
                  <a:lnTo>
                    <a:pt x="5097424" y="2154034"/>
                  </a:lnTo>
                  <a:lnTo>
                    <a:pt x="0" y="2154034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811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C6484B-6BEF-4A55-AAB5-05FAF7F64EE2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Avoiding testing out of fear of HIV-related stigma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of people living with HIV who reported hesitating to get tested for HIV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because of fears of how other people would respond if they tested positive, 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8C6F3C-F4F4-43E2-A9FC-3CAA68085470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People living with HIV Stigma Index surveys, 2017.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bject 15">
              <a:extLst>
                <a:ext uri="{FF2B5EF4-FFF2-40B4-BE49-F238E27FC236}">
                  <a16:creationId xmlns:a16="http://schemas.microsoft.com/office/drawing/2014/main" id="{BCFFCD67-2B09-4626-9865-D26598F2B88B}"/>
                </a:ext>
              </a:extLst>
            </p:cNvPr>
            <p:cNvSpPr txBox="1"/>
            <p:nvPr/>
          </p:nvSpPr>
          <p:spPr>
            <a:xfrm>
              <a:off x="2016000" y="4656962"/>
              <a:ext cx="1363947" cy="166712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Hesitated to get tested</a:t>
              </a:r>
            </a:p>
          </p:txBody>
        </p:sp>
        <p:sp>
          <p:nvSpPr>
            <p:cNvPr id="77" name="object 16">
              <a:extLst>
                <a:ext uri="{FF2B5EF4-FFF2-40B4-BE49-F238E27FC236}">
                  <a16:creationId xmlns:a16="http://schemas.microsoft.com/office/drawing/2014/main" id="{0F1F1BB2-106E-4269-BFB6-D9E067FD972F}"/>
                </a:ext>
              </a:extLst>
            </p:cNvPr>
            <p:cNvSpPr/>
            <p:nvPr/>
          </p:nvSpPr>
          <p:spPr>
            <a:xfrm>
              <a:off x="1800000" y="4656962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EA1130F-3045-4266-81DE-E90F2550FCB1}"/>
                </a:ext>
              </a:extLst>
            </p:cNvPr>
            <p:cNvGrpSpPr/>
            <p:nvPr/>
          </p:nvGrpSpPr>
          <p:grpSpPr>
            <a:xfrm>
              <a:off x="1440000" y="2430000"/>
              <a:ext cx="6985407" cy="1519555"/>
              <a:chOff x="1281600" y="2366262"/>
              <a:chExt cx="6985407" cy="151955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8800043-0521-4358-A26A-B102DE998A33}"/>
                  </a:ext>
                </a:extLst>
              </p:cNvPr>
              <p:cNvGrpSpPr/>
              <p:nvPr/>
            </p:nvGrpSpPr>
            <p:grpSpPr>
              <a:xfrm>
                <a:off x="1281600" y="2366262"/>
                <a:ext cx="2002972" cy="1519555"/>
                <a:chOff x="1640632" y="2366262"/>
                <a:chExt cx="2002972" cy="1519555"/>
              </a:xfrm>
            </p:grpSpPr>
            <p:sp>
              <p:nvSpPr>
                <p:cNvPr id="47" name="bk object 17">
                  <a:extLst>
                    <a:ext uri="{FF2B5EF4-FFF2-40B4-BE49-F238E27FC236}">
                      <a16:creationId xmlns:a16="http://schemas.microsoft.com/office/drawing/2014/main" id="{140A74E9-6CC2-4582-B896-8F888518EDF6}"/>
                    </a:ext>
                  </a:extLst>
                </p:cNvPr>
                <p:cNvSpPr/>
                <p:nvPr/>
              </p:nvSpPr>
              <p:spPr>
                <a:xfrm>
                  <a:off x="2628217" y="3125872"/>
                  <a:ext cx="555625" cy="6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25" h="654050">
                      <a:moveTo>
                        <a:pt x="16994" y="15862"/>
                      </a:moveTo>
                      <a:lnTo>
                        <a:pt x="5956" y="15862"/>
                      </a:lnTo>
                      <a:lnTo>
                        <a:pt x="388962" y="653986"/>
                      </a:lnTo>
                      <a:lnTo>
                        <a:pt x="432758" y="625701"/>
                      </a:lnTo>
                      <a:lnTo>
                        <a:pt x="474799" y="593820"/>
                      </a:lnTo>
                      <a:lnTo>
                        <a:pt x="515453" y="558053"/>
                      </a:lnTo>
                      <a:lnTo>
                        <a:pt x="555091" y="518109"/>
                      </a:lnTo>
                      <a:lnTo>
                        <a:pt x="16994" y="15862"/>
                      </a:lnTo>
                      <a:close/>
                    </a:path>
                    <a:path w="555625" h="654050">
                      <a:moveTo>
                        <a:pt x="0" y="0"/>
                      </a:moveTo>
                      <a:lnTo>
                        <a:pt x="5829" y="20319"/>
                      </a:lnTo>
                      <a:lnTo>
                        <a:pt x="5956" y="15862"/>
                      </a:lnTo>
                      <a:lnTo>
                        <a:pt x="16994" y="158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bk object 19">
                  <a:extLst>
                    <a:ext uri="{FF2B5EF4-FFF2-40B4-BE49-F238E27FC236}">
                      <a16:creationId xmlns:a16="http://schemas.microsoft.com/office/drawing/2014/main" id="{BB084D8C-8389-48A1-AED1-E35918F45826}"/>
                    </a:ext>
                  </a:extLst>
                </p:cNvPr>
                <p:cNvSpPr/>
                <p:nvPr/>
              </p:nvSpPr>
              <p:spPr>
                <a:xfrm>
                  <a:off x="2628219" y="3125874"/>
                  <a:ext cx="209550" cy="75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0" h="755650">
                      <a:moveTo>
                        <a:pt x="0" y="0"/>
                      </a:moveTo>
                      <a:lnTo>
                        <a:pt x="79400" y="755459"/>
                      </a:lnTo>
                      <a:lnTo>
                        <a:pt x="113520" y="751255"/>
                      </a:lnTo>
                      <a:lnTo>
                        <a:pt x="144938" y="745953"/>
                      </a:lnTo>
                      <a:lnTo>
                        <a:pt x="176051" y="739089"/>
                      </a:lnTo>
                      <a:lnTo>
                        <a:pt x="209257" y="7301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1" name="bk object 21">
                  <a:extLst>
                    <a:ext uri="{FF2B5EF4-FFF2-40B4-BE49-F238E27FC236}">
                      <a16:creationId xmlns:a16="http://schemas.microsoft.com/office/drawing/2014/main" id="{12CB56C8-5E5F-4DAE-9439-9E02B8B327A9}"/>
                    </a:ext>
                  </a:extLst>
                </p:cNvPr>
                <p:cNvSpPr/>
                <p:nvPr/>
              </p:nvSpPr>
              <p:spPr>
                <a:xfrm>
                  <a:off x="2628217" y="3125872"/>
                  <a:ext cx="389255" cy="73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55" h="730250">
                      <a:moveTo>
                        <a:pt x="0" y="0"/>
                      </a:moveTo>
                      <a:lnTo>
                        <a:pt x="209257" y="730199"/>
                      </a:lnTo>
                      <a:lnTo>
                        <a:pt x="257925" y="714717"/>
                      </a:lnTo>
                      <a:lnTo>
                        <a:pt x="303882" y="696945"/>
                      </a:lnTo>
                      <a:lnTo>
                        <a:pt x="347453" y="676747"/>
                      </a:lnTo>
                      <a:lnTo>
                        <a:pt x="388962" y="653986"/>
                      </a:lnTo>
                      <a:lnTo>
                        <a:pt x="5956" y="15862"/>
                      </a:lnTo>
                      <a:lnTo>
                        <a:pt x="16995" y="15862"/>
                      </a:lnTo>
                      <a:lnTo>
                        <a:pt x="0" y="0"/>
                      </a:lnTo>
                      <a:close/>
                    </a:path>
                    <a:path w="389255" h="730250">
                      <a:moveTo>
                        <a:pt x="16995" y="15862"/>
                      </a:moveTo>
                      <a:lnTo>
                        <a:pt x="5956" y="15862"/>
                      </a:lnTo>
                      <a:lnTo>
                        <a:pt x="27812" y="25958"/>
                      </a:lnTo>
                      <a:lnTo>
                        <a:pt x="16995" y="15862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3" name="bk object 23">
                  <a:extLst>
                    <a:ext uri="{FF2B5EF4-FFF2-40B4-BE49-F238E27FC236}">
                      <a16:creationId xmlns:a16="http://schemas.microsoft.com/office/drawing/2014/main" id="{721EAE54-7CD4-4AEC-9894-7AE3736D6792}"/>
                    </a:ext>
                  </a:extLst>
                </p:cNvPr>
                <p:cNvSpPr/>
                <p:nvPr/>
              </p:nvSpPr>
              <p:spPr>
                <a:xfrm>
                  <a:off x="2628219" y="2866147"/>
                  <a:ext cx="761365" cy="7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364" h="777875">
                      <a:moveTo>
                        <a:pt x="713117" y="0"/>
                      </a:moveTo>
                      <a:lnTo>
                        <a:pt x="0" y="259727"/>
                      </a:lnTo>
                      <a:lnTo>
                        <a:pt x="555091" y="777836"/>
                      </a:lnTo>
                      <a:lnTo>
                        <a:pt x="588877" y="739250"/>
                      </a:lnTo>
                      <a:lnTo>
                        <a:pt x="619707" y="699244"/>
                      </a:lnTo>
                      <a:lnTo>
                        <a:pt x="647561" y="657924"/>
                      </a:lnTo>
                      <a:lnTo>
                        <a:pt x="672418" y="615393"/>
                      </a:lnTo>
                      <a:lnTo>
                        <a:pt x="694256" y="571758"/>
                      </a:lnTo>
                      <a:lnTo>
                        <a:pt x="713053" y="527122"/>
                      </a:lnTo>
                      <a:lnTo>
                        <a:pt x="728790" y="481589"/>
                      </a:lnTo>
                      <a:lnTo>
                        <a:pt x="741444" y="435266"/>
                      </a:lnTo>
                      <a:lnTo>
                        <a:pt x="750995" y="388255"/>
                      </a:lnTo>
                      <a:lnTo>
                        <a:pt x="757420" y="340663"/>
                      </a:lnTo>
                      <a:lnTo>
                        <a:pt x="760700" y="292592"/>
                      </a:lnTo>
                      <a:lnTo>
                        <a:pt x="760811" y="244149"/>
                      </a:lnTo>
                      <a:lnTo>
                        <a:pt x="757735" y="195437"/>
                      </a:lnTo>
                      <a:lnTo>
                        <a:pt x="751448" y="146562"/>
                      </a:lnTo>
                      <a:lnTo>
                        <a:pt x="741931" y="97628"/>
                      </a:lnTo>
                      <a:lnTo>
                        <a:pt x="729161" y="48738"/>
                      </a:lnTo>
                      <a:lnTo>
                        <a:pt x="713117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bk object 25">
                  <a:extLst>
                    <a:ext uri="{FF2B5EF4-FFF2-40B4-BE49-F238E27FC236}">
                      <a16:creationId xmlns:a16="http://schemas.microsoft.com/office/drawing/2014/main" id="{B87AF92B-B51F-4E79-9F26-E50F0175F751}"/>
                    </a:ext>
                  </a:extLst>
                </p:cNvPr>
                <p:cNvSpPr/>
                <p:nvPr/>
              </p:nvSpPr>
              <p:spPr>
                <a:xfrm>
                  <a:off x="2628219" y="2816985"/>
                  <a:ext cx="713740" cy="30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739" h="309245">
                      <a:moveTo>
                        <a:pt x="693280" y="0"/>
                      </a:moveTo>
                      <a:lnTo>
                        <a:pt x="0" y="308889"/>
                      </a:lnTo>
                      <a:lnTo>
                        <a:pt x="713117" y="49161"/>
                      </a:lnTo>
                      <a:lnTo>
                        <a:pt x="708628" y="37206"/>
                      </a:lnTo>
                      <a:lnTo>
                        <a:pt x="703580" y="24423"/>
                      </a:lnTo>
                      <a:lnTo>
                        <a:pt x="698340" y="11719"/>
                      </a:lnTo>
                      <a:lnTo>
                        <a:pt x="693280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7" name="bk object 27">
                  <a:extLst>
                    <a:ext uri="{FF2B5EF4-FFF2-40B4-BE49-F238E27FC236}">
                      <a16:creationId xmlns:a16="http://schemas.microsoft.com/office/drawing/2014/main" id="{C814FA56-90DD-4E1E-A395-44EB16A11779}"/>
                    </a:ext>
                  </a:extLst>
                </p:cNvPr>
                <p:cNvSpPr/>
                <p:nvPr/>
              </p:nvSpPr>
              <p:spPr>
                <a:xfrm>
                  <a:off x="2628143" y="2366262"/>
                  <a:ext cx="693420" cy="76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419" h="760095">
                      <a:moveTo>
                        <a:pt x="0" y="0"/>
                      </a:moveTo>
                      <a:lnTo>
                        <a:pt x="76" y="759612"/>
                      </a:lnTo>
                      <a:lnTo>
                        <a:pt x="693356" y="450723"/>
                      </a:lnTo>
                      <a:lnTo>
                        <a:pt x="671191" y="404713"/>
                      </a:lnTo>
                      <a:lnTo>
                        <a:pt x="646647" y="360874"/>
                      </a:lnTo>
                      <a:lnTo>
                        <a:pt x="619809" y="319261"/>
                      </a:lnTo>
                      <a:lnTo>
                        <a:pt x="590762" y="279930"/>
                      </a:lnTo>
                      <a:lnTo>
                        <a:pt x="559592" y="242936"/>
                      </a:lnTo>
                      <a:lnTo>
                        <a:pt x="526384" y="208336"/>
                      </a:lnTo>
                      <a:lnTo>
                        <a:pt x="491224" y="176184"/>
                      </a:lnTo>
                      <a:lnTo>
                        <a:pt x="454196" y="146536"/>
                      </a:lnTo>
                      <a:lnTo>
                        <a:pt x="415386" y="119448"/>
                      </a:lnTo>
                      <a:lnTo>
                        <a:pt x="374880" y="94975"/>
                      </a:lnTo>
                      <a:lnTo>
                        <a:pt x="332763" y="73172"/>
                      </a:lnTo>
                      <a:lnTo>
                        <a:pt x="289120" y="54096"/>
                      </a:lnTo>
                      <a:lnTo>
                        <a:pt x="244036" y="37801"/>
                      </a:lnTo>
                      <a:lnTo>
                        <a:pt x="197598" y="24344"/>
                      </a:lnTo>
                      <a:lnTo>
                        <a:pt x="149889" y="13780"/>
                      </a:lnTo>
                      <a:lnTo>
                        <a:pt x="100997" y="6164"/>
                      </a:lnTo>
                      <a:lnTo>
                        <a:pt x="51005" y="15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9" name="bk object 29">
                  <a:extLst>
                    <a:ext uri="{FF2B5EF4-FFF2-40B4-BE49-F238E27FC236}">
                      <a16:creationId xmlns:a16="http://schemas.microsoft.com/office/drawing/2014/main" id="{B9B138D7-6918-487E-9A01-BAB85E93FC71}"/>
                    </a:ext>
                  </a:extLst>
                </p:cNvPr>
                <p:cNvSpPr/>
                <p:nvPr/>
              </p:nvSpPr>
              <p:spPr>
                <a:xfrm>
                  <a:off x="1869308" y="2366262"/>
                  <a:ext cx="838835" cy="151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35" h="1519554">
                      <a:moveTo>
                        <a:pt x="758835" y="0"/>
                      </a:moveTo>
                      <a:lnTo>
                        <a:pt x="710840" y="1491"/>
                      </a:lnTo>
                      <a:lnTo>
                        <a:pt x="663638" y="5912"/>
                      </a:lnTo>
                      <a:lnTo>
                        <a:pt x="617319" y="13173"/>
                      </a:lnTo>
                      <a:lnTo>
                        <a:pt x="571972" y="23186"/>
                      </a:lnTo>
                      <a:lnTo>
                        <a:pt x="527684" y="35861"/>
                      </a:lnTo>
                      <a:lnTo>
                        <a:pt x="484546" y="51110"/>
                      </a:lnTo>
                      <a:lnTo>
                        <a:pt x="442646" y="68843"/>
                      </a:lnTo>
                      <a:lnTo>
                        <a:pt x="402072" y="88972"/>
                      </a:lnTo>
                      <a:lnTo>
                        <a:pt x="362914" y="111408"/>
                      </a:lnTo>
                      <a:lnTo>
                        <a:pt x="325262" y="136061"/>
                      </a:lnTo>
                      <a:lnTo>
                        <a:pt x="289202" y="162844"/>
                      </a:lnTo>
                      <a:lnTo>
                        <a:pt x="254826" y="191666"/>
                      </a:lnTo>
                      <a:lnTo>
                        <a:pt x="222220" y="222438"/>
                      </a:lnTo>
                      <a:lnTo>
                        <a:pt x="191475" y="255073"/>
                      </a:lnTo>
                      <a:lnTo>
                        <a:pt x="162679" y="289481"/>
                      </a:lnTo>
                      <a:lnTo>
                        <a:pt x="135921" y="325572"/>
                      </a:lnTo>
                      <a:lnTo>
                        <a:pt x="111291" y="363259"/>
                      </a:lnTo>
                      <a:lnTo>
                        <a:pt x="88876" y="402452"/>
                      </a:lnTo>
                      <a:lnTo>
                        <a:pt x="68766" y="443061"/>
                      </a:lnTo>
                      <a:lnTo>
                        <a:pt x="51049" y="484999"/>
                      </a:lnTo>
                      <a:lnTo>
                        <a:pt x="35816" y="528176"/>
                      </a:lnTo>
                      <a:lnTo>
                        <a:pt x="23153" y="572504"/>
                      </a:lnTo>
                      <a:lnTo>
                        <a:pt x="13151" y="617892"/>
                      </a:lnTo>
                      <a:lnTo>
                        <a:pt x="5899" y="664253"/>
                      </a:lnTo>
                      <a:lnTo>
                        <a:pt x="1484" y="711497"/>
                      </a:lnTo>
                      <a:lnTo>
                        <a:pt x="0" y="759612"/>
                      </a:lnTo>
                      <a:lnTo>
                        <a:pt x="1495" y="807576"/>
                      </a:lnTo>
                      <a:lnTo>
                        <a:pt x="5919" y="854823"/>
                      </a:lnTo>
                      <a:lnTo>
                        <a:pt x="13181" y="901186"/>
                      </a:lnTo>
                      <a:lnTo>
                        <a:pt x="23192" y="946579"/>
                      </a:lnTo>
                      <a:lnTo>
                        <a:pt x="35864" y="990910"/>
                      </a:lnTo>
                      <a:lnTo>
                        <a:pt x="51106" y="1034092"/>
                      </a:lnTo>
                      <a:lnTo>
                        <a:pt x="68831" y="1076035"/>
                      </a:lnTo>
                      <a:lnTo>
                        <a:pt x="88950" y="1116650"/>
                      </a:lnTo>
                      <a:lnTo>
                        <a:pt x="111372" y="1155849"/>
                      </a:lnTo>
                      <a:lnTo>
                        <a:pt x="136011" y="1193542"/>
                      </a:lnTo>
                      <a:lnTo>
                        <a:pt x="162776" y="1229640"/>
                      </a:lnTo>
                      <a:lnTo>
                        <a:pt x="191578" y="1264055"/>
                      </a:lnTo>
                      <a:lnTo>
                        <a:pt x="222330" y="1296696"/>
                      </a:lnTo>
                      <a:lnTo>
                        <a:pt x="254941" y="1327477"/>
                      </a:lnTo>
                      <a:lnTo>
                        <a:pt x="289323" y="1356306"/>
                      </a:lnTo>
                      <a:lnTo>
                        <a:pt x="325388" y="1383096"/>
                      </a:lnTo>
                      <a:lnTo>
                        <a:pt x="363046" y="1407758"/>
                      </a:lnTo>
                      <a:lnTo>
                        <a:pt x="402208" y="1430201"/>
                      </a:lnTo>
                      <a:lnTo>
                        <a:pt x="442785" y="1450339"/>
                      </a:lnTo>
                      <a:lnTo>
                        <a:pt x="484689" y="1468080"/>
                      </a:lnTo>
                      <a:lnTo>
                        <a:pt x="527830" y="1483337"/>
                      </a:lnTo>
                      <a:lnTo>
                        <a:pt x="572120" y="1496020"/>
                      </a:lnTo>
                      <a:lnTo>
                        <a:pt x="617469" y="1506041"/>
                      </a:lnTo>
                      <a:lnTo>
                        <a:pt x="663790" y="1513310"/>
                      </a:lnTo>
                      <a:lnTo>
                        <a:pt x="710992" y="1517738"/>
                      </a:lnTo>
                      <a:lnTo>
                        <a:pt x="758987" y="1519237"/>
                      </a:lnTo>
                      <a:lnTo>
                        <a:pt x="778231" y="1518943"/>
                      </a:lnTo>
                      <a:lnTo>
                        <a:pt x="798692" y="1518107"/>
                      </a:lnTo>
                      <a:lnTo>
                        <a:pt x="819132" y="1516794"/>
                      </a:lnTo>
                      <a:lnTo>
                        <a:pt x="838311" y="1515071"/>
                      </a:lnTo>
                      <a:lnTo>
                        <a:pt x="758911" y="759612"/>
                      </a:lnTo>
                      <a:lnTo>
                        <a:pt x="758835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bk object 31">
                  <a:extLst>
                    <a:ext uri="{FF2B5EF4-FFF2-40B4-BE49-F238E27FC236}">
                      <a16:creationId xmlns:a16="http://schemas.microsoft.com/office/drawing/2014/main" id="{8FE9589C-08AD-4DE2-BB8C-2B4EF681B23B}"/>
                    </a:ext>
                  </a:extLst>
                </p:cNvPr>
                <p:cNvSpPr/>
                <p:nvPr/>
              </p:nvSpPr>
              <p:spPr>
                <a:xfrm>
                  <a:off x="2037571" y="2534300"/>
                  <a:ext cx="1183005" cy="1183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005" h="1183004">
                      <a:moveTo>
                        <a:pt x="577919" y="0"/>
                      </a:moveTo>
                      <a:lnTo>
                        <a:pt x="529472" y="3120"/>
                      </a:lnTo>
                      <a:lnTo>
                        <a:pt x="481440" y="10140"/>
                      </a:lnTo>
                      <a:lnTo>
                        <a:pt x="434879" y="20847"/>
                      </a:lnTo>
                      <a:lnTo>
                        <a:pt x="389928" y="35074"/>
                      </a:lnTo>
                      <a:lnTo>
                        <a:pt x="346720" y="52653"/>
                      </a:lnTo>
                      <a:lnTo>
                        <a:pt x="305391" y="73417"/>
                      </a:lnTo>
                      <a:lnTo>
                        <a:pt x="266077" y="97199"/>
                      </a:lnTo>
                      <a:lnTo>
                        <a:pt x="228913" y="123831"/>
                      </a:lnTo>
                      <a:lnTo>
                        <a:pt x="194036" y="153147"/>
                      </a:lnTo>
                      <a:lnTo>
                        <a:pt x="161579" y="184978"/>
                      </a:lnTo>
                      <a:lnTo>
                        <a:pt x="131680" y="219157"/>
                      </a:lnTo>
                      <a:lnTo>
                        <a:pt x="104473" y="255517"/>
                      </a:lnTo>
                      <a:lnTo>
                        <a:pt x="80093" y="293891"/>
                      </a:lnTo>
                      <a:lnTo>
                        <a:pt x="58677" y="334112"/>
                      </a:lnTo>
                      <a:lnTo>
                        <a:pt x="40360" y="376011"/>
                      </a:lnTo>
                      <a:lnTo>
                        <a:pt x="25277" y="419422"/>
                      </a:lnTo>
                      <a:lnTo>
                        <a:pt x="13564" y="464178"/>
                      </a:lnTo>
                      <a:lnTo>
                        <a:pt x="5357" y="510110"/>
                      </a:lnTo>
                      <a:lnTo>
                        <a:pt x="790" y="557053"/>
                      </a:lnTo>
                      <a:lnTo>
                        <a:pt x="0" y="604837"/>
                      </a:lnTo>
                      <a:lnTo>
                        <a:pt x="3121" y="653297"/>
                      </a:lnTo>
                      <a:lnTo>
                        <a:pt x="10144" y="701348"/>
                      </a:lnTo>
                      <a:lnTo>
                        <a:pt x="20853" y="747925"/>
                      </a:lnTo>
                      <a:lnTo>
                        <a:pt x="35080" y="792893"/>
                      </a:lnTo>
                      <a:lnTo>
                        <a:pt x="52659" y="836116"/>
                      </a:lnTo>
                      <a:lnTo>
                        <a:pt x="73421" y="877458"/>
                      </a:lnTo>
                      <a:lnTo>
                        <a:pt x="97200" y="916784"/>
                      </a:lnTo>
                      <a:lnTo>
                        <a:pt x="123828" y="953959"/>
                      </a:lnTo>
                      <a:lnTo>
                        <a:pt x="153138" y="988847"/>
                      </a:lnTo>
                      <a:lnTo>
                        <a:pt x="184963" y="1021313"/>
                      </a:lnTo>
                      <a:lnTo>
                        <a:pt x="219135" y="1051221"/>
                      </a:lnTo>
                      <a:lnTo>
                        <a:pt x="255488" y="1078436"/>
                      </a:lnTo>
                      <a:lnTo>
                        <a:pt x="293853" y="1102822"/>
                      </a:lnTo>
                      <a:lnTo>
                        <a:pt x="334063" y="1124244"/>
                      </a:lnTo>
                      <a:lnTo>
                        <a:pt x="375952" y="1142567"/>
                      </a:lnTo>
                      <a:lnTo>
                        <a:pt x="419352" y="1157655"/>
                      </a:lnTo>
                      <a:lnTo>
                        <a:pt x="464095" y="1169372"/>
                      </a:lnTo>
                      <a:lnTo>
                        <a:pt x="510014" y="1177583"/>
                      </a:lnTo>
                      <a:lnTo>
                        <a:pt x="556943" y="1182153"/>
                      </a:lnTo>
                      <a:lnTo>
                        <a:pt x="604713" y="1182946"/>
                      </a:lnTo>
                      <a:lnTo>
                        <a:pt x="653158" y="1179826"/>
                      </a:lnTo>
                      <a:lnTo>
                        <a:pt x="701194" y="1172806"/>
                      </a:lnTo>
                      <a:lnTo>
                        <a:pt x="747757" y="1162100"/>
                      </a:lnTo>
                      <a:lnTo>
                        <a:pt x="792712" y="1147873"/>
                      </a:lnTo>
                      <a:lnTo>
                        <a:pt x="835922" y="1130295"/>
                      </a:lnTo>
                      <a:lnTo>
                        <a:pt x="877252" y="1109531"/>
                      </a:lnTo>
                      <a:lnTo>
                        <a:pt x="916567" y="1085750"/>
                      </a:lnTo>
                      <a:lnTo>
                        <a:pt x="953732" y="1059118"/>
                      </a:lnTo>
                      <a:lnTo>
                        <a:pt x="988610" y="1029804"/>
                      </a:lnTo>
                      <a:lnTo>
                        <a:pt x="1021067" y="997973"/>
                      </a:lnTo>
                      <a:lnTo>
                        <a:pt x="1050966" y="963794"/>
                      </a:lnTo>
                      <a:lnTo>
                        <a:pt x="1078173" y="927434"/>
                      </a:lnTo>
                      <a:lnTo>
                        <a:pt x="1102552" y="889061"/>
                      </a:lnTo>
                      <a:lnTo>
                        <a:pt x="1123968" y="848840"/>
                      </a:lnTo>
                      <a:lnTo>
                        <a:pt x="1142285" y="806941"/>
                      </a:lnTo>
                      <a:lnTo>
                        <a:pt x="1157367" y="763530"/>
                      </a:lnTo>
                      <a:lnTo>
                        <a:pt x="1169080" y="718774"/>
                      </a:lnTo>
                      <a:lnTo>
                        <a:pt x="1177287" y="672840"/>
                      </a:lnTo>
                      <a:lnTo>
                        <a:pt x="1181853" y="625897"/>
                      </a:lnTo>
                      <a:lnTo>
                        <a:pt x="1182643" y="578111"/>
                      </a:lnTo>
                      <a:lnTo>
                        <a:pt x="1179522" y="529650"/>
                      </a:lnTo>
                      <a:lnTo>
                        <a:pt x="1172501" y="481602"/>
                      </a:lnTo>
                      <a:lnTo>
                        <a:pt x="1161793" y="435027"/>
                      </a:lnTo>
                      <a:lnTo>
                        <a:pt x="1147567" y="390061"/>
                      </a:lnTo>
                      <a:lnTo>
                        <a:pt x="1129989" y="346839"/>
                      </a:lnTo>
                      <a:lnTo>
                        <a:pt x="1109227" y="305497"/>
                      </a:lnTo>
                      <a:lnTo>
                        <a:pt x="1085448" y="266171"/>
                      </a:lnTo>
                      <a:lnTo>
                        <a:pt x="1058820" y="228996"/>
                      </a:lnTo>
                      <a:lnTo>
                        <a:pt x="1029509" y="194107"/>
                      </a:lnTo>
                      <a:lnTo>
                        <a:pt x="997684" y="161640"/>
                      </a:lnTo>
                      <a:lnTo>
                        <a:pt x="963511" y="131730"/>
                      </a:lnTo>
                      <a:lnTo>
                        <a:pt x="927157" y="104514"/>
                      </a:lnTo>
                      <a:lnTo>
                        <a:pt x="888791" y="80126"/>
                      </a:lnTo>
                      <a:lnTo>
                        <a:pt x="848579" y="58703"/>
                      </a:lnTo>
                      <a:lnTo>
                        <a:pt x="806689" y="40379"/>
                      </a:lnTo>
                      <a:lnTo>
                        <a:pt x="763288" y="25290"/>
                      </a:lnTo>
                      <a:lnTo>
                        <a:pt x="718543" y="13572"/>
                      </a:lnTo>
                      <a:lnTo>
                        <a:pt x="672622" y="5361"/>
                      </a:lnTo>
                      <a:lnTo>
                        <a:pt x="625691" y="792"/>
                      </a:lnTo>
                      <a:lnTo>
                        <a:pt x="5779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3" name="object 2">
                  <a:extLst>
                    <a:ext uri="{FF2B5EF4-FFF2-40B4-BE49-F238E27FC236}">
                      <a16:creationId xmlns:a16="http://schemas.microsoft.com/office/drawing/2014/main" id="{36E0EAE3-B5B7-4187-ABA8-C7DA129E3981}"/>
                    </a:ext>
                  </a:extLst>
                </p:cNvPr>
                <p:cNvSpPr txBox="1"/>
                <p:nvPr/>
              </p:nvSpPr>
              <p:spPr>
                <a:xfrm>
                  <a:off x="2268000" y="3059722"/>
                  <a:ext cx="706119" cy="197490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200" spc="15" dirty="0">
                      <a:latin typeface="Arial"/>
                      <a:cs typeface="Arial"/>
                    </a:rPr>
                    <a:t>UGANDA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object 17">
                  <a:extLst>
                    <a:ext uri="{FF2B5EF4-FFF2-40B4-BE49-F238E27FC236}">
                      <a16:creationId xmlns:a16="http://schemas.microsoft.com/office/drawing/2014/main" id="{4D0EEEE0-3AAA-48DE-98E2-74957056C7B5}"/>
                    </a:ext>
                  </a:extLst>
                </p:cNvPr>
                <p:cNvSpPr txBox="1"/>
                <p:nvPr/>
              </p:nvSpPr>
              <p:spPr>
                <a:xfrm>
                  <a:off x="3368048" y="2584340"/>
                  <a:ext cx="275556" cy="15132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900" spc="-10" dirty="0">
                      <a:latin typeface="Arial"/>
                      <a:cs typeface="Arial"/>
                    </a:rPr>
                    <a:t>41%</a:t>
                  </a:r>
                  <a:endParaRPr sz="900"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object 18">
                  <a:extLst>
                    <a:ext uri="{FF2B5EF4-FFF2-40B4-BE49-F238E27FC236}">
                      <a16:creationId xmlns:a16="http://schemas.microsoft.com/office/drawing/2014/main" id="{CE2D2CCA-EF45-4C0B-8D79-B3B97C85F01E}"/>
                    </a:ext>
                  </a:extLst>
                </p:cNvPr>
                <p:cNvSpPr txBox="1"/>
                <p:nvPr/>
              </p:nvSpPr>
              <p:spPr>
                <a:xfrm>
                  <a:off x="1640632" y="3542327"/>
                  <a:ext cx="275556" cy="15132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900" spc="-10" dirty="0">
                      <a:latin typeface="Arial"/>
                      <a:cs typeface="Arial"/>
                    </a:rPr>
                    <a:t>59%</a:t>
                  </a:r>
                  <a:endParaRPr sz="90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735994E-57F0-4A54-BA61-DA5B5D6D0C48}"/>
                  </a:ext>
                </a:extLst>
              </p:cNvPr>
              <p:cNvGrpSpPr/>
              <p:nvPr/>
            </p:nvGrpSpPr>
            <p:grpSpPr>
              <a:xfrm>
                <a:off x="3804369" y="2366262"/>
                <a:ext cx="1981369" cy="1519555"/>
                <a:chOff x="3804369" y="2366262"/>
                <a:chExt cx="1981369" cy="1519555"/>
              </a:xfrm>
            </p:grpSpPr>
            <p:sp>
              <p:nvSpPr>
                <p:cNvPr id="46" name="bk object 16">
                  <a:extLst>
                    <a:ext uri="{FF2B5EF4-FFF2-40B4-BE49-F238E27FC236}">
                      <a16:creationId xmlns:a16="http://schemas.microsoft.com/office/drawing/2014/main" id="{83BA5DAE-2FB4-482C-9809-40EB600EB29E}"/>
                    </a:ext>
                  </a:extLst>
                </p:cNvPr>
                <p:cNvSpPr/>
                <p:nvPr/>
              </p:nvSpPr>
              <p:spPr>
                <a:xfrm>
                  <a:off x="4776949" y="2866144"/>
                  <a:ext cx="761365" cy="582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364" h="582295">
                      <a:moveTo>
                        <a:pt x="713117" y="0"/>
                      </a:moveTo>
                      <a:lnTo>
                        <a:pt x="10947" y="255739"/>
                      </a:lnTo>
                      <a:lnTo>
                        <a:pt x="688809" y="582282"/>
                      </a:lnTo>
                      <a:lnTo>
                        <a:pt x="708720" y="536976"/>
                      </a:lnTo>
                      <a:lnTo>
                        <a:pt x="725464" y="490719"/>
                      </a:lnTo>
                      <a:lnTo>
                        <a:pt x="739015" y="443619"/>
                      </a:lnTo>
                      <a:lnTo>
                        <a:pt x="749349" y="395788"/>
                      </a:lnTo>
                      <a:lnTo>
                        <a:pt x="756439" y="347335"/>
                      </a:lnTo>
                      <a:lnTo>
                        <a:pt x="760261" y="298370"/>
                      </a:lnTo>
                      <a:lnTo>
                        <a:pt x="760789" y="249004"/>
                      </a:lnTo>
                      <a:lnTo>
                        <a:pt x="757996" y="199346"/>
                      </a:lnTo>
                      <a:lnTo>
                        <a:pt x="751858" y="149506"/>
                      </a:lnTo>
                      <a:lnTo>
                        <a:pt x="742350" y="99595"/>
                      </a:lnTo>
                      <a:lnTo>
                        <a:pt x="729444" y="49723"/>
                      </a:lnTo>
                      <a:lnTo>
                        <a:pt x="713117" y="0"/>
                      </a:lnTo>
                      <a:close/>
                    </a:path>
                    <a:path w="761364" h="582295">
                      <a:moveTo>
                        <a:pt x="6350" y="257416"/>
                      </a:moveTo>
                      <a:lnTo>
                        <a:pt x="0" y="259727"/>
                      </a:lnTo>
                      <a:lnTo>
                        <a:pt x="15671" y="274345"/>
                      </a:lnTo>
                      <a:lnTo>
                        <a:pt x="6350" y="257416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8" name="bk object 18">
                  <a:extLst>
                    <a:ext uri="{FF2B5EF4-FFF2-40B4-BE49-F238E27FC236}">
                      <a16:creationId xmlns:a16="http://schemas.microsoft.com/office/drawing/2014/main" id="{AD4DC615-D0FA-4A6E-891C-65AE32D0895D}"/>
                    </a:ext>
                  </a:extLst>
                </p:cNvPr>
                <p:cNvSpPr/>
                <p:nvPr/>
              </p:nvSpPr>
              <p:spPr>
                <a:xfrm>
                  <a:off x="4776948" y="3125872"/>
                  <a:ext cx="555625" cy="6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25" h="654050">
                      <a:moveTo>
                        <a:pt x="16994" y="15862"/>
                      </a:moveTo>
                      <a:lnTo>
                        <a:pt x="5956" y="15862"/>
                      </a:lnTo>
                      <a:lnTo>
                        <a:pt x="388962" y="653986"/>
                      </a:lnTo>
                      <a:lnTo>
                        <a:pt x="432758" y="625701"/>
                      </a:lnTo>
                      <a:lnTo>
                        <a:pt x="474799" y="593820"/>
                      </a:lnTo>
                      <a:lnTo>
                        <a:pt x="515453" y="558053"/>
                      </a:lnTo>
                      <a:lnTo>
                        <a:pt x="555091" y="518109"/>
                      </a:lnTo>
                      <a:lnTo>
                        <a:pt x="16994" y="15862"/>
                      </a:lnTo>
                      <a:close/>
                    </a:path>
                    <a:path w="555625" h="654050">
                      <a:moveTo>
                        <a:pt x="0" y="0"/>
                      </a:moveTo>
                      <a:lnTo>
                        <a:pt x="5829" y="20319"/>
                      </a:lnTo>
                      <a:lnTo>
                        <a:pt x="5956" y="15862"/>
                      </a:lnTo>
                      <a:lnTo>
                        <a:pt x="16994" y="158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0" name="bk object 20">
                  <a:extLst>
                    <a:ext uri="{FF2B5EF4-FFF2-40B4-BE49-F238E27FC236}">
                      <a16:creationId xmlns:a16="http://schemas.microsoft.com/office/drawing/2014/main" id="{BD30179D-89EF-4CBD-BAEF-7CE87A0D4EEF}"/>
                    </a:ext>
                  </a:extLst>
                </p:cNvPr>
                <p:cNvSpPr/>
                <p:nvPr/>
              </p:nvSpPr>
              <p:spPr>
                <a:xfrm>
                  <a:off x="4776950" y="3125874"/>
                  <a:ext cx="209550" cy="75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0" h="755650">
                      <a:moveTo>
                        <a:pt x="0" y="0"/>
                      </a:moveTo>
                      <a:lnTo>
                        <a:pt x="79400" y="755459"/>
                      </a:lnTo>
                      <a:lnTo>
                        <a:pt x="113520" y="751255"/>
                      </a:lnTo>
                      <a:lnTo>
                        <a:pt x="144938" y="745953"/>
                      </a:lnTo>
                      <a:lnTo>
                        <a:pt x="176051" y="739089"/>
                      </a:lnTo>
                      <a:lnTo>
                        <a:pt x="209257" y="7301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2" name="bk object 22">
                  <a:extLst>
                    <a:ext uri="{FF2B5EF4-FFF2-40B4-BE49-F238E27FC236}">
                      <a16:creationId xmlns:a16="http://schemas.microsoft.com/office/drawing/2014/main" id="{15527587-9641-459C-8D8D-7A278EEA9311}"/>
                    </a:ext>
                  </a:extLst>
                </p:cNvPr>
                <p:cNvSpPr/>
                <p:nvPr/>
              </p:nvSpPr>
              <p:spPr>
                <a:xfrm>
                  <a:off x="4776948" y="3125872"/>
                  <a:ext cx="389255" cy="73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54" h="730250">
                      <a:moveTo>
                        <a:pt x="0" y="0"/>
                      </a:moveTo>
                      <a:lnTo>
                        <a:pt x="209257" y="730199"/>
                      </a:lnTo>
                      <a:lnTo>
                        <a:pt x="257925" y="714717"/>
                      </a:lnTo>
                      <a:lnTo>
                        <a:pt x="303882" y="696945"/>
                      </a:lnTo>
                      <a:lnTo>
                        <a:pt x="347453" y="676747"/>
                      </a:lnTo>
                      <a:lnTo>
                        <a:pt x="388962" y="653986"/>
                      </a:lnTo>
                      <a:lnTo>
                        <a:pt x="5956" y="15862"/>
                      </a:lnTo>
                      <a:lnTo>
                        <a:pt x="16995" y="15862"/>
                      </a:lnTo>
                      <a:lnTo>
                        <a:pt x="0" y="0"/>
                      </a:lnTo>
                      <a:close/>
                    </a:path>
                    <a:path w="389254" h="730250">
                      <a:moveTo>
                        <a:pt x="16995" y="15862"/>
                      </a:moveTo>
                      <a:lnTo>
                        <a:pt x="5956" y="15862"/>
                      </a:lnTo>
                      <a:lnTo>
                        <a:pt x="27812" y="25958"/>
                      </a:lnTo>
                      <a:lnTo>
                        <a:pt x="16995" y="15862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4" name="bk object 24">
                  <a:extLst>
                    <a:ext uri="{FF2B5EF4-FFF2-40B4-BE49-F238E27FC236}">
                      <a16:creationId xmlns:a16="http://schemas.microsoft.com/office/drawing/2014/main" id="{B7F9F27C-5F98-4C84-9D53-F3B31AA4D9BE}"/>
                    </a:ext>
                  </a:extLst>
                </p:cNvPr>
                <p:cNvSpPr/>
                <p:nvPr/>
              </p:nvSpPr>
              <p:spPr>
                <a:xfrm>
                  <a:off x="4776954" y="3121887"/>
                  <a:ext cx="688975" cy="5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75" h="522604">
                      <a:moveTo>
                        <a:pt x="10947" y="0"/>
                      </a:moveTo>
                      <a:lnTo>
                        <a:pt x="0" y="3987"/>
                      </a:lnTo>
                      <a:lnTo>
                        <a:pt x="555078" y="522097"/>
                      </a:lnTo>
                      <a:lnTo>
                        <a:pt x="587252" y="485396"/>
                      </a:lnTo>
                      <a:lnTo>
                        <a:pt x="616689" y="447387"/>
                      </a:lnTo>
                      <a:lnTo>
                        <a:pt x="643411" y="408173"/>
                      </a:lnTo>
                      <a:lnTo>
                        <a:pt x="667444" y="367857"/>
                      </a:lnTo>
                      <a:lnTo>
                        <a:pt x="688809" y="326542"/>
                      </a:lnTo>
                      <a:lnTo>
                        <a:pt x="10947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6" name="bk object 26">
                  <a:extLst>
                    <a:ext uri="{FF2B5EF4-FFF2-40B4-BE49-F238E27FC236}">
                      <a16:creationId xmlns:a16="http://schemas.microsoft.com/office/drawing/2014/main" id="{CCA8DEC6-4CAD-4CBB-BC4C-1000D2CEBBE0}"/>
                    </a:ext>
                  </a:extLst>
                </p:cNvPr>
                <p:cNvSpPr/>
                <p:nvPr/>
              </p:nvSpPr>
              <p:spPr>
                <a:xfrm>
                  <a:off x="4776950" y="2816985"/>
                  <a:ext cx="713740" cy="30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739" h="309245">
                      <a:moveTo>
                        <a:pt x="693280" y="0"/>
                      </a:moveTo>
                      <a:lnTo>
                        <a:pt x="0" y="308889"/>
                      </a:lnTo>
                      <a:lnTo>
                        <a:pt x="713117" y="49161"/>
                      </a:lnTo>
                      <a:lnTo>
                        <a:pt x="708628" y="37206"/>
                      </a:lnTo>
                      <a:lnTo>
                        <a:pt x="703580" y="24423"/>
                      </a:lnTo>
                      <a:lnTo>
                        <a:pt x="698340" y="11719"/>
                      </a:lnTo>
                      <a:lnTo>
                        <a:pt x="693280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8" name="bk object 28">
                  <a:extLst>
                    <a:ext uri="{FF2B5EF4-FFF2-40B4-BE49-F238E27FC236}">
                      <a16:creationId xmlns:a16="http://schemas.microsoft.com/office/drawing/2014/main" id="{B4E63CD0-F752-4BA4-920E-A9DE1458C346}"/>
                    </a:ext>
                  </a:extLst>
                </p:cNvPr>
                <p:cNvSpPr/>
                <p:nvPr/>
              </p:nvSpPr>
              <p:spPr>
                <a:xfrm>
                  <a:off x="4776874" y="2366262"/>
                  <a:ext cx="693420" cy="76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420" h="760095">
                      <a:moveTo>
                        <a:pt x="0" y="0"/>
                      </a:moveTo>
                      <a:lnTo>
                        <a:pt x="76" y="759612"/>
                      </a:lnTo>
                      <a:lnTo>
                        <a:pt x="693356" y="450723"/>
                      </a:lnTo>
                      <a:lnTo>
                        <a:pt x="671191" y="404713"/>
                      </a:lnTo>
                      <a:lnTo>
                        <a:pt x="646647" y="360874"/>
                      </a:lnTo>
                      <a:lnTo>
                        <a:pt x="619809" y="319261"/>
                      </a:lnTo>
                      <a:lnTo>
                        <a:pt x="590762" y="279930"/>
                      </a:lnTo>
                      <a:lnTo>
                        <a:pt x="559592" y="242936"/>
                      </a:lnTo>
                      <a:lnTo>
                        <a:pt x="526384" y="208336"/>
                      </a:lnTo>
                      <a:lnTo>
                        <a:pt x="491224" y="176184"/>
                      </a:lnTo>
                      <a:lnTo>
                        <a:pt x="454196" y="146536"/>
                      </a:lnTo>
                      <a:lnTo>
                        <a:pt x="415386" y="119448"/>
                      </a:lnTo>
                      <a:lnTo>
                        <a:pt x="374880" y="94975"/>
                      </a:lnTo>
                      <a:lnTo>
                        <a:pt x="332763" y="73172"/>
                      </a:lnTo>
                      <a:lnTo>
                        <a:pt x="289120" y="54096"/>
                      </a:lnTo>
                      <a:lnTo>
                        <a:pt x="244036" y="37801"/>
                      </a:lnTo>
                      <a:lnTo>
                        <a:pt x="197598" y="24344"/>
                      </a:lnTo>
                      <a:lnTo>
                        <a:pt x="149889" y="13780"/>
                      </a:lnTo>
                      <a:lnTo>
                        <a:pt x="100997" y="6164"/>
                      </a:lnTo>
                      <a:lnTo>
                        <a:pt x="51005" y="15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0" name="bk object 30">
                  <a:extLst>
                    <a:ext uri="{FF2B5EF4-FFF2-40B4-BE49-F238E27FC236}">
                      <a16:creationId xmlns:a16="http://schemas.microsoft.com/office/drawing/2014/main" id="{45A69765-33CE-431F-A013-B42ECB07CFAD}"/>
                    </a:ext>
                  </a:extLst>
                </p:cNvPr>
                <p:cNvSpPr/>
                <p:nvPr/>
              </p:nvSpPr>
              <p:spPr>
                <a:xfrm>
                  <a:off x="4018039" y="2366262"/>
                  <a:ext cx="838835" cy="151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35" h="1519554">
                      <a:moveTo>
                        <a:pt x="758835" y="0"/>
                      </a:moveTo>
                      <a:lnTo>
                        <a:pt x="710840" y="1491"/>
                      </a:lnTo>
                      <a:lnTo>
                        <a:pt x="663638" y="5912"/>
                      </a:lnTo>
                      <a:lnTo>
                        <a:pt x="617319" y="13173"/>
                      </a:lnTo>
                      <a:lnTo>
                        <a:pt x="571972" y="23186"/>
                      </a:lnTo>
                      <a:lnTo>
                        <a:pt x="527684" y="35861"/>
                      </a:lnTo>
                      <a:lnTo>
                        <a:pt x="484546" y="51110"/>
                      </a:lnTo>
                      <a:lnTo>
                        <a:pt x="442646" y="68843"/>
                      </a:lnTo>
                      <a:lnTo>
                        <a:pt x="402072" y="88972"/>
                      </a:lnTo>
                      <a:lnTo>
                        <a:pt x="362914" y="111408"/>
                      </a:lnTo>
                      <a:lnTo>
                        <a:pt x="325262" y="136061"/>
                      </a:lnTo>
                      <a:lnTo>
                        <a:pt x="289202" y="162844"/>
                      </a:lnTo>
                      <a:lnTo>
                        <a:pt x="254826" y="191666"/>
                      </a:lnTo>
                      <a:lnTo>
                        <a:pt x="222220" y="222438"/>
                      </a:lnTo>
                      <a:lnTo>
                        <a:pt x="191475" y="255073"/>
                      </a:lnTo>
                      <a:lnTo>
                        <a:pt x="162679" y="289481"/>
                      </a:lnTo>
                      <a:lnTo>
                        <a:pt x="135921" y="325572"/>
                      </a:lnTo>
                      <a:lnTo>
                        <a:pt x="111291" y="363259"/>
                      </a:lnTo>
                      <a:lnTo>
                        <a:pt x="88876" y="402452"/>
                      </a:lnTo>
                      <a:lnTo>
                        <a:pt x="68766" y="443061"/>
                      </a:lnTo>
                      <a:lnTo>
                        <a:pt x="51049" y="484999"/>
                      </a:lnTo>
                      <a:lnTo>
                        <a:pt x="35816" y="528176"/>
                      </a:lnTo>
                      <a:lnTo>
                        <a:pt x="23153" y="572504"/>
                      </a:lnTo>
                      <a:lnTo>
                        <a:pt x="13151" y="617892"/>
                      </a:lnTo>
                      <a:lnTo>
                        <a:pt x="5899" y="664253"/>
                      </a:lnTo>
                      <a:lnTo>
                        <a:pt x="1484" y="711497"/>
                      </a:lnTo>
                      <a:lnTo>
                        <a:pt x="0" y="759612"/>
                      </a:lnTo>
                      <a:lnTo>
                        <a:pt x="1495" y="807576"/>
                      </a:lnTo>
                      <a:lnTo>
                        <a:pt x="5919" y="854823"/>
                      </a:lnTo>
                      <a:lnTo>
                        <a:pt x="13181" y="901186"/>
                      </a:lnTo>
                      <a:lnTo>
                        <a:pt x="23192" y="946579"/>
                      </a:lnTo>
                      <a:lnTo>
                        <a:pt x="35864" y="990910"/>
                      </a:lnTo>
                      <a:lnTo>
                        <a:pt x="51106" y="1034092"/>
                      </a:lnTo>
                      <a:lnTo>
                        <a:pt x="68831" y="1076035"/>
                      </a:lnTo>
                      <a:lnTo>
                        <a:pt x="88950" y="1116650"/>
                      </a:lnTo>
                      <a:lnTo>
                        <a:pt x="111372" y="1155849"/>
                      </a:lnTo>
                      <a:lnTo>
                        <a:pt x="136011" y="1193542"/>
                      </a:lnTo>
                      <a:lnTo>
                        <a:pt x="162776" y="1229640"/>
                      </a:lnTo>
                      <a:lnTo>
                        <a:pt x="191578" y="1264055"/>
                      </a:lnTo>
                      <a:lnTo>
                        <a:pt x="222330" y="1296696"/>
                      </a:lnTo>
                      <a:lnTo>
                        <a:pt x="254941" y="1327477"/>
                      </a:lnTo>
                      <a:lnTo>
                        <a:pt x="289323" y="1356306"/>
                      </a:lnTo>
                      <a:lnTo>
                        <a:pt x="325388" y="1383096"/>
                      </a:lnTo>
                      <a:lnTo>
                        <a:pt x="363046" y="1407758"/>
                      </a:lnTo>
                      <a:lnTo>
                        <a:pt x="402208" y="1430201"/>
                      </a:lnTo>
                      <a:lnTo>
                        <a:pt x="442785" y="1450339"/>
                      </a:lnTo>
                      <a:lnTo>
                        <a:pt x="484689" y="1468080"/>
                      </a:lnTo>
                      <a:lnTo>
                        <a:pt x="527830" y="1483337"/>
                      </a:lnTo>
                      <a:lnTo>
                        <a:pt x="572120" y="1496020"/>
                      </a:lnTo>
                      <a:lnTo>
                        <a:pt x="617469" y="1506041"/>
                      </a:lnTo>
                      <a:lnTo>
                        <a:pt x="663790" y="1513310"/>
                      </a:lnTo>
                      <a:lnTo>
                        <a:pt x="710992" y="1517738"/>
                      </a:lnTo>
                      <a:lnTo>
                        <a:pt x="758987" y="1519237"/>
                      </a:lnTo>
                      <a:lnTo>
                        <a:pt x="778231" y="1518943"/>
                      </a:lnTo>
                      <a:lnTo>
                        <a:pt x="798692" y="1518107"/>
                      </a:lnTo>
                      <a:lnTo>
                        <a:pt x="819132" y="1516794"/>
                      </a:lnTo>
                      <a:lnTo>
                        <a:pt x="838311" y="1515071"/>
                      </a:lnTo>
                      <a:lnTo>
                        <a:pt x="758911" y="759612"/>
                      </a:lnTo>
                      <a:lnTo>
                        <a:pt x="758835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2" name="bk object 32">
                  <a:extLst>
                    <a:ext uri="{FF2B5EF4-FFF2-40B4-BE49-F238E27FC236}">
                      <a16:creationId xmlns:a16="http://schemas.microsoft.com/office/drawing/2014/main" id="{938B89DF-795E-4C40-A31F-39204D7FE012}"/>
                    </a:ext>
                  </a:extLst>
                </p:cNvPr>
                <p:cNvSpPr/>
                <p:nvPr/>
              </p:nvSpPr>
              <p:spPr>
                <a:xfrm>
                  <a:off x="4186302" y="2534300"/>
                  <a:ext cx="1183005" cy="1183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004" h="1183004">
                      <a:moveTo>
                        <a:pt x="577919" y="0"/>
                      </a:moveTo>
                      <a:lnTo>
                        <a:pt x="529472" y="3120"/>
                      </a:lnTo>
                      <a:lnTo>
                        <a:pt x="481440" y="10140"/>
                      </a:lnTo>
                      <a:lnTo>
                        <a:pt x="434879" y="20847"/>
                      </a:lnTo>
                      <a:lnTo>
                        <a:pt x="389928" y="35074"/>
                      </a:lnTo>
                      <a:lnTo>
                        <a:pt x="346720" y="52653"/>
                      </a:lnTo>
                      <a:lnTo>
                        <a:pt x="305391" y="73417"/>
                      </a:lnTo>
                      <a:lnTo>
                        <a:pt x="266077" y="97199"/>
                      </a:lnTo>
                      <a:lnTo>
                        <a:pt x="228913" y="123831"/>
                      </a:lnTo>
                      <a:lnTo>
                        <a:pt x="194036" y="153147"/>
                      </a:lnTo>
                      <a:lnTo>
                        <a:pt x="161579" y="184978"/>
                      </a:lnTo>
                      <a:lnTo>
                        <a:pt x="131680" y="219157"/>
                      </a:lnTo>
                      <a:lnTo>
                        <a:pt x="104473" y="255517"/>
                      </a:lnTo>
                      <a:lnTo>
                        <a:pt x="80093" y="293891"/>
                      </a:lnTo>
                      <a:lnTo>
                        <a:pt x="58677" y="334112"/>
                      </a:lnTo>
                      <a:lnTo>
                        <a:pt x="40360" y="376011"/>
                      </a:lnTo>
                      <a:lnTo>
                        <a:pt x="25277" y="419422"/>
                      </a:lnTo>
                      <a:lnTo>
                        <a:pt x="13564" y="464178"/>
                      </a:lnTo>
                      <a:lnTo>
                        <a:pt x="5357" y="510110"/>
                      </a:lnTo>
                      <a:lnTo>
                        <a:pt x="790" y="557053"/>
                      </a:lnTo>
                      <a:lnTo>
                        <a:pt x="0" y="604837"/>
                      </a:lnTo>
                      <a:lnTo>
                        <a:pt x="3121" y="653297"/>
                      </a:lnTo>
                      <a:lnTo>
                        <a:pt x="10144" y="701348"/>
                      </a:lnTo>
                      <a:lnTo>
                        <a:pt x="20853" y="747925"/>
                      </a:lnTo>
                      <a:lnTo>
                        <a:pt x="35080" y="792893"/>
                      </a:lnTo>
                      <a:lnTo>
                        <a:pt x="52659" y="836116"/>
                      </a:lnTo>
                      <a:lnTo>
                        <a:pt x="73421" y="877458"/>
                      </a:lnTo>
                      <a:lnTo>
                        <a:pt x="97200" y="916784"/>
                      </a:lnTo>
                      <a:lnTo>
                        <a:pt x="123828" y="953959"/>
                      </a:lnTo>
                      <a:lnTo>
                        <a:pt x="153138" y="988847"/>
                      </a:lnTo>
                      <a:lnTo>
                        <a:pt x="184963" y="1021313"/>
                      </a:lnTo>
                      <a:lnTo>
                        <a:pt x="219135" y="1051221"/>
                      </a:lnTo>
                      <a:lnTo>
                        <a:pt x="255488" y="1078436"/>
                      </a:lnTo>
                      <a:lnTo>
                        <a:pt x="293853" y="1102822"/>
                      </a:lnTo>
                      <a:lnTo>
                        <a:pt x="334063" y="1124244"/>
                      </a:lnTo>
                      <a:lnTo>
                        <a:pt x="375952" y="1142567"/>
                      </a:lnTo>
                      <a:lnTo>
                        <a:pt x="419352" y="1157655"/>
                      </a:lnTo>
                      <a:lnTo>
                        <a:pt x="464095" y="1169372"/>
                      </a:lnTo>
                      <a:lnTo>
                        <a:pt x="510014" y="1177583"/>
                      </a:lnTo>
                      <a:lnTo>
                        <a:pt x="556943" y="1182153"/>
                      </a:lnTo>
                      <a:lnTo>
                        <a:pt x="604713" y="1182946"/>
                      </a:lnTo>
                      <a:lnTo>
                        <a:pt x="653158" y="1179826"/>
                      </a:lnTo>
                      <a:lnTo>
                        <a:pt x="701194" y="1172806"/>
                      </a:lnTo>
                      <a:lnTo>
                        <a:pt x="747757" y="1162100"/>
                      </a:lnTo>
                      <a:lnTo>
                        <a:pt x="792712" y="1147873"/>
                      </a:lnTo>
                      <a:lnTo>
                        <a:pt x="835922" y="1130295"/>
                      </a:lnTo>
                      <a:lnTo>
                        <a:pt x="877252" y="1109531"/>
                      </a:lnTo>
                      <a:lnTo>
                        <a:pt x="916567" y="1085750"/>
                      </a:lnTo>
                      <a:lnTo>
                        <a:pt x="953732" y="1059118"/>
                      </a:lnTo>
                      <a:lnTo>
                        <a:pt x="988610" y="1029804"/>
                      </a:lnTo>
                      <a:lnTo>
                        <a:pt x="1021067" y="997973"/>
                      </a:lnTo>
                      <a:lnTo>
                        <a:pt x="1050966" y="963794"/>
                      </a:lnTo>
                      <a:lnTo>
                        <a:pt x="1078173" y="927434"/>
                      </a:lnTo>
                      <a:lnTo>
                        <a:pt x="1102552" y="889061"/>
                      </a:lnTo>
                      <a:lnTo>
                        <a:pt x="1123968" y="848840"/>
                      </a:lnTo>
                      <a:lnTo>
                        <a:pt x="1142285" y="806941"/>
                      </a:lnTo>
                      <a:lnTo>
                        <a:pt x="1157367" y="763530"/>
                      </a:lnTo>
                      <a:lnTo>
                        <a:pt x="1169080" y="718774"/>
                      </a:lnTo>
                      <a:lnTo>
                        <a:pt x="1177287" y="672840"/>
                      </a:lnTo>
                      <a:lnTo>
                        <a:pt x="1181853" y="625897"/>
                      </a:lnTo>
                      <a:lnTo>
                        <a:pt x="1182643" y="578111"/>
                      </a:lnTo>
                      <a:lnTo>
                        <a:pt x="1179522" y="529650"/>
                      </a:lnTo>
                      <a:lnTo>
                        <a:pt x="1172501" y="481602"/>
                      </a:lnTo>
                      <a:lnTo>
                        <a:pt x="1161793" y="435027"/>
                      </a:lnTo>
                      <a:lnTo>
                        <a:pt x="1147567" y="390061"/>
                      </a:lnTo>
                      <a:lnTo>
                        <a:pt x="1129989" y="346839"/>
                      </a:lnTo>
                      <a:lnTo>
                        <a:pt x="1109227" y="305497"/>
                      </a:lnTo>
                      <a:lnTo>
                        <a:pt x="1085448" y="266171"/>
                      </a:lnTo>
                      <a:lnTo>
                        <a:pt x="1058820" y="228996"/>
                      </a:lnTo>
                      <a:lnTo>
                        <a:pt x="1029509" y="194107"/>
                      </a:lnTo>
                      <a:lnTo>
                        <a:pt x="997684" y="161640"/>
                      </a:lnTo>
                      <a:lnTo>
                        <a:pt x="963511" y="131730"/>
                      </a:lnTo>
                      <a:lnTo>
                        <a:pt x="927157" y="104514"/>
                      </a:lnTo>
                      <a:lnTo>
                        <a:pt x="888791" y="80126"/>
                      </a:lnTo>
                      <a:lnTo>
                        <a:pt x="848579" y="58703"/>
                      </a:lnTo>
                      <a:lnTo>
                        <a:pt x="806689" y="40379"/>
                      </a:lnTo>
                      <a:lnTo>
                        <a:pt x="763288" y="25290"/>
                      </a:lnTo>
                      <a:lnTo>
                        <a:pt x="718543" y="13572"/>
                      </a:lnTo>
                      <a:lnTo>
                        <a:pt x="672622" y="5361"/>
                      </a:lnTo>
                      <a:lnTo>
                        <a:pt x="625691" y="792"/>
                      </a:lnTo>
                      <a:lnTo>
                        <a:pt x="5779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4" name="object 3">
                  <a:extLst>
                    <a:ext uri="{FF2B5EF4-FFF2-40B4-BE49-F238E27FC236}">
                      <a16:creationId xmlns:a16="http://schemas.microsoft.com/office/drawing/2014/main" id="{8485CE99-E062-4AD9-BCF0-9CBE1C55DD23}"/>
                    </a:ext>
                  </a:extLst>
                </p:cNvPr>
                <p:cNvSpPr txBox="1"/>
                <p:nvPr/>
              </p:nvSpPr>
              <p:spPr>
                <a:xfrm>
                  <a:off x="4428000" y="3059722"/>
                  <a:ext cx="728585" cy="197490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200" spc="-15" dirty="0">
                      <a:latin typeface="Arial"/>
                      <a:cs typeface="Arial"/>
                    </a:rPr>
                    <a:t>SENEGAL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0" name="object 19">
                  <a:extLst>
                    <a:ext uri="{FF2B5EF4-FFF2-40B4-BE49-F238E27FC236}">
                      <a16:creationId xmlns:a16="http://schemas.microsoft.com/office/drawing/2014/main" id="{6AFB3390-DF14-4054-95F2-05D93E94466E}"/>
                    </a:ext>
                  </a:extLst>
                </p:cNvPr>
                <p:cNvSpPr txBox="1"/>
                <p:nvPr/>
              </p:nvSpPr>
              <p:spPr>
                <a:xfrm>
                  <a:off x="5510182" y="2584340"/>
                  <a:ext cx="275556" cy="15132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900" spc="-10" dirty="0">
                      <a:latin typeface="Arial"/>
                      <a:cs typeface="Arial"/>
                    </a:rPr>
                    <a:t>32%</a:t>
                  </a:r>
                  <a:endParaRPr sz="900">
                    <a:latin typeface="Arial"/>
                    <a:cs typeface="Arial"/>
                  </a:endParaRPr>
                </a:p>
              </p:txBody>
            </p:sp>
            <p:sp>
              <p:nvSpPr>
                <p:cNvPr id="81" name="object 20">
                  <a:extLst>
                    <a:ext uri="{FF2B5EF4-FFF2-40B4-BE49-F238E27FC236}">
                      <a16:creationId xmlns:a16="http://schemas.microsoft.com/office/drawing/2014/main" id="{9B285DCA-D431-4D38-9168-7B56F78ABE54}"/>
                    </a:ext>
                  </a:extLst>
                </p:cNvPr>
                <p:cNvSpPr txBox="1"/>
                <p:nvPr/>
              </p:nvSpPr>
              <p:spPr>
                <a:xfrm>
                  <a:off x="3804369" y="3542327"/>
                  <a:ext cx="275556" cy="15132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900" spc="-10" dirty="0">
                      <a:latin typeface="Arial"/>
                      <a:cs typeface="Arial"/>
                    </a:rPr>
                    <a:t>68%</a:t>
                  </a:r>
                  <a:endParaRPr sz="90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A2EA5CF-14DB-4736-8750-92B9260D94DC}"/>
                  </a:ext>
                </a:extLst>
              </p:cNvPr>
              <p:cNvGrpSpPr/>
              <p:nvPr/>
            </p:nvGrpSpPr>
            <p:grpSpPr>
              <a:xfrm>
                <a:off x="6339600" y="2366262"/>
                <a:ext cx="1927407" cy="1519555"/>
                <a:chOff x="5981085" y="2366262"/>
                <a:chExt cx="1927407" cy="1519555"/>
              </a:xfrm>
            </p:grpSpPr>
            <p:sp>
              <p:nvSpPr>
                <p:cNvPr id="65" name="object 4">
                  <a:extLst>
                    <a:ext uri="{FF2B5EF4-FFF2-40B4-BE49-F238E27FC236}">
                      <a16:creationId xmlns:a16="http://schemas.microsoft.com/office/drawing/2014/main" id="{40A42AFC-0244-4819-A42E-10CFCF1B459C}"/>
                    </a:ext>
                  </a:extLst>
                </p:cNvPr>
                <p:cNvSpPr/>
                <p:nvPr/>
              </p:nvSpPr>
              <p:spPr>
                <a:xfrm>
                  <a:off x="6891346" y="3022265"/>
                  <a:ext cx="761365" cy="42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365" h="426720">
                      <a:moveTo>
                        <a:pt x="752729" y="0"/>
                      </a:moveTo>
                      <a:lnTo>
                        <a:pt x="37350" y="90004"/>
                      </a:lnTo>
                      <a:lnTo>
                        <a:pt x="10960" y="99618"/>
                      </a:lnTo>
                      <a:lnTo>
                        <a:pt x="688809" y="426161"/>
                      </a:lnTo>
                      <a:lnTo>
                        <a:pt x="708443" y="381530"/>
                      </a:lnTo>
                      <a:lnTo>
                        <a:pt x="724996" y="335972"/>
                      </a:lnTo>
                      <a:lnTo>
                        <a:pt x="738446" y="289594"/>
                      </a:lnTo>
                      <a:lnTo>
                        <a:pt x="748771" y="242501"/>
                      </a:lnTo>
                      <a:lnTo>
                        <a:pt x="755947" y="194798"/>
                      </a:lnTo>
                      <a:lnTo>
                        <a:pt x="759954" y="146590"/>
                      </a:lnTo>
                      <a:lnTo>
                        <a:pt x="760768" y="97985"/>
                      </a:lnTo>
                      <a:lnTo>
                        <a:pt x="758367" y="49086"/>
                      </a:lnTo>
                      <a:lnTo>
                        <a:pt x="752729" y="0"/>
                      </a:lnTo>
                      <a:close/>
                    </a:path>
                    <a:path w="761365" h="426720">
                      <a:moveTo>
                        <a:pt x="6350" y="101295"/>
                      </a:moveTo>
                      <a:lnTo>
                        <a:pt x="0" y="103606"/>
                      </a:lnTo>
                      <a:lnTo>
                        <a:pt x="15671" y="118224"/>
                      </a:lnTo>
                      <a:lnTo>
                        <a:pt x="6350" y="101295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6" name="object 5">
                  <a:extLst>
                    <a:ext uri="{FF2B5EF4-FFF2-40B4-BE49-F238E27FC236}">
                      <a16:creationId xmlns:a16="http://schemas.microsoft.com/office/drawing/2014/main" id="{419723B6-78B4-4F37-9A73-372DE915717A}"/>
                    </a:ext>
                  </a:extLst>
                </p:cNvPr>
                <p:cNvSpPr/>
                <p:nvPr/>
              </p:nvSpPr>
              <p:spPr>
                <a:xfrm>
                  <a:off x="6891344" y="2866140"/>
                  <a:ext cx="753110" cy="274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109" h="274954">
                      <a:moveTo>
                        <a:pt x="713117" y="0"/>
                      </a:moveTo>
                      <a:lnTo>
                        <a:pt x="37350" y="246126"/>
                      </a:lnTo>
                      <a:lnTo>
                        <a:pt x="752728" y="156121"/>
                      </a:lnTo>
                      <a:lnTo>
                        <a:pt x="745943" y="117039"/>
                      </a:lnTo>
                      <a:lnTo>
                        <a:pt x="737104" y="77955"/>
                      </a:lnTo>
                      <a:lnTo>
                        <a:pt x="726175" y="38924"/>
                      </a:lnTo>
                      <a:lnTo>
                        <a:pt x="713117" y="0"/>
                      </a:lnTo>
                      <a:close/>
                    </a:path>
                    <a:path w="753109" h="274954">
                      <a:moveTo>
                        <a:pt x="5245" y="257822"/>
                      </a:moveTo>
                      <a:lnTo>
                        <a:pt x="0" y="259727"/>
                      </a:lnTo>
                      <a:lnTo>
                        <a:pt x="15671" y="274358"/>
                      </a:lnTo>
                      <a:lnTo>
                        <a:pt x="7137" y="258838"/>
                      </a:lnTo>
                      <a:lnTo>
                        <a:pt x="5245" y="257822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7" name="object 6">
                  <a:extLst>
                    <a:ext uri="{FF2B5EF4-FFF2-40B4-BE49-F238E27FC236}">
                      <a16:creationId xmlns:a16="http://schemas.microsoft.com/office/drawing/2014/main" id="{2AAE5C3C-FDE3-4EA7-9D36-8D4C9C6F3CE2}"/>
                    </a:ext>
                  </a:extLst>
                </p:cNvPr>
                <p:cNvSpPr/>
                <p:nvPr/>
              </p:nvSpPr>
              <p:spPr>
                <a:xfrm>
                  <a:off x="6891348" y="3125872"/>
                  <a:ext cx="555625" cy="6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25" h="654050">
                      <a:moveTo>
                        <a:pt x="16994" y="15862"/>
                      </a:moveTo>
                      <a:lnTo>
                        <a:pt x="5956" y="15862"/>
                      </a:lnTo>
                      <a:lnTo>
                        <a:pt x="388962" y="653986"/>
                      </a:lnTo>
                      <a:lnTo>
                        <a:pt x="432758" y="625701"/>
                      </a:lnTo>
                      <a:lnTo>
                        <a:pt x="474799" y="593820"/>
                      </a:lnTo>
                      <a:lnTo>
                        <a:pt x="515453" y="558053"/>
                      </a:lnTo>
                      <a:lnTo>
                        <a:pt x="555091" y="518109"/>
                      </a:lnTo>
                      <a:lnTo>
                        <a:pt x="16994" y="15862"/>
                      </a:lnTo>
                      <a:close/>
                    </a:path>
                    <a:path w="555625" h="654050">
                      <a:moveTo>
                        <a:pt x="0" y="0"/>
                      </a:moveTo>
                      <a:lnTo>
                        <a:pt x="5829" y="20319"/>
                      </a:lnTo>
                      <a:lnTo>
                        <a:pt x="5956" y="15862"/>
                      </a:lnTo>
                      <a:lnTo>
                        <a:pt x="16994" y="158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8" name="object 7">
                  <a:extLst>
                    <a:ext uri="{FF2B5EF4-FFF2-40B4-BE49-F238E27FC236}">
                      <a16:creationId xmlns:a16="http://schemas.microsoft.com/office/drawing/2014/main" id="{B5264F9F-2F37-44EC-B942-C3AE0E01DA1C}"/>
                    </a:ext>
                  </a:extLst>
                </p:cNvPr>
                <p:cNvSpPr/>
                <p:nvPr/>
              </p:nvSpPr>
              <p:spPr>
                <a:xfrm>
                  <a:off x="6891349" y="3125874"/>
                  <a:ext cx="209550" cy="75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0" h="755650">
                      <a:moveTo>
                        <a:pt x="0" y="0"/>
                      </a:moveTo>
                      <a:lnTo>
                        <a:pt x="79400" y="755459"/>
                      </a:lnTo>
                      <a:lnTo>
                        <a:pt x="113520" y="751255"/>
                      </a:lnTo>
                      <a:lnTo>
                        <a:pt x="144938" y="745953"/>
                      </a:lnTo>
                      <a:lnTo>
                        <a:pt x="176051" y="739089"/>
                      </a:lnTo>
                      <a:lnTo>
                        <a:pt x="209257" y="7301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9" name="object 8">
                  <a:extLst>
                    <a:ext uri="{FF2B5EF4-FFF2-40B4-BE49-F238E27FC236}">
                      <a16:creationId xmlns:a16="http://schemas.microsoft.com/office/drawing/2014/main" id="{157A3370-DD30-4746-A39E-1C6571D23470}"/>
                    </a:ext>
                  </a:extLst>
                </p:cNvPr>
                <p:cNvSpPr/>
                <p:nvPr/>
              </p:nvSpPr>
              <p:spPr>
                <a:xfrm>
                  <a:off x="6891348" y="3125872"/>
                  <a:ext cx="389255" cy="73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54" h="730250">
                      <a:moveTo>
                        <a:pt x="0" y="0"/>
                      </a:moveTo>
                      <a:lnTo>
                        <a:pt x="209257" y="730199"/>
                      </a:lnTo>
                      <a:lnTo>
                        <a:pt x="257925" y="714717"/>
                      </a:lnTo>
                      <a:lnTo>
                        <a:pt x="303882" y="696945"/>
                      </a:lnTo>
                      <a:lnTo>
                        <a:pt x="347453" y="676747"/>
                      </a:lnTo>
                      <a:lnTo>
                        <a:pt x="388962" y="653986"/>
                      </a:lnTo>
                      <a:lnTo>
                        <a:pt x="5956" y="15862"/>
                      </a:lnTo>
                      <a:lnTo>
                        <a:pt x="16995" y="15862"/>
                      </a:lnTo>
                      <a:lnTo>
                        <a:pt x="0" y="0"/>
                      </a:lnTo>
                      <a:close/>
                    </a:path>
                    <a:path w="389254" h="730250">
                      <a:moveTo>
                        <a:pt x="16995" y="15862"/>
                      </a:moveTo>
                      <a:lnTo>
                        <a:pt x="5956" y="15862"/>
                      </a:lnTo>
                      <a:lnTo>
                        <a:pt x="27812" y="25958"/>
                      </a:lnTo>
                      <a:lnTo>
                        <a:pt x="16995" y="15862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0" name="object 9">
                  <a:extLst>
                    <a:ext uri="{FF2B5EF4-FFF2-40B4-BE49-F238E27FC236}">
                      <a16:creationId xmlns:a16="http://schemas.microsoft.com/office/drawing/2014/main" id="{A60A084F-CE8E-4E16-AC91-323806C80037}"/>
                    </a:ext>
                  </a:extLst>
                </p:cNvPr>
                <p:cNvSpPr/>
                <p:nvPr/>
              </p:nvSpPr>
              <p:spPr>
                <a:xfrm>
                  <a:off x="6891354" y="3121887"/>
                  <a:ext cx="688975" cy="522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75" h="522604">
                      <a:moveTo>
                        <a:pt x="10947" y="0"/>
                      </a:moveTo>
                      <a:lnTo>
                        <a:pt x="0" y="3987"/>
                      </a:lnTo>
                      <a:lnTo>
                        <a:pt x="555078" y="522097"/>
                      </a:lnTo>
                      <a:lnTo>
                        <a:pt x="587252" y="485396"/>
                      </a:lnTo>
                      <a:lnTo>
                        <a:pt x="616689" y="447387"/>
                      </a:lnTo>
                      <a:lnTo>
                        <a:pt x="643411" y="408173"/>
                      </a:lnTo>
                      <a:lnTo>
                        <a:pt x="667444" y="367857"/>
                      </a:lnTo>
                      <a:lnTo>
                        <a:pt x="688809" y="326542"/>
                      </a:lnTo>
                      <a:lnTo>
                        <a:pt x="10947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1" name="object 10">
                  <a:extLst>
                    <a:ext uri="{FF2B5EF4-FFF2-40B4-BE49-F238E27FC236}">
                      <a16:creationId xmlns:a16="http://schemas.microsoft.com/office/drawing/2014/main" id="{F562ADAA-868A-48A0-AFE2-3DD65BDD84E8}"/>
                    </a:ext>
                  </a:extLst>
                </p:cNvPr>
                <p:cNvSpPr/>
                <p:nvPr/>
              </p:nvSpPr>
              <p:spPr>
                <a:xfrm>
                  <a:off x="6891349" y="2816985"/>
                  <a:ext cx="713740" cy="30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740" h="309245">
                      <a:moveTo>
                        <a:pt x="693280" y="0"/>
                      </a:moveTo>
                      <a:lnTo>
                        <a:pt x="0" y="308889"/>
                      </a:lnTo>
                      <a:lnTo>
                        <a:pt x="713117" y="49161"/>
                      </a:lnTo>
                      <a:lnTo>
                        <a:pt x="708628" y="37206"/>
                      </a:lnTo>
                      <a:lnTo>
                        <a:pt x="703580" y="24423"/>
                      </a:lnTo>
                      <a:lnTo>
                        <a:pt x="698340" y="11719"/>
                      </a:lnTo>
                      <a:lnTo>
                        <a:pt x="693280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2" name="object 11">
                  <a:extLst>
                    <a:ext uri="{FF2B5EF4-FFF2-40B4-BE49-F238E27FC236}">
                      <a16:creationId xmlns:a16="http://schemas.microsoft.com/office/drawing/2014/main" id="{91D4F133-48C5-47C8-8341-EBF7A9D80827}"/>
                    </a:ext>
                  </a:extLst>
                </p:cNvPr>
                <p:cNvSpPr/>
                <p:nvPr/>
              </p:nvSpPr>
              <p:spPr>
                <a:xfrm>
                  <a:off x="6891273" y="2366262"/>
                  <a:ext cx="693420" cy="76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420" h="760095">
                      <a:moveTo>
                        <a:pt x="0" y="0"/>
                      </a:moveTo>
                      <a:lnTo>
                        <a:pt x="76" y="759612"/>
                      </a:lnTo>
                      <a:lnTo>
                        <a:pt x="693356" y="450723"/>
                      </a:lnTo>
                      <a:lnTo>
                        <a:pt x="671191" y="404713"/>
                      </a:lnTo>
                      <a:lnTo>
                        <a:pt x="646647" y="360874"/>
                      </a:lnTo>
                      <a:lnTo>
                        <a:pt x="619809" y="319261"/>
                      </a:lnTo>
                      <a:lnTo>
                        <a:pt x="590762" y="279930"/>
                      </a:lnTo>
                      <a:lnTo>
                        <a:pt x="559592" y="242936"/>
                      </a:lnTo>
                      <a:lnTo>
                        <a:pt x="526384" y="208336"/>
                      </a:lnTo>
                      <a:lnTo>
                        <a:pt x="491224" y="176184"/>
                      </a:lnTo>
                      <a:lnTo>
                        <a:pt x="454196" y="146536"/>
                      </a:lnTo>
                      <a:lnTo>
                        <a:pt x="415386" y="119448"/>
                      </a:lnTo>
                      <a:lnTo>
                        <a:pt x="374880" y="94975"/>
                      </a:lnTo>
                      <a:lnTo>
                        <a:pt x="332763" y="73172"/>
                      </a:lnTo>
                      <a:lnTo>
                        <a:pt x="289120" y="54096"/>
                      </a:lnTo>
                      <a:lnTo>
                        <a:pt x="244036" y="37801"/>
                      </a:lnTo>
                      <a:lnTo>
                        <a:pt x="197598" y="24344"/>
                      </a:lnTo>
                      <a:lnTo>
                        <a:pt x="149889" y="13780"/>
                      </a:lnTo>
                      <a:lnTo>
                        <a:pt x="100997" y="6164"/>
                      </a:lnTo>
                      <a:lnTo>
                        <a:pt x="51005" y="15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3" name="object 12">
                  <a:extLst>
                    <a:ext uri="{FF2B5EF4-FFF2-40B4-BE49-F238E27FC236}">
                      <a16:creationId xmlns:a16="http://schemas.microsoft.com/office/drawing/2014/main" id="{774848BA-B86E-43C6-9A59-D3468C7A0A68}"/>
                    </a:ext>
                  </a:extLst>
                </p:cNvPr>
                <p:cNvSpPr/>
                <p:nvPr/>
              </p:nvSpPr>
              <p:spPr>
                <a:xfrm>
                  <a:off x="6132438" y="2366262"/>
                  <a:ext cx="838835" cy="151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35" h="1519554">
                      <a:moveTo>
                        <a:pt x="758835" y="0"/>
                      </a:moveTo>
                      <a:lnTo>
                        <a:pt x="710840" y="1491"/>
                      </a:lnTo>
                      <a:lnTo>
                        <a:pt x="663638" y="5912"/>
                      </a:lnTo>
                      <a:lnTo>
                        <a:pt x="617319" y="13173"/>
                      </a:lnTo>
                      <a:lnTo>
                        <a:pt x="571972" y="23186"/>
                      </a:lnTo>
                      <a:lnTo>
                        <a:pt x="527684" y="35861"/>
                      </a:lnTo>
                      <a:lnTo>
                        <a:pt x="484546" y="51110"/>
                      </a:lnTo>
                      <a:lnTo>
                        <a:pt x="442646" y="68843"/>
                      </a:lnTo>
                      <a:lnTo>
                        <a:pt x="402072" y="88972"/>
                      </a:lnTo>
                      <a:lnTo>
                        <a:pt x="362914" y="111408"/>
                      </a:lnTo>
                      <a:lnTo>
                        <a:pt x="325262" y="136061"/>
                      </a:lnTo>
                      <a:lnTo>
                        <a:pt x="289202" y="162844"/>
                      </a:lnTo>
                      <a:lnTo>
                        <a:pt x="254826" y="191666"/>
                      </a:lnTo>
                      <a:lnTo>
                        <a:pt x="222220" y="222438"/>
                      </a:lnTo>
                      <a:lnTo>
                        <a:pt x="191475" y="255073"/>
                      </a:lnTo>
                      <a:lnTo>
                        <a:pt x="162679" y="289481"/>
                      </a:lnTo>
                      <a:lnTo>
                        <a:pt x="135921" y="325572"/>
                      </a:lnTo>
                      <a:lnTo>
                        <a:pt x="111291" y="363259"/>
                      </a:lnTo>
                      <a:lnTo>
                        <a:pt x="88876" y="402452"/>
                      </a:lnTo>
                      <a:lnTo>
                        <a:pt x="68766" y="443061"/>
                      </a:lnTo>
                      <a:lnTo>
                        <a:pt x="51049" y="484999"/>
                      </a:lnTo>
                      <a:lnTo>
                        <a:pt x="35816" y="528176"/>
                      </a:lnTo>
                      <a:lnTo>
                        <a:pt x="23153" y="572504"/>
                      </a:lnTo>
                      <a:lnTo>
                        <a:pt x="13151" y="617892"/>
                      </a:lnTo>
                      <a:lnTo>
                        <a:pt x="5899" y="664253"/>
                      </a:lnTo>
                      <a:lnTo>
                        <a:pt x="1484" y="711497"/>
                      </a:lnTo>
                      <a:lnTo>
                        <a:pt x="0" y="759612"/>
                      </a:lnTo>
                      <a:lnTo>
                        <a:pt x="1495" y="807576"/>
                      </a:lnTo>
                      <a:lnTo>
                        <a:pt x="5919" y="854823"/>
                      </a:lnTo>
                      <a:lnTo>
                        <a:pt x="13181" y="901186"/>
                      </a:lnTo>
                      <a:lnTo>
                        <a:pt x="23192" y="946579"/>
                      </a:lnTo>
                      <a:lnTo>
                        <a:pt x="35864" y="990910"/>
                      </a:lnTo>
                      <a:lnTo>
                        <a:pt x="51106" y="1034092"/>
                      </a:lnTo>
                      <a:lnTo>
                        <a:pt x="68831" y="1076035"/>
                      </a:lnTo>
                      <a:lnTo>
                        <a:pt x="88950" y="1116650"/>
                      </a:lnTo>
                      <a:lnTo>
                        <a:pt x="111372" y="1155849"/>
                      </a:lnTo>
                      <a:lnTo>
                        <a:pt x="136011" y="1193542"/>
                      </a:lnTo>
                      <a:lnTo>
                        <a:pt x="162776" y="1229640"/>
                      </a:lnTo>
                      <a:lnTo>
                        <a:pt x="191578" y="1264055"/>
                      </a:lnTo>
                      <a:lnTo>
                        <a:pt x="222330" y="1296696"/>
                      </a:lnTo>
                      <a:lnTo>
                        <a:pt x="254941" y="1327477"/>
                      </a:lnTo>
                      <a:lnTo>
                        <a:pt x="289323" y="1356306"/>
                      </a:lnTo>
                      <a:lnTo>
                        <a:pt x="325388" y="1383096"/>
                      </a:lnTo>
                      <a:lnTo>
                        <a:pt x="363046" y="1407758"/>
                      </a:lnTo>
                      <a:lnTo>
                        <a:pt x="402208" y="1430201"/>
                      </a:lnTo>
                      <a:lnTo>
                        <a:pt x="442785" y="1450339"/>
                      </a:lnTo>
                      <a:lnTo>
                        <a:pt x="484689" y="1468080"/>
                      </a:lnTo>
                      <a:lnTo>
                        <a:pt x="527830" y="1483337"/>
                      </a:lnTo>
                      <a:lnTo>
                        <a:pt x="572120" y="1496020"/>
                      </a:lnTo>
                      <a:lnTo>
                        <a:pt x="617469" y="1506041"/>
                      </a:lnTo>
                      <a:lnTo>
                        <a:pt x="663790" y="1513310"/>
                      </a:lnTo>
                      <a:lnTo>
                        <a:pt x="710992" y="1517738"/>
                      </a:lnTo>
                      <a:lnTo>
                        <a:pt x="758987" y="1519237"/>
                      </a:lnTo>
                      <a:lnTo>
                        <a:pt x="778231" y="1518943"/>
                      </a:lnTo>
                      <a:lnTo>
                        <a:pt x="798692" y="1518107"/>
                      </a:lnTo>
                      <a:lnTo>
                        <a:pt x="819132" y="1516794"/>
                      </a:lnTo>
                      <a:lnTo>
                        <a:pt x="838311" y="1515071"/>
                      </a:lnTo>
                      <a:lnTo>
                        <a:pt x="758911" y="759612"/>
                      </a:lnTo>
                      <a:lnTo>
                        <a:pt x="758835" y="0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4" name="object 13">
                  <a:extLst>
                    <a:ext uri="{FF2B5EF4-FFF2-40B4-BE49-F238E27FC236}">
                      <a16:creationId xmlns:a16="http://schemas.microsoft.com/office/drawing/2014/main" id="{7C1E4586-ED0A-40D5-B68B-595765BB15D4}"/>
                    </a:ext>
                  </a:extLst>
                </p:cNvPr>
                <p:cNvSpPr/>
                <p:nvPr/>
              </p:nvSpPr>
              <p:spPr>
                <a:xfrm>
                  <a:off x="6300700" y="2534300"/>
                  <a:ext cx="1183005" cy="1183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004" h="1183004">
                      <a:moveTo>
                        <a:pt x="577919" y="0"/>
                      </a:moveTo>
                      <a:lnTo>
                        <a:pt x="529472" y="3120"/>
                      </a:lnTo>
                      <a:lnTo>
                        <a:pt x="481440" y="10140"/>
                      </a:lnTo>
                      <a:lnTo>
                        <a:pt x="434879" y="20847"/>
                      </a:lnTo>
                      <a:lnTo>
                        <a:pt x="389928" y="35074"/>
                      </a:lnTo>
                      <a:lnTo>
                        <a:pt x="346720" y="52653"/>
                      </a:lnTo>
                      <a:lnTo>
                        <a:pt x="305391" y="73417"/>
                      </a:lnTo>
                      <a:lnTo>
                        <a:pt x="266077" y="97199"/>
                      </a:lnTo>
                      <a:lnTo>
                        <a:pt x="228913" y="123831"/>
                      </a:lnTo>
                      <a:lnTo>
                        <a:pt x="194036" y="153147"/>
                      </a:lnTo>
                      <a:lnTo>
                        <a:pt x="161579" y="184978"/>
                      </a:lnTo>
                      <a:lnTo>
                        <a:pt x="131680" y="219157"/>
                      </a:lnTo>
                      <a:lnTo>
                        <a:pt x="104473" y="255517"/>
                      </a:lnTo>
                      <a:lnTo>
                        <a:pt x="80093" y="293891"/>
                      </a:lnTo>
                      <a:lnTo>
                        <a:pt x="58677" y="334112"/>
                      </a:lnTo>
                      <a:lnTo>
                        <a:pt x="40360" y="376011"/>
                      </a:lnTo>
                      <a:lnTo>
                        <a:pt x="25277" y="419422"/>
                      </a:lnTo>
                      <a:lnTo>
                        <a:pt x="13564" y="464178"/>
                      </a:lnTo>
                      <a:lnTo>
                        <a:pt x="5357" y="510110"/>
                      </a:lnTo>
                      <a:lnTo>
                        <a:pt x="790" y="557053"/>
                      </a:lnTo>
                      <a:lnTo>
                        <a:pt x="0" y="604837"/>
                      </a:lnTo>
                      <a:lnTo>
                        <a:pt x="3121" y="653297"/>
                      </a:lnTo>
                      <a:lnTo>
                        <a:pt x="10144" y="701348"/>
                      </a:lnTo>
                      <a:lnTo>
                        <a:pt x="20853" y="747925"/>
                      </a:lnTo>
                      <a:lnTo>
                        <a:pt x="35080" y="792893"/>
                      </a:lnTo>
                      <a:lnTo>
                        <a:pt x="52659" y="836116"/>
                      </a:lnTo>
                      <a:lnTo>
                        <a:pt x="73421" y="877458"/>
                      </a:lnTo>
                      <a:lnTo>
                        <a:pt x="97200" y="916784"/>
                      </a:lnTo>
                      <a:lnTo>
                        <a:pt x="123828" y="953959"/>
                      </a:lnTo>
                      <a:lnTo>
                        <a:pt x="153138" y="988847"/>
                      </a:lnTo>
                      <a:lnTo>
                        <a:pt x="184963" y="1021313"/>
                      </a:lnTo>
                      <a:lnTo>
                        <a:pt x="219135" y="1051221"/>
                      </a:lnTo>
                      <a:lnTo>
                        <a:pt x="255488" y="1078436"/>
                      </a:lnTo>
                      <a:lnTo>
                        <a:pt x="293853" y="1102822"/>
                      </a:lnTo>
                      <a:lnTo>
                        <a:pt x="334063" y="1124244"/>
                      </a:lnTo>
                      <a:lnTo>
                        <a:pt x="375952" y="1142567"/>
                      </a:lnTo>
                      <a:lnTo>
                        <a:pt x="419352" y="1157655"/>
                      </a:lnTo>
                      <a:lnTo>
                        <a:pt x="464095" y="1169372"/>
                      </a:lnTo>
                      <a:lnTo>
                        <a:pt x="510014" y="1177583"/>
                      </a:lnTo>
                      <a:lnTo>
                        <a:pt x="556943" y="1182153"/>
                      </a:lnTo>
                      <a:lnTo>
                        <a:pt x="604713" y="1182946"/>
                      </a:lnTo>
                      <a:lnTo>
                        <a:pt x="653158" y="1179826"/>
                      </a:lnTo>
                      <a:lnTo>
                        <a:pt x="701194" y="1172806"/>
                      </a:lnTo>
                      <a:lnTo>
                        <a:pt x="747757" y="1162100"/>
                      </a:lnTo>
                      <a:lnTo>
                        <a:pt x="792712" y="1147873"/>
                      </a:lnTo>
                      <a:lnTo>
                        <a:pt x="835922" y="1130295"/>
                      </a:lnTo>
                      <a:lnTo>
                        <a:pt x="877252" y="1109531"/>
                      </a:lnTo>
                      <a:lnTo>
                        <a:pt x="916567" y="1085750"/>
                      </a:lnTo>
                      <a:lnTo>
                        <a:pt x="953732" y="1059118"/>
                      </a:lnTo>
                      <a:lnTo>
                        <a:pt x="988610" y="1029804"/>
                      </a:lnTo>
                      <a:lnTo>
                        <a:pt x="1021067" y="997973"/>
                      </a:lnTo>
                      <a:lnTo>
                        <a:pt x="1050966" y="963794"/>
                      </a:lnTo>
                      <a:lnTo>
                        <a:pt x="1078173" y="927434"/>
                      </a:lnTo>
                      <a:lnTo>
                        <a:pt x="1102552" y="889061"/>
                      </a:lnTo>
                      <a:lnTo>
                        <a:pt x="1123968" y="848840"/>
                      </a:lnTo>
                      <a:lnTo>
                        <a:pt x="1142285" y="806941"/>
                      </a:lnTo>
                      <a:lnTo>
                        <a:pt x="1157367" y="763530"/>
                      </a:lnTo>
                      <a:lnTo>
                        <a:pt x="1169080" y="718774"/>
                      </a:lnTo>
                      <a:lnTo>
                        <a:pt x="1177287" y="672840"/>
                      </a:lnTo>
                      <a:lnTo>
                        <a:pt x="1181853" y="625897"/>
                      </a:lnTo>
                      <a:lnTo>
                        <a:pt x="1182643" y="578111"/>
                      </a:lnTo>
                      <a:lnTo>
                        <a:pt x="1179522" y="529650"/>
                      </a:lnTo>
                      <a:lnTo>
                        <a:pt x="1172501" y="481602"/>
                      </a:lnTo>
                      <a:lnTo>
                        <a:pt x="1161793" y="435027"/>
                      </a:lnTo>
                      <a:lnTo>
                        <a:pt x="1147567" y="390061"/>
                      </a:lnTo>
                      <a:lnTo>
                        <a:pt x="1129989" y="346839"/>
                      </a:lnTo>
                      <a:lnTo>
                        <a:pt x="1109227" y="305497"/>
                      </a:lnTo>
                      <a:lnTo>
                        <a:pt x="1085448" y="266171"/>
                      </a:lnTo>
                      <a:lnTo>
                        <a:pt x="1058820" y="228996"/>
                      </a:lnTo>
                      <a:lnTo>
                        <a:pt x="1029509" y="194107"/>
                      </a:lnTo>
                      <a:lnTo>
                        <a:pt x="997684" y="161640"/>
                      </a:lnTo>
                      <a:lnTo>
                        <a:pt x="963511" y="131730"/>
                      </a:lnTo>
                      <a:lnTo>
                        <a:pt x="927157" y="104514"/>
                      </a:lnTo>
                      <a:lnTo>
                        <a:pt x="888791" y="80126"/>
                      </a:lnTo>
                      <a:lnTo>
                        <a:pt x="848579" y="58703"/>
                      </a:lnTo>
                      <a:lnTo>
                        <a:pt x="806689" y="40379"/>
                      </a:lnTo>
                      <a:lnTo>
                        <a:pt x="763288" y="25290"/>
                      </a:lnTo>
                      <a:lnTo>
                        <a:pt x="718543" y="13572"/>
                      </a:lnTo>
                      <a:lnTo>
                        <a:pt x="672622" y="5361"/>
                      </a:lnTo>
                      <a:lnTo>
                        <a:pt x="625691" y="792"/>
                      </a:lnTo>
                      <a:lnTo>
                        <a:pt x="5779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5" name="object 14">
                  <a:extLst>
                    <a:ext uri="{FF2B5EF4-FFF2-40B4-BE49-F238E27FC236}">
                      <a16:creationId xmlns:a16="http://schemas.microsoft.com/office/drawing/2014/main" id="{7FDA803B-7BB7-4D0D-AFEF-6260EEACC133}"/>
                    </a:ext>
                  </a:extLst>
                </p:cNvPr>
                <p:cNvSpPr txBox="1"/>
                <p:nvPr/>
              </p:nvSpPr>
              <p:spPr>
                <a:xfrm>
                  <a:off x="6426000" y="3059722"/>
                  <a:ext cx="941492" cy="197490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200" spc="5" dirty="0">
                      <a:latin typeface="Arial"/>
                      <a:cs typeface="Arial"/>
                    </a:rPr>
                    <a:t>CAMEROON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2" name="object 21">
                  <a:extLst>
                    <a:ext uri="{FF2B5EF4-FFF2-40B4-BE49-F238E27FC236}">
                      <a16:creationId xmlns:a16="http://schemas.microsoft.com/office/drawing/2014/main" id="{9B56B8B3-5363-40DB-AE6F-BBE0DF300CD0}"/>
                    </a:ext>
                  </a:extLst>
                </p:cNvPr>
                <p:cNvSpPr txBox="1"/>
                <p:nvPr/>
              </p:nvSpPr>
              <p:spPr>
                <a:xfrm>
                  <a:off x="7632936" y="2584340"/>
                  <a:ext cx="275556" cy="15132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900" spc="-10" dirty="0">
                      <a:latin typeface="Arial"/>
                      <a:cs typeface="Arial"/>
                    </a:rPr>
                    <a:t>23%</a:t>
                  </a:r>
                  <a:endParaRPr sz="900">
                    <a:latin typeface="Arial"/>
                    <a:cs typeface="Arial"/>
                  </a:endParaRPr>
                </a:p>
              </p:txBody>
            </p:sp>
            <p:sp>
              <p:nvSpPr>
                <p:cNvPr id="83" name="object 22">
                  <a:extLst>
                    <a:ext uri="{FF2B5EF4-FFF2-40B4-BE49-F238E27FC236}">
                      <a16:creationId xmlns:a16="http://schemas.microsoft.com/office/drawing/2014/main" id="{26399A8E-3225-4D97-9C1E-3B6A52757A1E}"/>
                    </a:ext>
                  </a:extLst>
                </p:cNvPr>
                <p:cNvSpPr txBox="1"/>
                <p:nvPr/>
              </p:nvSpPr>
              <p:spPr>
                <a:xfrm>
                  <a:off x="5981085" y="3542327"/>
                  <a:ext cx="275556" cy="15132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900" spc="-10" dirty="0">
                      <a:latin typeface="Arial"/>
                      <a:cs typeface="Arial"/>
                    </a:rPr>
                    <a:t>77%</a:t>
                  </a:r>
                  <a:endParaRPr sz="9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9079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5C1379-C125-4CB2-A584-AD3D69C5FF8C}"/>
              </a:ext>
            </a:extLst>
          </p:cNvPr>
          <p:cNvGrpSpPr/>
          <p:nvPr/>
        </p:nvGrpSpPr>
        <p:grpSpPr>
          <a:xfrm>
            <a:off x="0" y="360000"/>
            <a:ext cx="9911710" cy="5868000"/>
            <a:chOff x="0" y="360000"/>
            <a:chExt cx="991171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Many within key populations avoid testing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of key populations who reported having avoided HIV testing in the past 12 months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due to stigma and discrimination, countries with available data, most recent data, 2013–2017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C797EA-74BF-4EBB-842B-0182BFF9F1B6}"/>
                </a:ext>
              </a:extLst>
            </p:cNvPr>
            <p:cNvSpPr txBox="1"/>
            <p:nvPr/>
          </p:nvSpPr>
          <p:spPr>
            <a:xfrm>
              <a:off x="451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Integrated biological and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behavioural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surveys, 2013–2017.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FA3C745D-C09E-43B0-BF09-97E758E73B14}"/>
                </a:ext>
              </a:extLst>
            </p:cNvPr>
            <p:cNvSpPr txBox="1"/>
            <p:nvPr/>
          </p:nvSpPr>
          <p:spPr>
            <a:xfrm>
              <a:off x="2302535" y="5148000"/>
              <a:ext cx="2475037" cy="1384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sz="900" dirty="0"/>
                <a:t>Gay men and other men who have sex with men</a:t>
              </a:r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F1CD8305-374B-4F34-A3E6-943B51903CF5}"/>
                </a:ext>
              </a:extLst>
            </p:cNvPr>
            <p:cNvSpPr/>
            <p:nvPr/>
          </p:nvSpPr>
          <p:spPr>
            <a:xfrm>
              <a:off x="2160000" y="5176306"/>
              <a:ext cx="85902" cy="859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E63283EC-EF99-43E5-B8C1-686E7C2868A9}"/>
                </a:ext>
              </a:extLst>
            </p:cNvPr>
            <p:cNvSpPr txBox="1"/>
            <p:nvPr/>
          </p:nvSpPr>
          <p:spPr>
            <a:xfrm>
              <a:off x="5458537" y="5148000"/>
              <a:ext cx="634789" cy="1384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sz="900" dirty="0"/>
                <a:t>Sex workers</a:t>
              </a:r>
            </a:p>
          </p:txBody>
        </p:sp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4A7B4A35-DFFB-4A01-A270-D3E2C2CFC983}"/>
                </a:ext>
              </a:extLst>
            </p:cNvPr>
            <p:cNvSpPr/>
            <p:nvPr/>
          </p:nvSpPr>
          <p:spPr>
            <a:xfrm>
              <a:off x="5313000" y="5176306"/>
              <a:ext cx="85902" cy="859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C94D8E28-0141-4D86-B9C9-56264EEE1908}"/>
                </a:ext>
              </a:extLst>
            </p:cNvPr>
            <p:cNvSpPr txBox="1"/>
            <p:nvPr/>
          </p:nvSpPr>
          <p:spPr>
            <a:xfrm>
              <a:off x="6789600" y="5148000"/>
              <a:ext cx="1224694" cy="1384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sz="900" dirty="0"/>
                <a:t>People who inject drugs</a:t>
              </a:r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6675D20B-02B6-4A3E-88BF-C6689D073B95}"/>
                </a:ext>
              </a:extLst>
            </p:cNvPr>
            <p:cNvSpPr/>
            <p:nvPr/>
          </p:nvSpPr>
          <p:spPr>
            <a:xfrm>
              <a:off x="6645600" y="5176306"/>
              <a:ext cx="85902" cy="859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4ACE6B12-8D08-484F-9E04-0C3E7E039017}"/>
                </a:ext>
              </a:extLst>
            </p:cNvPr>
            <p:cNvSpPr/>
            <p:nvPr/>
          </p:nvSpPr>
          <p:spPr>
            <a:xfrm>
              <a:off x="1557887" y="2091543"/>
              <a:ext cx="7200000" cy="2154555"/>
            </a:xfrm>
            <a:custGeom>
              <a:avLst/>
              <a:gdLst/>
              <a:ahLst/>
              <a:cxnLst/>
              <a:rect l="l" t="t" r="r" b="b"/>
              <a:pathLst>
                <a:path w="5478145" h="2154554">
                  <a:moveTo>
                    <a:pt x="5477827" y="2154034"/>
                  </a:moveTo>
                  <a:lnTo>
                    <a:pt x="0" y="2154034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2387578A-21B3-45E8-9CD1-D5742A011025}"/>
                </a:ext>
              </a:extLst>
            </p:cNvPr>
            <p:cNvSpPr txBox="1"/>
            <p:nvPr/>
          </p:nvSpPr>
          <p:spPr>
            <a:xfrm>
              <a:off x="1188000" y="2948807"/>
              <a:ext cx="102592" cy="492443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pPr algn="ctr"/>
              <a:r>
                <a:rPr dirty="0"/>
                <a:t>Per cent</a:t>
              </a: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0B3DE487-817B-4E30-888C-6CC4F64289BE}"/>
                </a:ext>
              </a:extLst>
            </p:cNvPr>
            <p:cNvSpPr txBox="1"/>
            <p:nvPr/>
          </p:nvSpPr>
          <p:spPr>
            <a:xfrm>
              <a:off x="1525152" y="4331419"/>
              <a:ext cx="785471" cy="42319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1100"/>
                </a:lnSpc>
              </a:pPr>
              <a:r>
                <a:rPr dirty="0"/>
                <a:t>Lao People´s </a:t>
              </a:r>
              <a:endParaRPr lang="en-GB" dirty="0"/>
            </a:p>
            <a:p>
              <a:pPr algn="ctr">
                <a:lnSpc>
                  <a:spcPts val="1100"/>
                </a:lnSpc>
              </a:pPr>
              <a:r>
                <a:rPr dirty="0"/>
                <a:t>Democratic  </a:t>
              </a:r>
              <a:endParaRPr lang="en-GB" dirty="0"/>
            </a:p>
            <a:p>
              <a:pPr algn="ctr">
                <a:lnSpc>
                  <a:spcPts val="1100"/>
                </a:lnSpc>
              </a:pPr>
              <a:r>
                <a:rPr dirty="0"/>
                <a:t>Republic</a:t>
              </a:r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8083B911-A85B-4135-8790-BB6423B213F5}"/>
                </a:ext>
              </a:extLst>
            </p:cNvPr>
            <p:cNvSpPr txBox="1"/>
            <p:nvPr/>
          </p:nvSpPr>
          <p:spPr>
            <a:xfrm>
              <a:off x="2555333" y="4331419"/>
              <a:ext cx="165110" cy="141064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ts val="1100"/>
                </a:lnSpc>
              </a:pPr>
              <a:r>
                <a:rPr dirty="0"/>
                <a:t>Fiji</a:t>
              </a:r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2BF88790-EE8F-403A-B106-110BAA63D9C9}"/>
                </a:ext>
              </a:extLst>
            </p:cNvPr>
            <p:cNvSpPr txBox="1"/>
            <p:nvPr/>
          </p:nvSpPr>
          <p:spPr>
            <a:xfrm>
              <a:off x="6085602" y="4331419"/>
              <a:ext cx="304571" cy="141064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ts val="1100"/>
                </a:lnSpc>
              </a:pPr>
              <a:r>
                <a:rPr dirty="0"/>
                <a:t>Cuba</a:t>
              </a:r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E7929FDE-A960-4828-9ED7-ED407D8C8CA7}"/>
                </a:ext>
              </a:extLst>
            </p:cNvPr>
            <p:cNvSpPr txBox="1"/>
            <p:nvPr/>
          </p:nvSpPr>
          <p:spPr>
            <a:xfrm>
              <a:off x="6628118" y="4331419"/>
              <a:ext cx="671659" cy="141064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ts val="1100"/>
                </a:lnSpc>
              </a:pPr>
              <a:r>
                <a:rPr dirty="0"/>
                <a:t>Bangladesh</a:t>
              </a:r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AE1F436F-A30D-4C73-AB4C-52F25F4C8758}"/>
                </a:ext>
              </a:extLst>
            </p:cNvPr>
            <p:cNvSpPr txBox="1"/>
            <p:nvPr/>
          </p:nvSpPr>
          <p:spPr>
            <a:xfrm>
              <a:off x="3094662" y="4331419"/>
              <a:ext cx="519373" cy="141064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ts val="1100"/>
                </a:lnSpc>
              </a:pPr>
              <a:r>
                <a:rPr dirty="0"/>
                <a:t>Mauritius</a:t>
              </a: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70AE46D-1C5C-43D4-9B4B-55F4B57FCDAB}"/>
                </a:ext>
              </a:extLst>
            </p:cNvPr>
            <p:cNvSpPr/>
            <p:nvPr/>
          </p:nvSpPr>
          <p:spPr>
            <a:xfrm>
              <a:off x="1845888" y="3291834"/>
              <a:ext cx="144000" cy="144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65AE97E-30C1-4ADF-810D-E8D49DF56051}"/>
                </a:ext>
              </a:extLst>
            </p:cNvPr>
            <p:cNvSpPr/>
            <p:nvPr/>
          </p:nvSpPr>
          <p:spPr>
            <a:xfrm>
              <a:off x="2565888" y="3432594"/>
              <a:ext cx="144000" cy="1440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F6E0FEA2-A918-4508-A7DE-16B367B00954}"/>
                </a:ext>
              </a:extLst>
            </p:cNvPr>
            <p:cNvSpPr/>
            <p:nvPr/>
          </p:nvSpPr>
          <p:spPr>
            <a:xfrm>
              <a:off x="2565888" y="2938219"/>
              <a:ext cx="144000" cy="1440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A55EEC65-981E-4205-8C6E-C50DA8509C2C}"/>
                </a:ext>
              </a:extLst>
            </p:cNvPr>
            <p:cNvSpPr/>
            <p:nvPr/>
          </p:nvSpPr>
          <p:spPr>
            <a:xfrm>
              <a:off x="3285888" y="3617787"/>
              <a:ext cx="144000" cy="144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BED6FD10-ACA6-4A95-A751-78DD0BCC6297}"/>
                </a:ext>
              </a:extLst>
            </p:cNvPr>
            <p:cNvSpPr/>
            <p:nvPr/>
          </p:nvSpPr>
          <p:spPr>
            <a:xfrm>
              <a:off x="3285888" y="3093267"/>
              <a:ext cx="144000" cy="1440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20A46B56-E832-401A-8B31-6E52839C4E75}"/>
                </a:ext>
              </a:extLst>
            </p:cNvPr>
            <p:cNvSpPr/>
            <p:nvPr/>
          </p:nvSpPr>
          <p:spPr>
            <a:xfrm>
              <a:off x="4005888" y="3696281"/>
              <a:ext cx="144000" cy="144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7A5566D3-71BC-4201-9A76-23269220854C}"/>
                </a:ext>
              </a:extLst>
            </p:cNvPr>
            <p:cNvSpPr/>
            <p:nvPr/>
          </p:nvSpPr>
          <p:spPr>
            <a:xfrm>
              <a:off x="4005888" y="4055267"/>
              <a:ext cx="144000" cy="1440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3506C0E2-C088-4A65-BFCE-E2E5CA87A9E8}"/>
                </a:ext>
              </a:extLst>
            </p:cNvPr>
            <p:cNvSpPr/>
            <p:nvPr/>
          </p:nvSpPr>
          <p:spPr>
            <a:xfrm>
              <a:off x="4725888" y="3866175"/>
              <a:ext cx="144000" cy="144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3B0AB5F9-3472-46A3-BE64-BB1B4522798C}"/>
                </a:ext>
              </a:extLst>
            </p:cNvPr>
            <p:cNvSpPr/>
            <p:nvPr/>
          </p:nvSpPr>
          <p:spPr>
            <a:xfrm>
              <a:off x="5445888" y="3917421"/>
              <a:ext cx="144000" cy="144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76AA2D59-C1B7-4966-A608-6150D587A8D3}"/>
                </a:ext>
              </a:extLst>
            </p:cNvPr>
            <p:cNvSpPr/>
            <p:nvPr/>
          </p:nvSpPr>
          <p:spPr>
            <a:xfrm>
              <a:off x="6885888" y="4122964"/>
              <a:ext cx="144000" cy="144000"/>
            </a:xfrm>
            <a:custGeom>
              <a:avLst/>
              <a:gdLst/>
              <a:ahLst/>
              <a:cxnLst/>
              <a:rect l="l" t="t" r="r" b="b"/>
              <a:pathLst>
                <a:path w="95885" h="95884">
                  <a:moveTo>
                    <a:pt x="47650" y="0"/>
                  </a:moveTo>
                  <a:lnTo>
                    <a:pt x="29103" y="3742"/>
                  </a:lnTo>
                  <a:lnTo>
                    <a:pt x="13957" y="13950"/>
                  </a:lnTo>
                  <a:lnTo>
                    <a:pt x="3744" y="29092"/>
                  </a:lnTo>
                  <a:lnTo>
                    <a:pt x="0" y="47637"/>
                  </a:lnTo>
                  <a:lnTo>
                    <a:pt x="3744" y="66184"/>
                  </a:lnTo>
                  <a:lnTo>
                    <a:pt x="13957" y="81330"/>
                  </a:lnTo>
                  <a:lnTo>
                    <a:pt x="29103" y="91543"/>
                  </a:lnTo>
                  <a:lnTo>
                    <a:pt x="47650" y="95288"/>
                  </a:lnTo>
                  <a:lnTo>
                    <a:pt x="66197" y="91543"/>
                  </a:lnTo>
                  <a:lnTo>
                    <a:pt x="81343" y="81330"/>
                  </a:lnTo>
                  <a:lnTo>
                    <a:pt x="91555" y="66184"/>
                  </a:lnTo>
                  <a:lnTo>
                    <a:pt x="95300" y="47637"/>
                  </a:lnTo>
                  <a:lnTo>
                    <a:pt x="91555" y="29092"/>
                  </a:lnTo>
                  <a:lnTo>
                    <a:pt x="81343" y="13950"/>
                  </a:lnTo>
                  <a:lnTo>
                    <a:pt x="66197" y="3742"/>
                  </a:lnTo>
                  <a:lnTo>
                    <a:pt x="47650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7FF6AF67-9B45-419C-BB30-7AA7FEA735AE}"/>
                </a:ext>
              </a:extLst>
            </p:cNvPr>
            <p:cNvSpPr/>
            <p:nvPr/>
          </p:nvSpPr>
          <p:spPr>
            <a:xfrm>
              <a:off x="7605888" y="4078912"/>
              <a:ext cx="144000" cy="1440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31D6C730-D8AE-4C36-B4B6-3DB83591B701}"/>
                </a:ext>
              </a:extLst>
            </p:cNvPr>
            <p:cNvSpPr/>
            <p:nvPr/>
          </p:nvSpPr>
          <p:spPr>
            <a:xfrm>
              <a:off x="8325888" y="4099314"/>
              <a:ext cx="144000" cy="1440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k object 16">
              <a:extLst>
                <a:ext uri="{FF2B5EF4-FFF2-40B4-BE49-F238E27FC236}">
                  <a16:creationId xmlns:a16="http://schemas.microsoft.com/office/drawing/2014/main" id="{B372E82B-58A8-4D7B-97DB-40399D3E094D}"/>
                </a:ext>
              </a:extLst>
            </p:cNvPr>
            <p:cNvSpPr/>
            <p:nvPr/>
          </p:nvSpPr>
          <p:spPr>
            <a:xfrm>
              <a:off x="6885888" y="4067488"/>
              <a:ext cx="144000" cy="144000"/>
            </a:xfrm>
            <a:custGeom>
              <a:avLst/>
              <a:gdLst/>
              <a:ahLst/>
              <a:cxnLst/>
              <a:rect l="l" t="t" r="r" b="b"/>
              <a:pathLst>
                <a:path w="95885" h="95884">
                  <a:moveTo>
                    <a:pt x="47650" y="0"/>
                  </a:moveTo>
                  <a:lnTo>
                    <a:pt x="29103" y="3742"/>
                  </a:lnTo>
                  <a:lnTo>
                    <a:pt x="13957" y="13950"/>
                  </a:lnTo>
                  <a:lnTo>
                    <a:pt x="3744" y="29092"/>
                  </a:lnTo>
                  <a:lnTo>
                    <a:pt x="0" y="47637"/>
                  </a:lnTo>
                  <a:lnTo>
                    <a:pt x="3744" y="66184"/>
                  </a:lnTo>
                  <a:lnTo>
                    <a:pt x="13957" y="81330"/>
                  </a:lnTo>
                  <a:lnTo>
                    <a:pt x="29103" y="91543"/>
                  </a:lnTo>
                  <a:lnTo>
                    <a:pt x="47650" y="95288"/>
                  </a:lnTo>
                  <a:lnTo>
                    <a:pt x="66197" y="91543"/>
                  </a:lnTo>
                  <a:lnTo>
                    <a:pt x="81343" y="81330"/>
                  </a:lnTo>
                  <a:lnTo>
                    <a:pt x="91555" y="66184"/>
                  </a:lnTo>
                  <a:lnTo>
                    <a:pt x="95300" y="47637"/>
                  </a:lnTo>
                  <a:lnTo>
                    <a:pt x="91555" y="29092"/>
                  </a:lnTo>
                  <a:lnTo>
                    <a:pt x="81343" y="13950"/>
                  </a:lnTo>
                  <a:lnTo>
                    <a:pt x="66197" y="3742"/>
                  </a:lnTo>
                  <a:lnTo>
                    <a:pt x="47650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6EA386E-F0EF-4A31-8C21-AE023A25996A}"/>
                </a:ext>
              </a:extLst>
            </p:cNvPr>
            <p:cNvSpPr/>
            <p:nvPr/>
          </p:nvSpPr>
          <p:spPr>
            <a:xfrm>
              <a:off x="3804288" y="4331419"/>
              <a:ext cx="545021" cy="141064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Paraguay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7BE8DB8-724E-4165-BF54-27878C8FE59F}"/>
                </a:ext>
              </a:extLst>
            </p:cNvPr>
            <p:cNvSpPr/>
            <p:nvPr/>
          </p:nvSpPr>
          <p:spPr>
            <a:xfrm>
              <a:off x="4597374" y="4331419"/>
              <a:ext cx="411971" cy="28212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Côte </a:t>
              </a:r>
            </a:p>
            <a:p>
              <a:pPr algn="ctr">
                <a:lnSpc>
                  <a:spcPts val="1100"/>
                </a:lnSpc>
              </a:pP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d’Ivoire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C3575DF-1772-49EE-8728-B8DDAA0F787D}"/>
                </a:ext>
              </a:extLst>
            </p:cNvPr>
            <p:cNvSpPr/>
            <p:nvPr/>
          </p:nvSpPr>
          <p:spPr>
            <a:xfrm>
              <a:off x="5209309" y="4331419"/>
              <a:ext cx="617156" cy="141064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Seychelles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C0AC901-39BB-489C-AAAA-D58FACF3989F}"/>
                </a:ext>
              </a:extLst>
            </p:cNvPr>
            <p:cNvGrpSpPr/>
            <p:nvPr/>
          </p:nvGrpSpPr>
          <p:grpSpPr>
            <a:xfrm>
              <a:off x="6165888" y="4112720"/>
              <a:ext cx="146440" cy="178363"/>
              <a:chOff x="5995483" y="4173301"/>
              <a:chExt cx="146440" cy="178363"/>
            </a:xfrm>
          </p:grpSpPr>
          <p:sp>
            <p:nvSpPr>
              <p:cNvPr id="39" name="object 12">
                <a:extLst>
                  <a:ext uri="{FF2B5EF4-FFF2-40B4-BE49-F238E27FC236}">
                    <a16:creationId xmlns:a16="http://schemas.microsoft.com/office/drawing/2014/main" id="{7B78CBEC-C965-444F-80A2-767241AC1C35}"/>
                  </a:ext>
                </a:extLst>
              </p:cNvPr>
              <p:cNvSpPr/>
              <p:nvPr/>
            </p:nvSpPr>
            <p:spPr>
              <a:xfrm>
                <a:off x="5995483" y="4207664"/>
                <a:ext cx="144000" cy="1440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10">
                <a:extLst>
                  <a:ext uri="{FF2B5EF4-FFF2-40B4-BE49-F238E27FC236}">
                    <a16:creationId xmlns:a16="http://schemas.microsoft.com/office/drawing/2014/main" id="{281A7CE8-55F7-4356-A7A9-ADB711452599}"/>
                  </a:ext>
                </a:extLst>
              </p:cNvPr>
              <p:cNvSpPr/>
              <p:nvPr/>
            </p:nvSpPr>
            <p:spPr>
              <a:xfrm>
                <a:off x="5997923" y="4173301"/>
                <a:ext cx="144000" cy="14400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82B3DF8-A2CB-4149-9CC8-CD276196A71E}"/>
                </a:ext>
              </a:extLst>
            </p:cNvPr>
            <p:cNvSpPr/>
            <p:nvPr/>
          </p:nvSpPr>
          <p:spPr>
            <a:xfrm>
              <a:off x="7410988" y="4331419"/>
              <a:ext cx="533799" cy="141064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Myanmar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69721FA-AEB1-402D-967B-AC29FED8B5F7}"/>
                </a:ext>
              </a:extLst>
            </p:cNvPr>
            <p:cNvSpPr/>
            <p:nvPr/>
          </p:nvSpPr>
          <p:spPr>
            <a:xfrm>
              <a:off x="8102935" y="4331419"/>
              <a:ext cx="589905" cy="141064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Zimbabwe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67FA9A6-2A52-4400-BAFB-4F7A18EB31B4}"/>
                </a:ext>
              </a:extLst>
            </p:cNvPr>
            <p:cNvGrpSpPr/>
            <p:nvPr/>
          </p:nvGrpSpPr>
          <p:grpSpPr>
            <a:xfrm>
              <a:off x="1291488" y="2070000"/>
              <a:ext cx="175145" cy="2209356"/>
              <a:chOff x="1892445" y="2130581"/>
              <a:chExt cx="175145" cy="2209356"/>
            </a:xfrm>
          </p:grpSpPr>
          <p:sp>
            <p:nvSpPr>
              <p:cNvPr id="48" name="object 6">
                <a:extLst>
                  <a:ext uri="{FF2B5EF4-FFF2-40B4-BE49-F238E27FC236}">
                    <a16:creationId xmlns:a16="http://schemas.microsoft.com/office/drawing/2014/main" id="{15C2B3AE-566B-4AE0-8E1D-EBCD46988461}"/>
                  </a:ext>
                </a:extLst>
              </p:cNvPr>
              <p:cNvSpPr txBox="1"/>
              <p:nvPr/>
            </p:nvSpPr>
            <p:spPr>
              <a:xfrm>
                <a:off x="1942535" y="3784577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bject 7">
                <a:extLst>
                  <a:ext uri="{FF2B5EF4-FFF2-40B4-BE49-F238E27FC236}">
                    <a16:creationId xmlns:a16="http://schemas.microsoft.com/office/drawing/2014/main" id="{15C919EF-E431-4F2D-80A6-98A4DDE1BE7C}"/>
                  </a:ext>
                </a:extLst>
              </p:cNvPr>
              <p:cNvSpPr txBox="1"/>
              <p:nvPr/>
            </p:nvSpPr>
            <p:spPr>
              <a:xfrm>
                <a:off x="1942535" y="3568307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bject 8">
                <a:extLst>
                  <a:ext uri="{FF2B5EF4-FFF2-40B4-BE49-F238E27FC236}">
                    <a16:creationId xmlns:a16="http://schemas.microsoft.com/office/drawing/2014/main" id="{04ADD738-A940-4F2B-80DE-2E7E47E8B60B}"/>
                  </a:ext>
                </a:extLst>
              </p:cNvPr>
              <p:cNvSpPr txBox="1"/>
              <p:nvPr/>
            </p:nvSpPr>
            <p:spPr>
              <a:xfrm>
                <a:off x="1941975" y="3370620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A4E11DD0-E5AB-410E-B283-E70C46ABF136}"/>
                  </a:ext>
                </a:extLst>
              </p:cNvPr>
              <p:cNvSpPr txBox="1"/>
              <p:nvPr/>
            </p:nvSpPr>
            <p:spPr>
              <a:xfrm>
                <a:off x="1941975" y="3165574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FAFF9D52-AA28-4A9C-A6F8-45BA3377AEAF}"/>
                  </a:ext>
                </a:extLst>
              </p:cNvPr>
              <p:cNvSpPr txBox="1"/>
              <p:nvPr/>
            </p:nvSpPr>
            <p:spPr>
              <a:xfrm>
                <a:off x="1941975" y="2964714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object 11">
                <a:extLst>
                  <a:ext uri="{FF2B5EF4-FFF2-40B4-BE49-F238E27FC236}">
                    <a16:creationId xmlns:a16="http://schemas.microsoft.com/office/drawing/2014/main" id="{6D9557D8-E089-458F-AB38-79288728488C}"/>
                  </a:ext>
                </a:extLst>
              </p:cNvPr>
              <p:cNvSpPr txBox="1"/>
              <p:nvPr/>
            </p:nvSpPr>
            <p:spPr>
              <a:xfrm>
                <a:off x="1892445" y="2130581"/>
                <a:ext cx="17399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9B6B4CB4-5BFF-4D3C-845D-6E779297513B}"/>
                  </a:ext>
                </a:extLst>
              </p:cNvPr>
              <p:cNvSpPr txBox="1"/>
              <p:nvPr/>
            </p:nvSpPr>
            <p:spPr>
              <a:xfrm>
                <a:off x="1941975" y="2341895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352208F6-ABA9-4BCA-B71F-9F6F451A81AB}"/>
                  </a:ext>
                </a:extLst>
              </p:cNvPr>
              <p:cNvSpPr txBox="1"/>
              <p:nvPr/>
            </p:nvSpPr>
            <p:spPr>
              <a:xfrm>
                <a:off x="1941975" y="2542975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bject 14">
                <a:extLst>
                  <a:ext uri="{FF2B5EF4-FFF2-40B4-BE49-F238E27FC236}">
                    <a16:creationId xmlns:a16="http://schemas.microsoft.com/office/drawing/2014/main" id="{405D7A64-79A5-41CA-8D65-476C50A384B6}"/>
                  </a:ext>
                </a:extLst>
              </p:cNvPr>
              <p:cNvSpPr txBox="1"/>
              <p:nvPr/>
            </p:nvSpPr>
            <p:spPr>
              <a:xfrm>
                <a:off x="1941975" y="2753623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bject 6">
                <a:extLst>
                  <a:ext uri="{FF2B5EF4-FFF2-40B4-BE49-F238E27FC236}">
                    <a16:creationId xmlns:a16="http://schemas.microsoft.com/office/drawing/2014/main" id="{F0582B85-0F56-4518-8D4D-FBE7DE053764}"/>
                  </a:ext>
                </a:extLst>
              </p:cNvPr>
              <p:cNvSpPr txBox="1"/>
              <p:nvPr/>
            </p:nvSpPr>
            <p:spPr>
              <a:xfrm>
                <a:off x="1942535" y="4002534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bject 6">
                <a:extLst>
                  <a:ext uri="{FF2B5EF4-FFF2-40B4-BE49-F238E27FC236}">
                    <a16:creationId xmlns:a16="http://schemas.microsoft.com/office/drawing/2014/main" id="{03D4EF44-07E8-41CF-B0B1-064A2CF596FC}"/>
                  </a:ext>
                </a:extLst>
              </p:cNvPr>
              <p:cNvSpPr txBox="1"/>
              <p:nvPr/>
            </p:nvSpPr>
            <p:spPr>
              <a:xfrm>
                <a:off x="1943130" y="4219391"/>
                <a:ext cx="12446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1879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795F714-F524-46DE-848B-2CF3ABD8E99F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Number of countries with legislation that hampers </a:t>
              </a: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the AIDS response, global, 2018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164A65-D258-4EB7-8649-C141CA217843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See the July 2018 UNAIDS publication, Miles to go, for detailed sourcing.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227D2A4-AAA5-4EF1-BB0F-B714D848AB2C}"/>
                </a:ext>
              </a:extLst>
            </p:cNvPr>
            <p:cNvGrpSpPr/>
            <p:nvPr/>
          </p:nvGrpSpPr>
          <p:grpSpPr>
            <a:xfrm>
              <a:off x="1440000" y="4500000"/>
              <a:ext cx="2436191" cy="369415"/>
              <a:chOff x="1472693" y="4338000"/>
              <a:chExt cx="2436191" cy="369415"/>
            </a:xfrm>
          </p:grpSpPr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1A8139D3-B360-4DE7-8D86-ECB65F9B3344}"/>
                  </a:ext>
                </a:extLst>
              </p:cNvPr>
              <p:cNvSpPr/>
              <p:nvPr/>
            </p:nvSpPr>
            <p:spPr>
              <a:xfrm>
                <a:off x="1472693" y="4343065"/>
                <a:ext cx="364350" cy="364350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4E6A0DF6-ABA7-4F7B-999B-42C473902B33}"/>
                  </a:ext>
                </a:extLst>
              </p:cNvPr>
              <p:cNvSpPr txBox="1"/>
              <p:nvPr/>
            </p:nvSpPr>
            <p:spPr>
              <a:xfrm>
                <a:off x="1942224" y="4338000"/>
                <a:ext cx="1966660" cy="285975"/>
              </a:xfrm>
              <a:prstGeom prst="rect">
                <a:avLst/>
              </a:prstGeom>
            </p:spPr>
            <p:txBody>
              <a:bodyPr vert="horz" wrap="square" lIns="0" tIns="26669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209"/>
                  </a:spcBef>
                </a:pPr>
                <a:r>
                  <a:rPr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155 </a:t>
                </a:r>
                <a:r>
                  <a:rPr sz="800" b="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reporting </a:t>
                </a:r>
                <a:r>
                  <a:rPr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countries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10"/>
                  </a:spcBef>
                </a:pPr>
                <a:r>
                  <a:rPr sz="800" b="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Percentage </a:t>
                </a:r>
                <a:r>
                  <a:rPr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of countries with punitive</a:t>
                </a:r>
                <a:r>
                  <a:rPr sz="800" b="0" spc="-5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laws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83670C75-D780-43C9-9754-E02040AD098D}"/>
                  </a:ext>
                </a:extLst>
              </p:cNvPr>
              <p:cNvSpPr/>
              <p:nvPr/>
            </p:nvSpPr>
            <p:spPr>
              <a:xfrm>
                <a:off x="1654867" y="4432216"/>
                <a:ext cx="2584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8444">
                    <a:moveTo>
                      <a:pt x="0" y="0"/>
                    </a:moveTo>
                    <a:lnTo>
                      <a:pt x="258000" y="0"/>
                    </a:lnTo>
                  </a:path>
                </a:pathLst>
              </a:custGeom>
              <a:ln w="12700">
                <a:solidFill>
                  <a:srgbClr val="B1B3B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46113187-3580-4A85-B3F2-FC0906682BF8}"/>
                  </a:ext>
                </a:extLst>
              </p:cNvPr>
              <p:cNvSpPr/>
              <p:nvPr/>
            </p:nvSpPr>
            <p:spPr>
              <a:xfrm>
                <a:off x="1651666" y="4548809"/>
                <a:ext cx="2584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8444">
                    <a:moveTo>
                      <a:pt x="0" y="0"/>
                    </a:moveTo>
                    <a:lnTo>
                      <a:pt x="258000" y="0"/>
                    </a:lnTo>
                  </a:path>
                </a:pathLst>
              </a:custGeom>
              <a:ln w="6350">
                <a:solidFill>
                  <a:srgbClr val="E3183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3A0F4E8-8126-4D16-839F-DFEB9324D1AC}"/>
                </a:ext>
              </a:extLst>
            </p:cNvPr>
            <p:cNvGrpSpPr/>
            <p:nvPr/>
          </p:nvGrpSpPr>
          <p:grpSpPr>
            <a:xfrm>
              <a:off x="1080000" y="2160000"/>
              <a:ext cx="7911699" cy="2172273"/>
              <a:chOff x="1203501" y="2160000"/>
              <a:chExt cx="7911699" cy="217227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7BDED10F-38DB-47AE-8D02-DDC1DE035A42}"/>
                  </a:ext>
                </a:extLst>
              </p:cNvPr>
              <p:cNvGrpSpPr/>
              <p:nvPr/>
            </p:nvGrpSpPr>
            <p:grpSpPr>
              <a:xfrm>
                <a:off x="1350000" y="2160000"/>
                <a:ext cx="703504" cy="704146"/>
                <a:chOff x="1515523" y="2216349"/>
                <a:chExt cx="703504" cy="704146"/>
              </a:xfrm>
            </p:grpSpPr>
            <p:sp>
              <p:nvSpPr>
                <p:cNvPr id="12" name="bk object 17">
                  <a:extLst>
                    <a:ext uri="{FF2B5EF4-FFF2-40B4-BE49-F238E27FC236}">
                      <a16:creationId xmlns:a16="http://schemas.microsoft.com/office/drawing/2014/main" id="{D921BE3F-AB0B-49AF-8825-3252475127FA}"/>
                    </a:ext>
                  </a:extLst>
                </p:cNvPr>
                <p:cNvSpPr/>
                <p:nvPr/>
              </p:nvSpPr>
              <p:spPr>
                <a:xfrm>
                  <a:off x="1949287" y="2623013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30" h="287020">
                      <a:moveTo>
                        <a:pt x="0" y="286994"/>
                      </a:moveTo>
                      <a:lnTo>
                        <a:pt x="44491" y="273151"/>
                      </a:lnTo>
                      <a:lnTo>
                        <a:pt x="86238" y="253787"/>
                      </a:lnTo>
                      <a:lnTo>
                        <a:pt x="124807" y="229335"/>
                      </a:lnTo>
                      <a:lnTo>
                        <a:pt x="159765" y="200228"/>
                      </a:lnTo>
                      <a:lnTo>
                        <a:pt x="190680" y="166898"/>
                      </a:lnTo>
                      <a:lnTo>
                        <a:pt x="217119" y="129778"/>
                      </a:lnTo>
                      <a:lnTo>
                        <a:pt x="238649" y="89299"/>
                      </a:lnTo>
                      <a:lnTo>
                        <a:pt x="254837" y="45896"/>
                      </a:lnTo>
                      <a:lnTo>
                        <a:pt x="265252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" name="bk object 18">
                  <a:extLst>
                    <a:ext uri="{FF2B5EF4-FFF2-40B4-BE49-F238E27FC236}">
                      <a16:creationId xmlns:a16="http://schemas.microsoft.com/office/drawing/2014/main" id="{FCE56649-26E4-422A-8602-51BDDE30A8EF}"/>
                    </a:ext>
                  </a:extLst>
                </p:cNvPr>
                <p:cNvSpPr/>
                <p:nvPr/>
              </p:nvSpPr>
              <p:spPr>
                <a:xfrm>
                  <a:off x="1922190" y="2220620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19" h="265429">
                      <a:moveTo>
                        <a:pt x="286994" y="265252"/>
                      </a:moveTo>
                      <a:lnTo>
                        <a:pt x="273151" y="220760"/>
                      </a:lnTo>
                      <a:lnTo>
                        <a:pt x="253787" y="179013"/>
                      </a:lnTo>
                      <a:lnTo>
                        <a:pt x="229335" y="140445"/>
                      </a:lnTo>
                      <a:lnTo>
                        <a:pt x="200228" y="105486"/>
                      </a:lnTo>
                      <a:lnTo>
                        <a:pt x="166898" y="74571"/>
                      </a:lnTo>
                      <a:lnTo>
                        <a:pt x="129778" y="48133"/>
                      </a:lnTo>
                      <a:lnTo>
                        <a:pt x="89299" y="26602"/>
                      </a:lnTo>
                      <a:lnTo>
                        <a:pt x="45896" y="10414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" name="bk object 19">
                  <a:extLst>
                    <a:ext uri="{FF2B5EF4-FFF2-40B4-BE49-F238E27FC236}">
                      <a16:creationId xmlns:a16="http://schemas.microsoft.com/office/drawing/2014/main" id="{58CFB5BB-0F72-4D52-84CA-1517157C86CE}"/>
                    </a:ext>
                  </a:extLst>
                </p:cNvPr>
                <p:cNvSpPr/>
                <p:nvPr/>
              </p:nvSpPr>
              <p:spPr>
                <a:xfrm>
                  <a:off x="1519807" y="2225981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30" h="287020">
                      <a:moveTo>
                        <a:pt x="265252" y="0"/>
                      </a:moveTo>
                      <a:lnTo>
                        <a:pt x="220760" y="13839"/>
                      </a:lnTo>
                      <a:lnTo>
                        <a:pt x="179013" y="33200"/>
                      </a:lnTo>
                      <a:lnTo>
                        <a:pt x="140445" y="57650"/>
                      </a:lnTo>
                      <a:lnTo>
                        <a:pt x="105486" y="86756"/>
                      </a:lnTo>
                      <a:lnTo>
                        <a:pt x="74571" y="120086"/>
                      </a:lnTo>
                      <a:lnTo>
                        <a:pt x="48132" y="157208"/>
                      </a:lnTo>
                      <a:lnTo>
                        <a:pt x="26602" y="197688"/>
                      </a:lnTo>
                      <a:lnTo>
                        <a:pt x="10414" y="241094"/>
                      </a:lnTo>
                      <a:lnTo>
                        <a:pt x="0" y="2869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" name="bk object 20">
                  <a:extLst>
                    <a:ext uri="{FF2B5EF4-FFF2-40B4-BE49-F238E27FC236}">
                      <a16:creationId xmlns:a16="http://schemas.microsoft.com/office/drawing/2014/main" id="{E02244E2-1295-4E8E-8275-D16DD7AFA600}"/>
                    </a:ext>
                  </a:extLst>
                </p:cNvPr>
                <p:cNvSpPr/>
                <p:nvPr/>
              </p:nvSpPr>
              <p:spPr>
                <a:xfrm>
                  <a:off x="1525160" y="2650104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19" h="265429">
                      <a:moveTo>
                        <a:pt x="0" y="0"/>
                      </a:moveTo>
                      <a:lnTo>
                        <a:pt x="13843" y="44491"/>
                      </a:lnTo>
                      <a:lnTo>
                        <a:pt x="33207" y="86238"/>
                      </a:lnTo>
                      <a:lnTo>
                        <a:pt x="57658" y="124807"/>
                      </a:lnTo>
                      <a:lnTo>
                        <a:pt x="86766" y="159766"/>
                      </a:lnTo>
                      <a:lnTo>
                        <a:pt x="120096" y="190682"/>
                      </a:lnTo>
                      <a:lnTo>
                        <a:pt x="157216" y="217122"/>
                      </a:lnTo>
                      <a:lnTo>
                        <a:pt x="197694" y="238655"/>
                      </a:lnTo>
                      <a:lnTo>
                        <a:pt x="241098" y="254846"/>
                      </a:lnTo>
                      <a:lnTo>
                        <a:pt x="286994" y="26526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bk object 21">
                  <a:extLst>
                    <a:ext uri="{FF2B5EF4-FFF2-40B4-BE49-F238E27FC236}">
                      <a16:creationId xmlns:a16="http://schemas.microsoft.com/office/drawing/2014/main" id="{1BEAB259-1C93-4468-AE9D-67ECC2E05D9C}"/>
                    </a:ext>
                  </a:extLst>
                </p:cNvPr>
                <p:cNvSpPr/>
                <p:nvPr/>
              </p:nvSpPr>
              <p:spPr>
                <a:xfrm>
                  <a:off x="2217757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55245">
                      <a:moveTo>
                        <a:pt x="0" y="55194"/>
                      </a:moveTo>
                      <a:lnTo>
                        <a:pt x="466" y="48347"/>
                      </a:lnTo>
                      <a:lnTo>
                        <a:pt x="800" y="41467"/>
                      </a:lnTo>
                      <a:lnTo>
                        <a:pt x="1000" y="34550"/>
                      </a:lnTo>
                      <a:lnTo>
                        <a:pt x="1066" y="27597"/>
                      </a:lnTo>
                      <a:lnTo>
                        <a:pt x="1000" y="20649"/>
                      </a:lnTo>
                      <a:lnTo>
                        <a:pt x="800" y="13731"/>
                      </a:lnTo>
                      <a:lnTo>
                        <a:pt x="466" y="6848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" name="bk object 22">
                  <a:extLst>
                    <a:ext uri="{FF2B5EF4-FFF2-40B4-BE49-F238E27FC236}">
                      <a16:creationId xmlns:a16="http://schemas.microsoft.com/office/drawing/2014/main" id="{6BE0EC40-4555-49E9-8BA6-9BB51128EEBC}"/>
                    </a:ext>
                  </a:extLst>
                </p:cNvPr>
                <p:cNvSpPr/>
                <p:nvPr/>
              </p:nvSpPr>
              <p:spPr>
                <a:xfrm>
                  <a:off x="1839577" y="2216349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4" h="1270">
                      <a:moveTo>
                        <a:pt x="55194" y="1066"/>
                      </a:moveTo>
                      <a:lnTo>
                        <a:pt x="48346" y="600"/>
                      </a:lnTo>
                      <a:lnTo>
                        <a:pt x="41462" y="266"/>
                      </a:lnTo>
                      <a:lnTo>
                        <a:pt x="34545" y="66"/>
                      </a:lnTo>
                      <a:lnTo>
                        <a:pt x="27597" y="0"/>
                      </a:lnTo>
                      <a:lnTo>
                        <a:pt x="20649" y="66"/>
                      </a:lnTo>
                      <a:lnTo>
                        <a:pt x="13731" y="266"/>
                      </a:lnTo>
                      <a:lnTo>
                        <a:pt x="6848" y="600"/>
                      </a:lnTo>
                      <a:lnTo>
                        <a:pt x="0" y="1066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bk object 23">
                  <a:extLst>
                    <a:ext uri="{FF2B5EF4-FFF2-40B4-BE49-F238E27FC236}">
                      <a16:creationId xmlns:a16="http://schemas.microsoft.com/office/drawing/2014/main" id="{3F76F734-1102-488A-81BB-ABA635C87669}"/>
                    </a:ext>
                  </a:extLst>
                </p:cNvPr>
                <p:cNvSpPr/>
                <p:nvPr/>
              </p:nvSpPr>
              <p:spPr>
                <a:xfrm>
                  <a:off x="1515523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55245">
                      <a:moveTo>
                        <a:pt x="1066" y="0"/>
                      </a:moveTo>
                      <a:lnTo>
                        <a:pt x="600" y="6848"/>
                      </a:lnTo>
                      <a:lnTo>
                        <a:pt x="266" y="13731"/>
                      </a:lnTo>
                      <a:lnTo>
                        <a:pt x="66" y="20649"/>
                      </a:lnTo>
                      <a:lnTo>
                        <a:pt x="0" y="27597"/>
                      </a:lnTo>
                      <a:lnTo>
                        <a:pt x="66" y="34550"/>
                      </a:lnTo>
                      <a:lnTo>
                        <a:pt x="266" y="41467"/>
                      </a:lnTo>
                      <a:lnTo>
                        <a:pt x="600" y="48347"/>
                      </a:lnTo>
                      <a:lnTo>
                        <a:pt x="1066" y="551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bk object 24">
                  <a:extLst>
                    <a:ext uri="{FF2B5EF4-FFF2-40B4-BE49-F238E27FC236}">
                      <a16:creationId xmlns:a16="http://schemas.microsoft.com/office/drawing/2014/main" id="{E683ACBB-2AD7-43E3-AC1C-8045C9DB022D}"/>
                    </a:ext>
                  </a:extLst>
                </p:cNvPr>
                <p:cNvSpPr/>
                <p:nvPr/>
              </p:nvSpPr>
              <p:spPr>
                <a:xfrm>
                  <a:off x="1839577" y="2918583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4" h="1270">
                      <a:moveTo>
                        <a:pt x="0" y="0"/>
                      </a:moveTo>
                      <a:lnTo>
                        <a:pt x="6848" y="461"/>
                      </a:lnTo>
                      <a:lnTo>
                        <a:pt x="13731" y="795"/>
                      </a:lnTo>
                      <a:lnTo>
                        <a:pt x="20649" y="998"/>
                      </a:lnTo>
                      <a:lnTo>
                        <a:pt x="27597" y="1066"/>
                      </a:lnTo>
                      <a:lnTo>
                        <a:pt x="34545" y="998"/>
                      </a:lnTo>
                      <a:lnTo>
                        <a:pt x="41462" y="795"/>
                      </a:lnTo>
                      <a:lnTo>
                        <a:pt x="48346" y="461"/>
                      </a:lnTo>
                      <a:lnTo>
                        <a:pt x="55194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8" name="bk object 73">
                  <a:extLst>
                    <a:ext uri="{FF2B5EF4-FFF2-40B4-BE49-F238E27FC236}">
                      <a16:creationId xmlns:a16="http://schemas.microsoft.com/office/drawing/2014/main" id="{14B251B3-BEA8-41BD-9235-D7F066F0DA73}"/>
                    </a:ext>
                  </a:extLst>
                </p:cNvPr>
                <p:cNvSpPr/>
                <p:nvPr/>
              </p:nvSpPr>
              <p:spPr>
                <a:xfrm>
                  <a:off x="1635893" y="2457580"/>
                  <a:ext cx="462915" cy="462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914" h="462915">
                      <a:moveTo>
                        <a:pt x="231279" y="0"/>
                      </a:moveTo>
                      <a:lnTo>
                        <a:pt x="184667" y="4698"/>
                      </a:lnTo>
                      <a:lnTo>
                        <a:pt x="141253" y="18172"/>
                      </a:lnTo>
                      <a:lnTo>
                        <a:pt x="101967" y="39493"/>
                      </a:lnTo>
                      <a:lnTo>
                        <a:pt x="67738" y="67732"/>
                      </a:lnTo>
                      <a:lnTo>
                        <a:pt x="39497" y="101958"/>
                      </a:lnTo>
                      <a:lnTo>
                        <a:pt x="18174" y="141242"/>
                      </a:lnTo>
                      <a:lnTo>
                        <a:pt x="4698" y="184655"/>
                      </a:lnTo>
                      <a:lnTo>
                        <a:pt x="0" y="231266"/>
                      </a:lnTo>
                      <a:lnTo>
                        <a:pt x="4698" y="277879"/>
                      </a:lnTo>
                      <a:lnTo>
                        <a:pt x="18174" y="321293"/>
                      </a:lnTo>
                      <a:lnTo>
                        <a:pt x="39497" y="360579"/>
                      </a:lnTo>
                      <a:lnTo>
                        <a:pt x="67738" y="394808"/>
                      </a:lnTo>
                      <a:lnTo>
                        <a:pt x="101967" y="423048"/>
                      </a:lnTo>
                      <a:lnTo>
                        <a:pt x="141253" y="444372"/>
                      </a:lnTo>
                      <a:lnTo>
                        <a:pt x="184667" y="457848"/>
                      </a:lnTo>
                      <a:lnTo>
                        <a:pt x="231279" y="462546"/>
                      </a:lnTo>
                      <a:lnTo>
                        <a:pt x="277891" y="457848"/>
                      </a:lnTo>
                      <a:lnTo>
                        <a:pt x="321306" y="444372"/>
                      </a:lnTo>
                      <a:lnTo>
                        <a:pt x="360592" y="423048"/>
                      </a:lnTo>
                      <a:lnTo>
                        <a:pt x="394820" y="394808"/>
                      </a:lnTo>
                      <a:lnTo>
                        <a:pt x="423061" y="360579"/>
                      </a:lnTo>
                      <a:lnTo>
                        <a:pt x="444384" y="321293"/>
                      </a:lnTo>
                      <a:lnTo>
                        <a:pt x="457860" y="277879"/>
                      </a:lnTo>
                      <a:lnTo>
                        <a:pt x="462559" y="231266"/>
                      </a:lnTo>
                      <a:lnTo>
                        <a:pt x="457860" y="184655"/>
                      </a:lnTo>
                      <a:lnTo>
                        <a:pt x="444384" y="141242"/>
                      </a:lnTo>
                      <a:lnTo>
                        <a:pt x="423061" y="101958"/>
                      </a:lnTo>
                      <a:lnTo>
                        <a:pt x="394820" y="67732"/>
                      </a:lnTo>
                      <a:lnTo>
                        <a:pt x="360592" y="39493"/>
                      </a:lnTo>
                      <a:lnTo>
                        <a:pt x="321306" y="18172"/>
                      </a:lnTo>
                      <a:lnTo>
                        <a:pt x="277891" y="4698"/>
                      </a:lnTo>
                      <a:lnTo>
                        <a:pt x="231279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EC1A7B1-1AE4-42A5-8A5D-FFF5ECD91915}"/>
                  </a:ext>
                </a:extLst>
              </p:cNvPr>
              <p:cNvGrpSpPr/>
              <p:nvPr/>
            </p:nvGrpSpPr>
            <p:grpSpPr>
              <a:xfrm>
                <a:off x="5958000" y="2160000"/>
                <a:ext cx="703504" cy="704273"/>
                <a:chOff x="5083308" y="2216349"/>
                <a:chExt cx="703504" cy="704273"/>
              </a:xfrm>
            </p:grpSpPr>
            <p:sp>
              <p:nvSpPr>
                <p:cNvPr id="20" name="bk object 25">
                  <a:extLst>
                    <a:ext uri="{FF2B5EF4-FFF2-40B4-BE49-F238E27FC236}">
                      <a16:creationId xmlns:a16="http://schemas.microsoft.com/office/drawing/2014/main" id="{226679A9-7739-4233-B642-76D902B09325}"/>
                    </a:ext>
                  </a:extLst>
                </p:cNvPr>
                <p:cNvSpPr/>
                <p:nvPr/>
              </p:nvSpPr>
              <p:spPr>
                <a:xfrm>
                  <a:off x="5517071" y="2623013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29" h="287020">
                      <a:moveTo>
                        <a:pt x="0" y="286994"/>
                      </a:moveTo>
                      <a:lnTo>
                        <a:pt x="44491" y="273151"/>
                      </a:lnTo>
                      <a:lnTo>
                        <a:pt x="86238" y="253787"/>
                      </a:lnTo>
                      <a:lnTo>
                        <a:pt x="124807" y="229335"/>
                      </a:lnTo>
                      <a:lnTo>
                        <a:pt x="159765" y="200228"/>
                      </a:lnTo>
                      <a:lnTo>
                        <a:pt x="190680" y="166898"/>
                      </a:lnTo>
                      <a:lnTo>
                        <a:pt x="217119" y="129778"/>
                      </a:lnTo>
                      <a:lnTo>
                        <a:pt x="238649" y="89299"/>
                      </a:lnTo>
                      <a:lnTo>
                        <a:pt x="254837" y="45896"/>
                      </a:lnTo>
                      <a:lnTo>
                        <a:pt x="265252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bk object 26">
                  <a:extLst>
                    <a:ext uri="{FF2B5EF4-FFF2-40B4-BE49-F238E27FC236}">
                      <a16:creationId xmlns:a16="http://schemas.microsoft.com/office/drawing/2014/main" id="{A4F960CB-B57F-4742-99A1-375A4C64D9F2}"/>
                    </a:ext>
                  </a:extLst>
                </p:cNvPr>
                <p:cNvSpPr/>
                <p:nvPr/>
              </p:nvSpPr>
              <p:spPr>
                <a:xfrm>
                  <a:off x="5489974" y="2220620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286994" y="265252"/>
                      </a:moveTo>
                      <a:lnTo>
                        <a:pt x="273151" y="220760"/>
                      </a:lnTo>
                      <a:lnTo>
                        <a:pt x="253787" y="179013"/>
                      </a:lnTo>
                      <a:lnTo>
                        <a:pt x="229335" y="140445"/>
                      </a:lnTo>
                      <a:lnTo>
                        <a:pt x="200228" y="105486"/>
                      </a:lnTo>
                      <a:lnTo>
                        <a:pt x="166898" y="74571"/>
                      </a:lnTo>
                      <a:lnTo>
                        <a:pt x="129778" y="48133"/>
                      </a:lnTo>
                      <a:lnTo>
                        <a:pt x="89299" y="26602"/>
                      </a:lnTo>
                      <a:lnTo>
                        <a:pt x="45896" y="10414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bk object 27">
                  <a:extLst>
                    <a:ext uri="{FF2B5EF4-FFF2-40B4-BE49-F238E27FC236}">
                      <a16:creationId xmlns:a16="http://schemas.microsoft.com/office/drawing/2014/main" id="{FE50552D-D6E3-4852-9A9A-D3FB5E36B45D}"/>
                    </a:ext>
                  </a:extLst>
                </p:cNvPr>
                <p:cNvSpPr/>
                <p:nvPr/>
              </p:nvSpPr>
              <p:spPr>
                <a:xfrm>
                  <a:off x="5087590" y="2225981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29" h="287020">
                      <a:moveTo>
                        <a:pt x="265252" y="0"/>
                      </a:moveTo>
                      <a:lnTo>
                        <a:pt x="220760" y="13839"/>
                      </a:lnTo>
                      <a:lnTo>
                        <a:pt x="179013" y="33200"/>
                      </a:lnTo>
                      <a:lnTo>
                        <a:pt x="140445" y="57650"/>
                      </a:lnTo>
                      <a:lnTo>
                        <a:pt x="105486" y="86756"/>
                      </a:lnTo>
                      <a:lnTo>
                        <a:pt x="74571" y="120086"/>
                      </a:lnTo>
                      <a:lnTo>
                        <a:pt x="48133" y="157208"/>
                      </a:lnTo>
                      <a:lnTo>
                        <a:pt x="26602" y="197688"/>
                      </a:lnTo>
                      <a:lnTo>
                        <a:pt x="10414" y="241094"/>
                      </a:lnTo>
                      <a:lnTo>
                        <a:pt x="0" y="2869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" name="bk object 28">
                  <a:extLst>
                    <a:ext uri="{FF2B5EF4-FFF2-40B4-BE49-F238E27FC236}">
                      <a16:creationId xmlns:a16="http://schemas.microsoft.com/office/drawing/2014/main" id="{767D2992-5241-4D9A-A1AF-9607CF6D76F2}"/>
                    </a:ext>
                  </a:extLst>
                </p:cNvPr>
                <p:cNvSpPr/>
                <p:nvPr/>
              </p:nvSpPr>
              <p:spPr>
                <a:xfrm>
                  <a:off x="5092944" y="2650104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0" y="0"/>
                      </a:moveTo>
                      <a:lnTo>
                        <a:pt x="13843" y="44491"/>
                      </a:lnTo>
                      <a:lnTo>
                        <a:pt x="33207" y="86238"/>
                      </a:lnTo>
                      <a:lnTo>
                        <a:pt x="57658" y="124807"/>
                      </a:lnTo>
                      <a:lnTo>
                        <a:pt x="86766" y="159766"/>
                      </a:lnTo>
                      <a:lnTo>
                        <a:pt x="120096" y="190682"/>
                      </a:lnTo>
                      <a:lnTo>
                        <a:pt x="157216" y="217122"/>
                      </a:lnTo>
                      <a:lnTo>
                        <a:pt x="197694" y="238655"/>
                      </a:lnTo>
                      <a:lnTo>
                        <a:pt x="241098" y="254846"/>
                      </a:lnTo>
                      <a:lnTo>
                        <a:pt x="286994" y="26526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" name="bk object 29">
                  <a:extLst>
                    <a:ext uri="{FF2B5EF4-FFF2-40B4-BE49-F238E27FC236}">
                      <a16:creationId xmlns:a16="http://schemas.microsoft.com/office/drawing/2014/main" id="{A4EDDF4E-68AE-4EC5-839F-0A6848300077}"/>
                    </a:ext>
                  </a:extLst>
                </p:cNvPr>
                <p:cNvSpPr/>
                <p:nvPr/>
              </p:nvSpPr>
              <p:spPr>
                <a:xfrm>
                  <a:off x="5785542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5245">
                      <a:moveTo>
                        <a:pt x="0" y="55194"/>
                      </a:moveTo>
                      <a:lnTo>
                        <a:pt x="466" y="48347"/>
                      </a:lnTo>
                      <a:lnTo>
                        <a:pt x="800" y="41467"/>
                      </a:lnTo>
                      <a:lnTo>
                        <a:pt x="1000" y="34550"/>
                      </a:lnTo>
                      <a:lnTo>
                        <a:pt x="1066" y="27597"/>
                      </a:lnTo>
                      <a:lnTo>
                        <a:pt x="1000" y="20649"/>
                      </a:lnTo>
                      <a:lnTo>
                        <a:pt x="800" y="13731"/>
                      </a:lnTo>
                      <a:lnTo>
                        <a:pt x="466" y="6848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" name="bk object 30">
                  <a:extLst>
                    <a:ext uri="{FF2B5EF4-FFF2-40B4-BE49-F238E27FC236}">
                      <a16:creationId xmlns:a16="http://schemas.microsoft.com/office/drawing/2014/main" id="{25DF26F0-324B-4C8C-A6DF-85AC3E3A1681}"/>
                    </a:ext>
                  </a:extLst>
                </p:cNvPr>
                <p:cNvSpPr/>
                <p:nvPr/>
              </p:nvSpPr>
              <p:spPr>
                <a:xfrm>
                  <a:off x="5407361" y="2216349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55194" y="1066"/>
                      </a:moveTo>
                      <a:lnTo>
                        <a:pt x="48346" y="600"/>
                      </a:lnTo>
                      <a:lnTo>
                        <a:pt x="41462" y="266"/>
                      </a:lnTo>
                      <a:lnTo>
                        <a:pt x="34545" y="66"/>
                      </a:lnTo>
                      <a:lnTo>
                        <a:pt x="27597" y="0"/>
                      </a:lnTo>
                      <a:lnTo>
                        <a:pt x="20649" y="66"/>
                      </a:lnTo>
                      <a:lnTo>
                        <a:pt x="13731" y="266"/>
                      </a:lnTo>
                      <a:lnTo>
                        <a:pt x="6848" y="600"/>
                      </a:lnTo>
                      <a:lnTo>
                        <a:pt x="0" y="1066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bk object 31">
                  <a:extLst>
                    <a:ext uri="{FF2B5EF4-FFF2-40B4-BE49-F238E27FC236}">
                      <a16:creationId xmlns:a16="http://schemas.microsoft.com/office/drawing/2014/main" id="{6DBA1E96-0619-42EC-8C59-40D8CC46893A}"/>
                    </a:ext>
                  </a:extLst>
                </p:cNvPr>
                <p:cNvSpPr/>
                <p:nvPr/>
              </p:nvSpPr>
              <p:spPr>
                <a:xfrm>
                  <a:off x="5083308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5245">
                      <a:moveTo>
                        <a:pt x="1066" y="0"/>
                      </a:moveTo>
                      <a:lnTo>
                        <a:pt x="600" y="6848"/>
                      </a:lnTo>
                      <a:lnTo>
                        <a:pt x="266" y="13731"/>
                      </a:lnTo>
                      <a:lnTo>
                        <a:pt x="66" y="20649"/>
                      </a:lnTo>
                      <a:lnTo>
                        <a:pt x="0" y="27597"/>
                      </a:lnTo>
                      <a:lnTo>
                        <a:pt x="66" y="34550"/>
                      </a:lnTo>
                      <a:lnTo>
                        <a:pt x="266" y="41467"/>
                      </a:lnTo>
                      <a:lnTo>
                        <a:pt x="600" y="48347"/>
                      </a:lnTo>
                      <a:lnTo>
                        <a:pt x="1066" y="551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7" name="bk object 32">
                  <a:extLst>
                    <a:ext uri="{FF2B5EF4-FFF2-40B4-BE49-F238E27FC236}">
                      <a16:creationId xmlns:a16="http://schemas.microsoft.com/office/drawing/2014/main" id="{8327298D-027E-46CA-8214-17649E9C59A8}"/>
                    </a:ext>
                  </a:extLst>
                </p:cNvPr>
                <p:cNvSpPr/>
                <p:nvPr/>
              </p:nvSpPr>
              <p:spPr>
                <a:xfrm>
                  <a:off x="5407361" y="2918583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0" y="0"/>
                      </a:moveTo>
                      <a:lnTo>
                        <a:pt x="6848" y="461"/>
                      </a:lnTo>
                      <a:lnTo>
                        <a:pt x="13731" y="795"/>
                      </a:lnTo>
                      <a:lnTo>
                        <a:pt x="20649" y="998"/>
                      </a:lnTo>
                      <a:lnTo>
                        <a:pt x="27597" y="1066"/>
                      </a:lnTo>
                      <a:lnTo>
                        <a:pt x="34545" y="998"/>
                      </a:lnTo>
                      <a:lnTo>
                        <a:pt x="41462" y="795"/>
                      </a:lnTo>
                      <a:lnTo>
                        <a:pt x="48346" y="461"/>
                      </a:lnTo>
                      <a:lnTo>
                        <a:pt x="55194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9" name="bk object 74">
                  <a:extLst>
                    <a:ext uri="{FF2B5EF4-FFF2-40B4-BE49-F238E27FC236}">
                      <a16:creationId xmlns:a16="http://schemas.microsoft.com/office/drawing/2014/main" id="{38B2A8DC-2CE3-418A-9444-211F96CD6F66}"/>
                    </a:ext>
                  </a:extLst>
                </p:cNvPr>
                <p:cNvSpPr/>
                <p:nvPr/>
              </p:nvSpPr>
              <p:spPr>
                <a:xfrm>
                  <a:off x="5170974" y="2388492"/>
                  <a:ext cx="528320" cy="53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20" h="532129">
                      <a:moveTo>
                        <a:pt x="263982" y="0"/>
                      </a:moveTo>
                      <a:lnTo>
                        <a:pt x="216530" y="4282"/>
                      </a:lnTo>
                      <a:lnTo>
                        <a:pt x="171869" y="16630"/>
                      </a:lnTo>
                      <a:lnTo>
                        <a:pt x="130744" y="36291"/>
                      </a:lnTo>
                      <a:lnTo>
                        <a:pt x="93900" y="62516"/>
                      </a:lnTo>
                      <a:lnTo>
                        <a:pt x="62084" y="94554"/>
                      </a:lnTo>
                      <a:lnTo>
                        <a:pt x="36040" y="131652"/>
                      </a:lnTo>
                      <a:lnTo>
                        <a:pt x="16515" y="173062"/>
                      </a:lnTo>
                      <a:lnTo>
                        <a:pt x="4253" y="218032"/>
                      </a:lnTo>
                      <a:lnTo>
                        <a:pt x="0" y="265811"/>
                      </a:lnTo>
                      <a:lnTo>
                        <a:pt x="4253" y="313593"/>
                      </a:lnTo>
                      <a:lnTo>
                        <a:pt x="16515" y="358566"/>
                      </a:lnTo>
                      <a:lnTo>
                        <a:pt x="36040" y="399978"/>
                      </a:lnTo>
                      <a:lnTo>
                        <a:pt x="62084" y="437078"/>
                      </a:lnTo>
                      <a:lnTo>
                        <a:pt x="93900" y="469116"/>
                      </a:lnTo>
                      <a:lnTo>
                        <a:pt x="130744" y="495342"/>
                      </a:lnTo>
                      <a:lnTo>
                        <a:pt x="171869" y="515004"/>
                      </a:lnTo>
                      <a:lnTo>
                        <a:pt x="216530" y="527351"/>
                      </a:lnTo>
                      <a:lnTo>
                        <a:pt x="263982" y="531634"/>
                      </a:lnTo>
                      <a:lnTo>
                        <a:pt x="311434" y="527351"/>
                      </a:lnTo>
                      <a:lnTo>
                        <a:pt x="356095" y="515004"/>
                      </a:lnTo>
                      <a:lnTo>
                        <a:pt x="397220" y="495342"/>
                      </a:lnTo>
                      <a:lnTo>
                        <a:pt x="434063" y="469116"/>
                      </a:lnTo>
                      <a:lnTo>
                        <a:pt x="465879" y="437078"/>
                      </a:lnTo>
                      <a:lnTo>
                        <a:pt x="491923" y="399978"/>
                      </a:lnTo>
                      <a:lnTo>
                        <a:pt x="511449" y="358566"/>
                      </a:lnTo>
                      <a:lnTo>
                        <a:pt x="523711" y="313593"/>
                      </a:lnTo>
                      <a:lnTo>
                        <a:pt x="527964" y="265811"/>
                      </a:lnTo>
                      <a:lnTo>
                        <a:pt x="523711" y="218032"/>
                      </a:lnTo>
                      <a:lnTo>
                        <a:pt x="511449" y="173062"/>
                      </a:lnTo>
                      <a:lnTo>
                        <a:pt x="491923" y="131652"/>
                      </a:lnTo>
                      <a:lnTo>
                        <a:pt x="465879" y="94554"/>
                      </a:lnTo>
                      <a:lnTo>
                        <a:pt x="434063" y="62516"/>
                      </a:lnTo>
                      <a:lnTo>
                        <a:pt x="397220" y="36291"/>
                      </a:lnTo>
                      <a:lnTo>
                        <a:pt x="356095" y="16630"/>
                      </a:lnTo>
                      <a:lnTo>
                        <a:pt x="311434" y="4282"/>
                      </a:lnTo>
                      <a:lnTo>
                        <a:pt x="263982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1AED3E3-05B0-41A4-B426-3C7BA50058CA}"/>
                  </a:ext>
                </a:extLst>
              </p:cNvPr>
              <p:cNvGrpSpPr/>
              <p:nvPr/>
            </p:nvGrpSpPr>
            <p:grpSpPr>
              <a:xfrm>
                <a:off x="2502000" y="2160000"/>
                <a:ext cx="703504" cy="704375"/>
                <a:chOff x="2429098" y="2216349"/>
                <a:chExt cx="703504" cy="704375"/>
              </a:xfrm>
            </p:grpSpPr>
            <p:sp>
              <p:nvSpPr>
                <p:cNvPr id="28" name="bk object 33">
                  <a:extLst>
                    <a:ext uri="{FF2B5EF4-FFF2-40B4-BE49-F238E27FC236}">
                      <a16:creationId xmlns:a16="http://schemas.microsoft.com/office/drawing/2014/main" id="{71828C17-92CF-4DF9-88A3-8D6D4B0B0B1A}"/>
                    </a:ext>
                  </a:extLst>
                </p:cNvPr>
                <p:cNvSpPr/>
                <p:nvPr/>
              </p:nvSpPr>
              <p:spPr>
                <a:xfrm>
                  <a:off x="2862861" y="2623013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30" h="287020">
                      <a:moveTo>
                        <a:pt x="0" y="286994"/>
                      </a:moveTo>
                      <a:lnTo>
                        <a:pt x="44491" y="273151"/>
                      </a:lnTo>
                      <a:lnTo>
                        <a:pt x="86238" y="253787"/>
                      </a:lnTo>
                      <a:lnTo>
                        <a:pt x="124807" y="229335"/>
                      </a:lnTo>
                      <a:lnTo>
                        <a:pt x="159765" y="200228"/>
                      </a:lnTo>
                      <a:lnTo>
                        <a:pt x="190680" y="166898"/>
                      </a:lnTo>
                      <a:lnTo>
                        <a:pt x="217119" y="129778"/>
                      </a:lnTo>
                      <a:lnTo>
                        <a:pt x="238649" y="89299"/>
                      </a:lnTo>
                      <a:lnTo>
                        <a:pt x="254837" y="45896"/>
                      </a:lnTo>
                      <a:lnTo>
                        <a:pt x="265252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bk object 34">
                  <a:extLst>
                    <a:ext uri="{FF2B5EF4-FFF2-40B4-BE49-F238E27FC236}">
                      <a16:creationId xmlns:a16="http://schemas.microsoft.com/office/drawing/2014/main" id="{A6740319-8B68-4AE5-A5C7-9BFF3CACD417}"/>
                    </a:ext>
                  </a:extLst>
                </p:cNvPr>
                <p:cNvSpPr/>
                <p:nvPr/>
              </p:nvSpPr>
              <p:spPr>
                <a:xfrm>
                  <a:off x="2835765" y="2220620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19" h="265429">
                      <a:moveTo>
                        <a:pt x="286994" y="265252"/>
                      </a:moveTo>
                      <a:lnTo>
                        <a:pt x="273151" y="220760"/>
                      </a:lnTo>
                      <a:lnTo>
                        <a:pt x="253787" y="179013"/>
                      </a:lnTo>
                      <a:lnTo>
                        <a:pt x="229335" y="140445"/>
                      </a:lnTo>
                      <a:lnTo>
                        <a:pt x="200228" y="105486"/>
                      </a:lnTo>
                      <a:lnTo>
                        <a:pt x="166898" y="74571"/>
                      </a:lnTo>
                      <a:lnTo>
                        <a:pt x="129778" y="48133"/>
                      </a:lnTo>
                      <a:lnTo>
                        <a:pt x="89299" y="26602"/>
                      </a:lnTo>
                      <a:lnTo>
                        <a:pt x="45896" y="10414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bk object 35">
                  <a:extLst>
                    <a:ext uri="{FF2B5EF4-FFF2-40B4-BE49-F238E27FC236}">
                      <a16:creationId xmlns:a16="http://schemas.microsoft.com/office/drawing/2014/main" id="{199C2B79-13ED-4043-9EC6-F9C1B5D1CD10}"/>
                    </a:ext>
                  </a:extLst>
                </p:cNvPr>
                <p:cNvSpPr/>
                <p:nvPr/>
              </p:nvSpPr>
              <p:spPr>
                <a:xfrm>
                  <a:off x="2433380" y="2225981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30" h="287020">
                      <a:moveTo>
                        <a:pt x="265252" y="0"/>
                      </a:moveTo>
                      <a:lnTo>
                        <a:pt x="220760" y="13839"/>
                      </a:lnTo>
                      <a:lnTo>
                        <a:pt x="179013" y="33200"/>
                      </a:lnTo>
                      <a:lnTo>
                        <a:pt x="140445" y="57650"/>
                      </a:lnTo>
                      <a:lnTo>
                        <a:pt x="105486" y="86756"/>
                      </a:lnTo>
                      <a:lnTo>
                        <a:pt x="74571" y="120086"/>
                      </a:lnTo>
                      <a:lnTo>
                        <a:pt x="48132" y="157208"/>
                      </a:lnTo>
                      <a:lnTo>
                        <a:pt x="26602" y="197688"/>
                      </a:lnTo>
                      <a:lnTo>
                        <a:pt x="10414" y="241094"/>
                      </a:lnTo>
                      <a:lnTo>
                        <a:pt x="0" y="2869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bk object 36">
                  <a:extLst>
                    <a:ext uri="{FF2B5EF4-FFF2-40B4-BE49-F238E27FC236}">
                      <a16:creationId xmlns:a16="http://schemas.microsoft.com/office/drawing/2014/main" id="{DAF0C93D-6B7D-4964-BEE3-BE06BD0F42B8}"/>
                    </a:ext>
                  </a:extLst>
                </p:cNvPr>
                <p:cNvSpPr/>
                <p:nvPr/>
              </p:nvSpPr>
              <p:spPr>
                <a:xfrm>
                  <a:off x="2438735" y="2650104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19" h="265429">
                      <a:moveTo>
                        <a:pt x="0" y="0"/>
                      </a:moveTo>
                      <a:lnTo>
                        <a:pt x="13843" y="44491"/>
                      </a:lnTo>
                      <a:lnTo>
                        <a:pt x="33207" y="86238"/>
                      </a:lnTo>
                      <a:lnTo>
                        <a:pt x="57658" y="124807"/>
                      </a:lnTo>
                      <a:lnTo>
                        <a:pt x="86766" y="159766"/>
                      </a:lnTo>
                      <a:lnTo>
                        <a:pt x="120096" y="190682"/>
                      </a:lnTo>
                      <a:lnTo>
                        <a:pt x="157216" y="217122"/>
                      </a:lnTo>
                      <a:lnTo>
                        <a:pt x="197694" y="238655"/>
                      </a:lnTo>
                      <a:lnTo>
                        <a:pt x="241098" y="254846"/>
                      </a:lnTo>
                      <a:lnTo>
                        <a:pt x="286994" y="26526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bk object 37">
                  <a:extLst>
                    <a:ext uri="{FF2B5EF4-FFF2-40B4-BE49-F238E27FC236}">
                      <a16:creationId xmlns:a16="http://schemas.microsoft.com/office/drawing/2014/main" id="{66FF7E66-EDA0-43E3-8674-F996658C410C}"/>
                    </a:ext>
                  </a:extLst>
                </p:cNvPr>
                <p:cNvSpPr/>
                <p:nvPr/>
              </p:nvSpPr>
              <p:spPr>
                <a:xfrm>
                  <a:off x="3131332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55245">
                      <a:moveTo>
                        <a:pt x="0" y="55194"/>
                      </a:moveTo>
                      <a:lnTo>
                        <a:pt x="466" y="48347"/>
                      </a:lnTo>
                      <a:lnTo>
                        <a:pt x="800" y="41467"/>
                      </a:lnTo>
                      <a:lnTo>
                        <a:pt x="1000" y="34550"/>
                      </a:lnTo>
                      <a:lnTo>
                        <a:pt x="1066" y="27597"/>
                      </a:lnTo>
                      <a:lnTo>
                        <a:pt x="1000" y="20649"/>
                      </a:lnTo>
                      <a:lnTo>
                        <a:pt x="800" y="13731"/>
                      </a:lnTo>
                      <a:lnTo>
                        <a:pt x="466" y="6848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3" name="bk object 38">
                  <a:extLst>
                    <a:ext uri="{FF2B5EF4-FFF2-40B4-BE49-F238E27FC236}">
                      <a16:creationId xmlns:a16="http://schemas.microsoft.com/office/drawing/2014/main" id="{6E9E1D9A-D9E6-41F7-AE75-453D986F6C11}"/>
                    </a:ext>
                  </a:extLst>
                </p:cNvPr>
                <p:cNvSpPr/>
                <p:nvPr/>
              </p:nvSpPr>
              <p:spPr>
                <a:xfrm>
                  <a:off x="2753151" y="2216349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4" h="1270">
                      <a:moveTo>
                        <a:pt x="55194" y="1066"/>
                      </a:moveTo>
                      <a:lnTo>
                        <a:pt x="48346" y="600"/>
                      </a:lnTo>
                      <a:lnTo>
                        <a:pt x="41462" y="266"/>
                      </a:lnTo>
                      <a:lnTo>
                        <a:pt x="34545" y="66"/>
                      </a:lnTo>
                      <a:lnTo>
                        <a:pt x="27597" y="0"/>
                      </a:lnTo>
                      <a:lnTo>
                        <a:pt x="20649" y="66"/>
                      </a:lnTo>
                      <a:lnTo>
                        <a:pt x="13731" y="266"/>
                      </a:lnTo>
                      <a:lnTo>
                        <a:pt x="6848" y="600"/>
                      </a:lnTo>
                      <a:lnTo>
                        <a:pt x="0" y="1066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" name="bk object 39">
                  <a:extLst>
                    <a:ext uri="{FF2B5EF4-FFF2-40B4-BE49-F238E27FC236}">
                      <a16:creationId xmlns:a16="http://schemas.microsoft.com/office/drawing/2014/main" id="{5A36FD2B-AC62-4639-8826-7F3DA4582D90}"/>
                    </a:ext>
                  </a:extLst>
                </p:cNvPr>
                <p:cNvSpPr/>
                <p:nvPr/>
              </p:nvSpPr>
              <p:spPr>
                <a:xfrm>
                  <a:off x="2429098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55245">
                      <a:moveTo>
                        <a:pt x="1066" y="0"/>
                      </a:moveTo>
                      <a:lnTo>
                        <a:pt x="600" y="6848"/>
                      </a:lnTo>
                      <a:lnTo>
                        <a:pt x="266" y="13731"/>
                      </a:lnTo>
                      <a:lnTo>
                        <a:pt x="66" y="20649"/>
                      </a:lnTo>
                      <a:lnTo>
                        <a:pt x="0" y="27597"/>
                      </a:lnTo>
                      <a:lnTo>
                        <a:pt x="66" y="34550"/>
                      </a:lnTo>
                      <a:lnTo>
                        <a:pt x="266" y="41467"/>
                      </a:lnTo>
                      <a:lnTo>
                        <a:pt x="600" y="48347"/>
                      </a:lnTo>
                      <a:lnTo>
                        <a:pt x="1066" y="551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" name="bk object 40">
                  <a:extLst>
                    <a:ext uri="{FF2B5EF4-FFF2-40B4-BE49-F238E27FC236}">
                      <a16:creationId xmlns:a16="http://schemas.microsoft.com/office/drawing/2014/main" id="{F436639F-8FB8-44CC-82C6-CA57A1605FAE}"/>
                    </a:ext>
                  </a:extLst>
                </p:cNvPr>
                <p:cNvSpPr/>
                <p:nvPr/>
              </p:nvSpPr>
              <p:spPr>
                <a:xfrm>
                  <a:off x="2753151" y="2918583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4" h="1270">
                      <a:moveTo>
                        <a:pt x="0" y="0"/>
                      </a:moveTo>
                      <a:lnTo>
                        <a:pt x="6848" y="461"/>
                      </a:lnTo>
                      <a:lnTo>
                        <a:pt x="13731" y="795"/>
                      </a:lnTo>
                      <a:lnTo>
                        <a:pt x="20649" y="998"/>
                      </a:lnTo>
                      <a:lnTo>
                        <a:pt x="27597" y="1066"/>
                      </a:lnTo>
                      <a:lnTo>
                        <a:pt x="34545" y="998"/>
                      </a:lnTo>
                      <a:lnTo>
                        <a:pt x="41462" y="795"/>
                      </a:lnTo>
                      <a:lnTo>
                        <a:pt x="48346" y="461"/>
                      </a:lnTo>
                      <a:lnTo>
                        <a:pt x="55194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0" name="bk object 75">
                  <a:extLst>
                    <a:ext uri="{FF2B5EF4-FFF2-40B4-BE49-F238E27FC236}">
                      <a16:creationId xmlns:a16="http://schemas.microsoft.com/office/drawing/2014/main" id="{EA9E1EFC-779D-42B4-8284-70F67D38DB48}"/>
                    </a:ext>
                  </a:extLst>
                </p:cNvPr>
                <p:cNvSpPr/>
                <p:nvPr/>
              </p:nvSpPr>
              <p:spPr>
                <a:xfrm>
                  <a:off x="2493384" y="2345414"/>
                  <a:ext cx="575310" cy="575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10" h="575309">
                      <a:moveTo>
                        <a:pt x="287362" y="0"/>
                      </a:moveTo>
                      <a:lnTo>
                        <a:pt x="240752" y="3760"/>
                      </a:lnTo>
                      <a:lnTo>
                        <a:pt x="196536" y="14649"/>
                      </a:lnTo>
                      <a:lnTo>
                        <a:pt x="155306" y="32073"/>
                      </a:lnTo>
                      <a:lnTo>
                        <a:pt x="117653" y="55441"/>
                      </a:lnTo>
                      <a:lnTo>
                        <a:pt x="84169" y="84162"/>
                      </a:lnTo>
                      <a:lnTo>
                        <a:pt x="55446" y="117644"/>
                      </a:lnTo>
                      <a:lnTo>
                        <a:pt x="32076" y="155296"/>
                      </a:lnTo>
                      <a:lnTo>
                        <a:pt x="14650" y="196525"/>
                      </a:lnTo>
                      <a:lnTo>
                        <a:pt x="3761" y="240740"/>
                      </a:lnTo>
                      <a:lnTo>
                        <a:pt x="0" y="287350"/>
                      </a:lnTo>
                      <a:lnTo>
                        <a:pt x="3761" y="333963"/>
                      </a:lnTo>
                      <a:lnTo>
                        <a:pt x="14650" y="378181"/>
                      </a:lnTo>
                      <a:lnTo>
                        <a:pt x="32076" y="419412"/>
                      </a:lnTo>
                      <a:lnTo>
                        <a:pt x="55446" y="457065"/>
                      </a:lnTo>
                      <a:lnTo>
                        <a:pt x="84169" y="490548"/>
                      </a:lnTo>
                      <a:lnTo>
                        <a:pt x="117653" y="519270"/>
                      </a:lnTo>
                      <a:lnTo>
                        <a:pt x="155306" y="542639"/>
                      </a:lnTo>
                      <a:lnTo>
                        <a:pt x="196536" y="560063"/>
                      </a:lnTo>
                      <a:lnTo>
                        <a:pt x="240752" y="570952"/>
                      </a:lnTo>
                      <a:lnTo>
                        <a:pt x="287362" y="574713"/>
                      </a:lnTo>
                      <a:lnTo>
                        <a:pt x="333972" y="570952"/>
                      </a:lnTo>
                      <a:lnTo>
                        <a:pt x="378189" y="560063"/>
                      </a:lnTo>
                      <a:lnTo>
                        <a:pt x="419419" y="542639"/>
                      </a:lnTo>
                      <a:lnTo>
                        <a:pt x="457072" y="519270"/>
                      </a:lnTo>
                      <a:lnTo>
                        <a:pt x="490556" y="490548"/>
                      </a:lnTo>
                      <a:lnTo>
                        <a:pt x="519279" y="457065"/>
                      </a:lnTo>
                      <a:lnTo>
                        <a:pt x="542649" y="419412"/>
                      </a:lnTo>
                      <a:lnTo>
                        <a:pt x="560075" y="378181"/>
                      </a:lnTo>
                      <a:lnTo>
                        <a:pt x="570964" y="333963"/>
                      </a:lnTo>
                      <a:lnTo>
                        <a:pt x="574725" y="287350"/>
                      </a:lnTo>
                      <a:lnTo>
                        <a:pt x="570964" y="240740"/>
                      </a:lnTo>
                      <a:lnTo>
                        <a:pt x="560075" y="196525"/>
                      </a:lnTo>
                      <a:lnTo>
                        <a:pt x="542649" y="155296"/>
                      </a:lnTo>
                      <a:lnTo>
                        <a:pt x="519279" y="117644"/>
                      </a:lnTo>
                      <a:lnTo>
                        <a:pt x="490556" y="84162"/>
                      </a:lnTo>
                      <a:lnTo>
                        <a:pt x="457072" y="55441"/>
                      </a:lnTo>
                      <a:lnTo>
                        <a:pt x="419419" y="32073"/>
                      </a:lnTo>
                      <a:lnTo>
                        <a:pt x="378189" y="14649"/>
                      </a:lnTo>
                      <a:lnTo>
                        <a:pt x="333972" y="3760"/>
                      </a:lnTo>
                      <a:lnTo>
                        <a:pt x="287362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F7D3CD9-8000-4485-818D-7FCD7F4BD294}"/>
                  </a:ext>
                </a:extLst>
              </p:cNvPr>
              <p:cNvGrpSpPr/>
              <p:nvPr/>
            </p:nvGrpSpPr>
            <p:grpSpPr>
              <a:xfrm>
                <a:off x="7110000" y="2160000"/>
                <a:ext cx="703504" cy="704070"/>
                <a:chOff x="5965414" y="2216349"/>
                <a:chExt cx="703504" cy="704070"/>
              </a:xfrm>
            </p:grpSpPr>
            <p:sp>
              <p:nvSpPr>
                <p:cNvPr id="36" name="bk object 41">
                  <a:extLst>
                    <a:ext uri="{FF2B5EF4-FFF2-40B4-BE49-F238E27FC236}">
                      <a16:creationId xmlns:a16="http://schemas.microsoft.com/office/drawing/2014/main" id="{8912FAAB-4235-4E70-919A-3B58836C35FD}"/>
                    </a:ext>
                  </a:extLst>
                </p:cNvPr>
                <p:cNvSpPr/>
                <p:nvPr/>
              </p:nvSpPr>
              <p:spPr>
                <a:xfrm>
                  <a:off x="6399177" y="2623013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29" h="287020">
                      <a:moveTo>
                        <a:pt x="0" y="286994"/>
                      </a:moveTo>
                      <a:lnTo>
                        <a:pt x="44491" y="273151"/>
                      </a:lnTo>
                      <a:lnTo>
                        <a:pt x="86238" y="253787"/>
                      </a:lnTo>
                      <a:lnTo>
                        <a:pt x="124807" y="229335"/>
                      </a:lnTo>
                      <a:lnTo>
                        <a:pt x="159765" y="200228"/>
                      </a:lnTo>
                      <a:lnTo>
                        <a:pt x="190680" y="166898"/>
                      </a:lnTo>
                      <a:lnTo>
                        <a:pt x="217119" y="129778"/>
                      </a:lnTo>
                      <a:lnTo>
                        <a:pt x="238649" y="89299"/>
                      </a:lnTo>
                      <a:lnTo>
                        <a:pt x="254837" y="45896"/>
                      </a:lnTo>
                      <a:lnTo>
                        <a:pt x="265252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bk object 42">
                  <a:extLst>
                    <a:ext uri="{FF2B5EF4-FFF2-40B4-BE49-F238E27FC236}">
                      <a16:creationId xmlns:a16="http://schemas.microsoft.com/office/drawing/2014/main" id="{08EC380E-BA0C-4E5F-B788-47488E6607A7}"/>
                    </a:ext>
                  </a:extLst>
                </p:cNvPr>
                <p:cNvSpPr/>
                <p:nvPr/>
              </p:nvSpPr>
              <p:spPr>
                <a:xfrm>
                  <a:off x="6372081" y="2220620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286994" y="265252"/>
                      </a:moveTo>
                      <a:lnTo>
                        <a:pt x="273151" y="220760"/>
                      </a:lnTo>
                      <a:lnTo>
                        <a:pt x="253787" y="179013"/>
                      </a:lnTo>
                      <a:lnTo>
                        <a:pt x="229335" y="140445"/>
                      </a:lnTo>
                      <a:lnTo>
                        <a:pt x="200228" y="105486"/>
                      </a:lnTo>
                      <a:lnTo>
                        <a:pt x="166898" y="74571"/>
                      </a:lnTo>
                      <a:lnTo>
                        <a:pt x="129778" y="48133"/>
                      </a:lnTo>
                      <a:lnTo>
                        <a:pt x="89299" y="26602"/>
                      </a:lnTo>
                      <a:lnTo>
                        <a:pt x="45896" y="10414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8" name="bk object 43">
                  <a:extLst>
                    <a:ext uri="{FF2B5EF4-FFF2-40B4-BE49-F238E27FC236}">
                      <a16:creationId xmlns:a16="http://schemas.microsoft.com/office/drawing/2014/main" id="{7CD04F19-689A-45C2-8718-A2D5A683DA57}"/>
                    </a:ext>
                  </a:extLst>
                </p:cNvPr>
                <p:cNvSpPr/>
                <p:nvPr/>
              </p:nvSpPr>
              <p:spPr>
                <a:xfrm>
                  <a:off x="5969698" y="2225981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29" h="287020">
                      <a:moveTo>
                        <a:pt x="265252" y="0"/>
                      </a:moveTo>
                      <a:lnTo>
                        <a:pt x="220760" y="13839"/>
                      </a:lnTo>
                      <a:lnTo>
                        <a:pt x="179013" y="33200"/>
                      </a:lnTo>
                      <a:lnTo>
                        <a:pt x="140445" y="57650"/>
                      </a:lnTo>
                      <a:lnTo>
                        <a:pt x="105486" y="86756"/>
                      </a:lnTo>
                      <a:lnTo>
                        <a:pt x="74571" y="120086"/>
                      </a:lnTo>
                      <a:lnTo>
                        <a:pt x="48133" y="157208"/>
                      </a:lnTo>
                      <a:lnTo>
                        <a:pt x="26602" y="197688"/>
                      </a:lnTo>
                      <a:lnTo>
                        <a:pt x="10414" y="241094"/>
                      </a:lnTo>
                      <a:lnTo>
                        <a:pt x="0" y="2869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bk object 44">
                  <a:extLst>
                    <a:ext uri="{FF2B5EF4-FFF2-40B4-BE49-F238E27FC236}">
                      <a16:creationId xmlns:a16="http://schemas.microsoft.com/office/drawing/2014/main" id="{95C24EAA-E9CC-4759-85A3-2CFC8C59CB83}"/>
                    </a:ext>
                  </a:extLst>
                </p:cNvPr>
                <p:cNvSpPr/>
                <p:nvPr/>
              </p:nvSpPr>
              <p:spPr>
                <a:xfrm>
                  <a:off x="5975051" y="2650104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0" y="0"/>
                      </a:moveTo>
                      <a:lnTo>
                        <a:pt x="13843" y="44491"/>
                      </a:lnTo>
                      <a:lnTo>
                        <a:pt x="33207" y="86238"/>
                      </a:lnTo>
                      <a:lnTo>
                        <a:pt x="57658" y="124807"/>
                      </a:lnTo>
                      <a:lnTo>
                        <a:pt x="86766" y="159766"/>
                      </a:lnTo>
                      <a:lnTo>
                        <a:pt x="120096" y="190682"/>
                      </a:lnTo>
                      <a:lnTo>
                        <a:pt x="157216" y="217122"/>
                      </a:lnTo>
                      <a:lnTo>
                        <a:pt x="197694" y="238655"/>
                      </a:lnTo>
                      <a:lnTo>
                        <a:pt x="241098" y="254846"/>
                      </a:lnTo>
                      <a:lnTo>
                        <a:pt x="286994" y="26526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0" name="bk object 45">
                  <a:extLst>
                    <a:ext uri="{FF2B5EF4-FFF2-40B4-BE49-F238E27FC236}">
                      <a16:creationId xmlns:a16="http://schemas.microsoft.com/office/drawing/2014/main" id="{732961EF-3994-4B7B-A7B7-A32F6D7923C1}"/>
                    </a:ext>
                  </a:extLst>
                </p:cNvPr>
                <p:cNvSpPr/>
                <p:nvPr/>
              </p:nvSpPr>
              <p:spPr>
                <a:xfrm>
                  <a:off x="6667648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5245">
                      <a:moveTo>
                        <a:pt x="0" y="55194"/>
                      </a:moveTo>
                      <a:lnTo>
                        <a:pt x="466" y="48347"/>
                      </a:lnTo>
                      <a:lnTo>
                        <a:pt x="800" y="41467"/>
                      </a:lnTo>
                      <a:lnTo>
                        <a:pt x="1000" y="34550"/>
                      </a:lnTo>
                      <a:lnTo>
                        <a:pt x="1066" y="27597"/>
                      </a:lnTo>
                      <a:lnTo>
                        <a:pt x="1000" y="20649"/>
                      </a:lnTo>
                      <a:lnTo>
                        <a:pt x="800" y="13731"/>
                      </a:lnTo>
                      <a:lnTo>
                        <a:pt x="466" y="6848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1" name="bk object 46">
                  <a:extLst>
                    <a:ext uri="{FF2B5EF4-FFF2-40B4-BE49-F238E27FC236}">
                      <a16:creationId xmlns:a16="http://schemas.microsoft.com/office/drawing/2014/main" id="{F690090C-D799-4871-9C93-FD05CDB610AC}"/>
                    </a:ext>
                  </a:extLst>
                </p:cNvPr>
                <p:cNvSpPr/>
                <p:nvPr/>
              </p:nvSpPr>
              <p:spPr>
                <a:xfrm>
                  <a:off x="6289467" y="2216349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55194" y="1066"/>
                      </a:moveTo>
                      <a:lnTo>
                        <a:pt x="48346" y="600"/>
                      </a:lnTo>
                      <a:lnTo>
                        <a:pt x="41462" y="266"/>
                      </a:lnTo>
                      <a:lnTo>
                        <a:pt x="34545" y="66"/>
                      </a:lnTo>
                      <a:lnTo>
                        <a:pt x="27597" y="0"/>
                      </a:lnTo>
                      <a:lnTo>
                        <a:pt x="20649" y="66"/>
                      </a:lnTo>
                      <a:lnTo>
                        <a:pt x="13731" y="266"/>
                      </a:lnTo>
                      <a:lnTo>
                        <a:pt x="6848" y="600"/>
                      </a:lnTo>
                      <a:lnTo>
                        <a:pt x="0" y="1066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2" name="bk object 47">
                  <a:extLst>
                    <a:ext uri="{FF2B5EF4-FFF2-40B4-BE49-F238E27FC236}">
                      <a16:creationId xmlns:a16="http://schemas.microsoft.com/office/drawing/2014/main" id="{F193B6C0-88EF-4955-9B34-C8ADD587AA43}"/>
                    </a:ext>
                  </a:extLst>
                </p:cNvPr>
                <p:cNvSpPr/>
                <p:nvPr/>
              </p:nvSpPr>
              <p:spPr>
                <a:xfrm>
                  <a:off x="5965414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5245">
                      <a:moveTo>
                        <a:pt x="1066" y="0"/>
                      </a:moveTo>
                      <a:lnTo>
                        <a:pt x="600" y="6848"/>
                      </a:lnTo>
                      <a:lnTo>
                        <a:pt x="266" y="13731"/>
                      </a:lnTo>
                      <a:lnTo>
                        <a:pt x="66" y="20649"/>
                      </a:lnTo>
                      <a:lnTo>
                        <a:pt x="0" y="27597"/>
                      </a:lnTo>
                      <a:lnTo>
                        <a:pt x="66" y="34550"/>
                      </a:lnTo>
                      <a:lnTo>
                        <a:pt x="266" y="41467"/>
                      </a:lnTo>
                      <a:lnTo>
                        <a:pt x="600" y="48347"/>
                      </a:lnTo>
                      <a:lnTo>
                        <a:pt x="1066" y="551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3" name="bk object 48">
                  <a:extLst>
                    <a:ext uri="{FF2B5EF4-FFF2-40B4-BE49-F238E27FC236}">
                      <a16:creationId xmlns:a16="http://schemas.microsoft.com/office/drawing/2014/main" id="{92C5894A-CAD6-4807-91DB-FB471C9F8A1E}"/>
                    </a:ext>
                  </a:extLst>
                </p:cNvPr>
                <p:cNvSpPr/>
                <p:nvPr/>
              </p:nvSpPr>
              <p:spPr>
                <a:xfrm>
                  <a:off x="6289467" y="2918583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0" y="0"/>
                      </a:moveTo>
                      <a:lnTo>
                        <a:pt x="6848" y="461"/>
                      </a:lnTo>
                      <a:lnTo>
                        <a:pt x="13731" y="795"/>
                      </a:lnTo>
                      <a:lnTo>
                        <a:pt x="20649" y="998"/>
                      </a:lnTo>
                      <a:lnTo>
                        <a:pt x="27597" y="1066"/>
                      </a:lnTo>
                      <a:lnTo>
                        <a:pt x="34545" y="998"/>
                      </a:lnTo>
                      <a:lnTo>
                        <a:pt x="41462" y="795"/>
                      </a:lnTo>
                      <a:lnTo>
                        <a:pt x="48346" y="461"/>
                      </a:lnTo>
                      <a:lnTo>
                        <a:pt x="55194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1" name="bk object 76">
                  <a:extLst>
                    <a:ext uri="{FF2B5EF4-FFF2-40B4-BE49-F238E27FC236}">
                      <a16:creationId xmlns:a16="http://schemas.microsoft.com/office/drawing/2014/main" id="{824FEC3E-68BD-49BA-A5AE-302E1A5A3723}"/>
                    </a:ext>
                  </a:extLst>
                </p:cNvPr>
                <p:cNvSpPr/>
                <p:nvPr/>
              </p:nvSpPr>
              <p:spPr>
                <a:xfrm>
                  <a:off x="6173388" y="2632764"/>
                  <a:ext cx="287655" cy="287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54" h="287654">
                      <a:moveTo>
                        <a:pt x="143675" y="0"/>
                      </a:moveTo>
                      <a:lnTo>
                        <a:pt x="98262" y="7324"/>
                      </a:lnTo>
                      <a:lnTo>
                        <a:pt x="58822" y="27721"/>
                      </a:lnTo>
                      <a:lnTo>
                        <a:pt x="27720" y="58825"/>
                      </a:lnTo>
                      <a:lnTo>
                        <a:pt x="7324" y="98269"/>
                      </a:lnTo>
                      <a:lnTo>
                        <a:pt x="0" y="143687"/>
                      </a:lnTo>
                      <a:lnTo>
                        <a:pt x="7324" y="189105"/>
                      </a:lnTo>
                      <a:lnTo>
                        <a:pt x="27720" y="228545"/>
                      </a:lnTo>
                      <a:lnTo>
                        <a:pt x="58822" y="259645"/>
                      </a:lnTo>
                      <a:lnTo>
                        <a:pt x="98262" y="280039"/>
                      </a:lnTo>
                      <a:lnTo>
                        <a:pt x="143675" y="287362"/>
                      </a:lnTo>
                      <a:lnTo>
                        <a:pt x="189087" y="280039"/>
                      </a:lnTo>
                      <a:lnTo>
                        <a:pt x="228527" y="259645"/>
                      </a:lnTo>
                      <a:lnTo>
                        <a:pt x="259629" y="228545"/>
                      </a:lnTo>
                      <a:lnTo>
                        <a:pt x="280025" y="189105"/>
                      </a:lnTo>
                      <a:lnTo>
                        <a:pt x="287350" y="143687"/>
                      </a:lnTo>
                      <a:lnTo>
                        <a:pt x="280025" y="98269"/>
                      </a:lnTo>
                      <a:lnTo>
                        <a:pt x="259629" y="58825"/>
                      </a:lnTo>
                      <a:lnTo>
                        <a:pt x="228527" y="27721"/>
                      </a:lnTo>
                      <a:lnTo>
                        <a:pt x="189087" y="7324"/>
                      </a:lnTo>
                      <a:lnTo>
                        <a:pt x="143675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2D920AE-0505-47C7-BA57-B479DF88E230}"/>
                  </a:ext>
                </a:extLst>
              </p:cNvPr>
              <p:cNvGrpSpPr/>
              <p:nvPr/>
            </p:nvGrpSpPr>
            <p:grpSpPr>
              <a:xfrm>
                <a:off x="3700800" y="2177207"/>
                <a:ext cx="703503" cy="704070"/>
                <a:chOff x="3319094" y="2216349"/>
                <a:chExt cx="703503" cy="704070"/>
              </a:xfrm>
            </p:grpSpPr>
            <p:sp>
              <p:nvSpPr>
                <p:cNvPr id="44" name="bk object 49">
                  <a:extLst>
                    <a:ext uri="{FF2B5EF4-FFF2-40B4-BE49-F238E27FC236}">
                      <a16:creationId xmlns:a16="http://schemas.microsoft.com/office/drawing/2014/main" id="{0424CA8D-B1D0-4A9A-BD61-442C7C6E2E42}"/>
                    </a:ext>
                  </a:extLst>
                </p:cNvPr>
                <p:cNvSpPr/>
                <p:nvPr/>
              </p:nvSpPr>
              <p:spPr>
                <a:xfrm>
                  <a:off x="3752857" y="2623013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29" h="287020">
                      <a:moveTo>
                        <a:pt x="0" y="286994"/>
                      </a:moveTo>
                      <a:lnTo>
                        <a:pt x="44491" y="273151"/>
                      </a:lnTo>
                      <a:lnTo>
                        <a:pt x="86238" y="253787"/>
                      </a:lnTo>
                      <a:lnTo>
                        <a:pt x="124807" y="229335"/>
                      </a:lnTo>
                      <a:lnTo>
                        <a:pt x="159765" y="200228"/>
                      </a:lnTo>
                      <a:lnTo>
                        <a:pt x="190680" y="166898"/>
                      </a:lnTo>
                      <a:lnTo>
                        <a:pt x="217119" y="129778"/>
                      </a:lnTo>
                      <a:lnTo>
                        <a:pt x="238649" y="89299"/>
                      </a:lnTo>
                      <a:lnTo>
                        <a:pt x="254837" y="45896"/>
                      </a:lnTo>
                      <a:lnTo>
                        <a:pt x="265252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5" name="bk object 50">
                  <a:extLst>
                    <a:ext uri="{FF2B5EF4-FFF2-40B4-BE49-F238E27FC236}">
                      <a16:creationId xmlns:a16="http://schemas.microsoft.com/office/drawing/2014/main" id="{68E464F4-F110-4BB5-9261-3CD45630558B}"/>
                    </a:ext>
                  </a:extLst>
                </p:cNvPr>
                <p:cNvSpPr/>
                <p:nvPr/>
              </p:nvSpPr>
              <p:spPr>
                <a:xfrm>
                  <a:off x="3725762" y="2220620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286994" y="265252"/>
                      </a:moveTo>
                      <a:lnTo>
                        <a:pt x="273151" y="220760"/>
                      </a:lnTo>
                      <a:lnTo>
                        <a:pt x="253787" y="179013"/>
                      </a:lnTo>
                      <a:lnTo>
                        <a:pt x="229335" y="140445"/>
                      </a:lnTo>
                      <a:lnTo>
                        <a:pt x="200228" y="105486"/>
                      </a:lnTo>
                      <a:lnTo>
                        <a:pt x="166898" y="74571"/>
                      </a:lnTo>
                      <a:lnTo>
                        <a:pt x="129778" y="48133"/>
                      </a:lnTo>
                      <a:lnTo>
                        <a:pt x="89299" y="26602"/>
                      </a:lnTo>
                      <a:lnTo>
                        <a:pt x="45896" y="10414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6" name="bk object 51">
                  <a:extLst>
                    <a:ext uri="{FF2B5EF4-FFF2-40B4-BE49-F238E27FC236}">
                      <a16:creationId xmlns:a16="http://schemas.microsoft.com/office/drawing/2014/main" id="{AD4E30C9-5064-4AA3-A725-E5A6DF647FD1}"/>
                    </a:ext>
                  </a:extLst>
                </p:cNvPr>
                <p:cNvSpPr/>
                <p:nvPr/>
              </p:nvSpPr>
              <p:spPr>
                <a:xfrm>
                  <a:off x="3323377" y="2225981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30" h="287020">
                      <a:moveTo>
                        <a:pt x="265252" y="0"/>
                      </a:moveTo>
                      <a:lnTo>
                        <a:pt x="220760" y="13839"/>
                      </a:lnTo>
                      <a:lnTo>
                        <a:pt x="179013" y="33200"/>
                      </a:lnTo>
                      <a:lnTo>
                        <a:pt x="140445" y="57650"/>
                      </a:lnTo>
                      <a:lnTo>
                        <a:pt x="105486" y="86756"/>
                      </a:lnTo>
                      <a:lnTo>
                        <a:pt x="74571" y="120086"/>
                      </a:lnTo>
                      <a:lnTo>
                        <a:pt x="48132" y="157208"/>
                      </a:lnTo>
                      <a:lnTo>
                        <a:pt x="26602" y="197688"/>
                      </a:lnTo>
                      <a:lnTo>
                        <a:pt x="10414" y="241094"/>
                      </a:lnTo>
                      <a:lnTo>
                        <a:pt x="0" y="2869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7" name="bk object 52">
                  <a:extLst>
                    <a:ext uri="{FF2B5EF4-FFF2-40B4-BE49-F238E27FC236}">
                      <a16:creationId xmlns:a16="http://schemas.microsoft.com/office/drawing/2014/main" id="{3151AB4C-1A32-452D-8C7A-B3CABA4B4A59}"/>
                    </a:ext>
                  </a:extLst>
                </p:cNvPr>
                <p:cNvSpPr/>
                <p:nvPr/>
              </p:nvSpPr>
              <p:spPr>
                <a:xfrm>
                  <a:off x="3328732" y="2650104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0" y="0"/>
                      </a:moveTo>
                      <a:lnTo>
                        <a:pt x="13843" y="44491"/>
                      </a:lnTo>
                      <a:lnTo>
                        <a:pt x="33207" y="86238"/>
                      </a:lnTo>
                      <a:lnTo>
                        <a:pt x="57658" y="124807"/>
                      </a:lnTo>
                      <a:lnTo>
                        <a:pt x="86766" y="159766"/>
                      </a:lnTo>
                      <a:lnTo>
                        <a:pt x="120096" y="190682"/>
                      </a:lnTo>
                      <a:lnTo>
                        <a:pt x="157216" y="217122"/>
                      </a:lnTo>
                      <a:lnTo>
                        <a:pt x="197694" y="238655"/>
                      </a:lnTo>
                      <a:lnTo>
                        <a:pt x="241098" y="254846"/>
                      </a:lnTo>
                      <a:lnTo>
                        <a:pt x="286994" y="26526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8" name="bk object 53">
                  <a:extLst>
                    <a:ext uri="{FF2B5EF4-FFF2-40B4-BE49-F238E27FC236}">
                      <a16:creationId xmlns:a16="http://schemas.microsoft.com/office/drawing/2014/main" id="{298568B4-F6D3-4138-BDD2-4287F431456D}"/>
                    </a:ext>
                  </a:extLst>
                </p:cNvPr>
                <p:cNvSpPr/>
                <p:nvPr/>
              </p:nvSpPr>
              <p:spPr>
                <a:xfrm>
                  <a:off x="4021327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5245">
                      <a:moveTo>
                        <a:pt x="0" y="55194"/>
                      </a:moveTo>
                      <a:lnTo>
                        <a:pt x="466" y="48347"/>
                      </a:lnTo>
                      <a:lnTo>
                        <a:pt x="800" y="41467"/>
                      </a:lnTo>
                      <a:lnTo>
                        <a:pt x="1000" y="34550"/>
                      </a:lnTo>
                      <a:lnTo>
                        <a:pt x="1066" y="27597"/>
                      </a:lnTo>
                      <a:lnTo>
                        <a:pt x="1000" y="20649"/>
                      </a:lnTo>
                      <a:lnTo>
                        <a:pt x="800" y="13731"/>
                      </a:lnTo>
                      <a:lnTo>
                        <a:pt x="466" y="6848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bk object 54">
                  <a:extLst>
                    <a:ext uri="{FF2B5EF4-FFF2-40B4-BE49-F238E27FC236}">
                      <a16:creationId xmlns:a16="http://schemas.microsoft.com/office/drawing/2014/main" id="{66E06099-299E-4864-AB4C-2540F29C18D7}"/>
                    </a:ext>
                  </a:extLst>
                </p:cNvPr>
                <p:cNvSpPr/>
                <p:nvPr/>
              </p:nvSpPr>
              <p:spPr>
                <a:xfrm>
                  <a:off x="3643147" y="2216349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55194" y="1066"/>
                      </a:moveTo>
                      <a:lnTo>
                        <a:pt x="48346" y="600"/>
                      </a:lnTo>
                      <a:lnTo>
                        <a:pt x="41462" y="266"/>
                      </a:lnTo>
                      <a:lnTo>
                        <a:pt x="34545" y="66"/>
                      </a:lnTo>
                      <a:lnTo>
                        <a:pt x="27597" y="0"/>
                      </a:lnTo>
                      <a:lnTo>
                        <a:pt x="20649" y="66"/>
                      </a:lnTo>
                      <a:lnTo>
                        <a:pt x="13731" y="266"/>
                      </a:lnTo>
                      <a:lnTo>
                        <a:pt x="6848" y="600"/>
                      </a:lnTo>
                      <a:lnTo>
                        <a:pt x="0" y="1066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0" name="bk object 55">
                  <a:extLst>
                    <a:ext uri="{FF2B5EF4-FFF2-40B4-BE49-F238E27FC236}">
                      <a16:creationId xmlns:a16="http://schemas.microsoft.com/office/drawing/2014/main" id="{D9225F5D-8671-4C63-AA4F-337F4D0E9AD8}"/>
                    </a:ext>
                  </a:extLst>
                </p:cNvPr>
                <p:cNvSpPr/>
                <p:nvPr/>
              </p:nvSpPr>
              <p:spPr>
                <a:xfrm>
                  <a:off x="3319094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55245">
                      <a:moveTo>
                        <a:pt x="1066" y="0"/>
                      </a:moveTo>
                      <a:lnTo>
                        <a:pt x="600" y="6848"/>
                      </a:lnTo>
                      <a:lnTo>
                        <a:pt x="266" y="13731"/>
                      </a:lnTo>
                      <a:lnTo>
                        <a:pt x="66" y="20649"/>
                      </a:lnTo>
                      <a:lnTo>
                        <a:pt x="0" y="27597"/>
                      </a:lnTo>
                      <a:lnTo>
                        <a:pt x="66" y="34550"/>
                      </a:lnTo>
                      <a:lnTo>
                        <a:pt x="266" y="41467"/>
                      </a:lnTo>
                      <a:lnTo>
                        <a:pt x="600" y="48347"/>
                      </a:lnTo>
                      <a:lnTo>
                        <a:pt x="1066" y="551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1" name="bk object 56">
                  <a:extLst>
                    <a:ext uri="{FF2B5EF4-FFF2-40B4-BE49-F238E27FC236}">
                      <a16:creationId xmlns:a16="http://schemas.microsoft.com/office/drawing/2014/main" id="{AC9D2E39-8657-4D6D-9CEC-8B1BC6294F08}"/>
                    </a:ext>
                  </a:extLst>
                </p:cNvPr>
                <p:cNvSpPr/>
                <p:nvPr/>
              </p:nvSpPr>
              <p:spPr>
                <a:xfrm>
                  <a:off x="3643147" y="2918583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0" y="0"/>
                      </a:moveTo>
                      <a:lnTo>
                        <a:pt x="6848" y="461"/>
                      </a:lnTo>
                      <a:lnTo>
                        <a:pt x="13731" y="795"/>
                      </a:lnTo>
                      <a:lnTo>
                        <a:pt x="20649" y="998"/>
                      </a:lnTo>
                      <a:lnTo>
                        <a:pt x="27597" y="1066"/>
                      </a:lnTo>
                      <a:lnTo>
                        <a:pt x="34545" y="998"/>
                      </a:lnTo>
                      <a:lnTo>
                        <a:pt x="41462" y="795"/>
                      </a:lnTo>
                      <a:lnTo>
                        <a:pt x="48346" y="461"/>
                      </a:lnTo>
                      <a:lnTo>
                        <a:pt x="55194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2" name="bk object 77">
                  <a:extLst>
                    <a:ext uri="{FF2B5EF4-FFF2-40B4-BE49-F238E27FC236}">
                      <a16:creationId xmlns:a16="http://schemas.microsoft.com/office/drawing/2014/main" id="{7EE3A6EA-B214-49D6-A478-5433D134CF00}"/>
                    </a:ext>
                  </a:extLst>
                </p:cNvPr>
                <p:cNvSpPr/>
                <p:nvPr/>
              </p:nvSpPr>
              <p:spPr>
                <a:xfrm>
                  <a:off x="3531552" y="2632764"/>
                  <a:ext cx="278765" cy="287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64" h="287654">
                      <a:moveTo>
                        <a:pt x="139192" y="0"/>
                      </a:moveTo>
                      <a:lnTo>
                        <a:pt x="95196" y="7324"/>
                      </a:lnTo>
                      <a:lnTo>
                        <a:pt x="56987" y="27721"/>
                      </a:lnTo>
                      <a:lnTo>
                        <a:pt x="26856" y="58825"/>
                      </a:lnTo>
                      <a:lnTo>
                        <a:pt x="7096" y="98269"/>
                      </a:lnTo>
                      <a:lnTo>
                        <a:pt x="0" y="143687"/>
                      </a:lnTo>
                      <a:lnTo>
                        <a:pt x="7096" y="189105"/>
                      </a:lnTo>
                      <a:lnTo>
                        <a:pt x="26856" y="228545"/>
                      </a:lnTo>
                      <a:lnTo>
                        <a:pt x="56987" y="259645"/>
                      </a:lnTo>
                      <a:lnTo>
                        <a:pt x="95196" y="280039"/>
                      </a:lnTo>
                      <a:lnTo>
                        <a:pt x="139192" y="287362"/>
                      </a:lnTo>
                      <a:lnTo>
                        <a:pt x="183187" y="280039"/>
                      </a:lnTo>
                      <a:lnTo>
                        <a:pt x="221396" y="259645"/>
                      </a:lnTo>
                      <a:lnTo>
                        <a:pt x="251527" y="228545"/>
                      </a:lnTo>
                      <a:lnTo>
                        <a:pt x="271287" y="189105"/>
                      </a:lnTo>
                      <a:lnTo>
                        <a:pt x="278384" y="143687"/>
                      </a:lnTo>
                      <a:lnTo>
                        <a:pt x="271287" y="98269"/>
                      </a:lnTo>
                      <a:lnTo>
                        <a:pt x="251527" y="58825"/>
                      </a:lnTo>
                      <a:lnTo>
                        <a:pt x="221396" y="27721"/>
                      </a:lnTo>
                      <a:lnTo>
                        <a:pt x="183187" y="7324"/>
                      </a:lnTo>
                      <a:lnTo>
                        <a:pt x="139192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1B6D98C7-2B5D-4330-8483-27C6F6BF30C8}"/>
                  </a:ext>
                </a:extLst>
              </p:cNvPr>
              <p:cNvGrpSpPr/>
              <p:nvPr/>
            </p:nvGrpSpPr>
            <p:grpSpPr>
              <a:xfrm>
                <a:off x="8262000" y="2160000"/>
                <a:ext cx="703503" cy="703777"/>
                <a:chOff x="6847521" y="2216349"/>
                <a:chExt cx="703503" cy="703777"/>
              </a:xfrm>
            </p:grpSpPr>
            <p:sp>
              <p:nvSpPr>
                <p:cNvPr id="52" name="bk object 57">
                  <a:extLst>
                    <a:ext uri="{FF2B5EF4-FFF2-40B4-BE49-F238E27FC236}">
                      <a16:creationId xmlns:a16="http://schemas.microsoft.com/office/drawing/2014/main" id="{EB8443BA-6480-4A10-9C4D-5385AC1A5DF4}"/>
                    </a:ext>
                  </a:extLst>
                </p:cNvPr>
                <p:cNvSpPr/>
                <p:nvPr/>
              </p:nvSpPr>
              <p:spPr>
                <a:xfrm>
                  <a:off x="7281284" y="2623013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29" h="287020">
                      <a:moveTo>
                        <a:pt x="0" y="286994"/>
                      </a:moveTo>
                      <a:lnTo>
                        <a:pt x="44491" y="273151"/>
                      </a:lnTo>
                      <a:lnTo>
                        <a:pt x="86238" y="253787"/>
                      </a:lnTo>
                      <a:lnTo>
                        <a:pt x="124807" y="229335"/>
                      </a:lnTo>
                      <a:lnTo>
                        <a:pt x="159765" y="200228"/>
                      </a:lnTo>
                      <a:lnTo>
                        <a:pt x="190680" y="166898"/>
                      </a:lnTo>
                      <a:lnTo>
                        <a:pt x="217119" y="129778"/>
                      </a:lnTo>
                      <a:lnTo>
                        <a:pt x="238649" y="89299"/>
                      </a:lnTo>
                      <a:lnTo>
                        <a:pt x="254837" y="45896"/>
                      </a:lnTo>
                      <a:lnTo>
                        <a:pt x="265252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3" name="bk object 58">
                  <a:extLst>
                    <a:ext uri="{FF2B5EF4-FFF2-40B4-BE49-F238E27FC236}">
                      <a16:creationId xmlns:a16="http://schemas.microsoft.com/office/drawing/2014/main" id="{A4C137DA-62E5-43B7-93B3-B8281CBAF0B8}"/>
                    </a:ext>
                  </a:extLst>
                </p:cNvPr>
                <p:cNvSpPr/>
                <p:nvPr/>
              </p:nvSpPr>
              <p:spPr>
                <a:xfrm>
                  <a:off x="7254188" y="2220620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286994" y="265252"/>
                      </a:moveTo>
                      <a:lnTo>
                        <a:pt x="273151" y="220760"/>
                      </a:lnTo>
                      <a:lnTo>
                        <a:pt x="253787" y="179013"/>
                      </a:lnTo>
                      <a:lnTo>
                        <a:pt x="229335" y="140445"/>
                      </a:lnTo>
                      <a:lnTo>
                        <a:pt x="200228" y="105486"/>
                      </a:lnTo>
                      <a:lnTo>
                        <a:pt x="166898" y="74571"/>
                      </a:lnTo>
                      <a:lnTo>
                        <a:pt x="129778" y="48133"/>
                      </a:lnTo>
                      <a:lnTo>
                        <a:pt x="89299" y="26602"/>
                      </a:lnTo>
                      <a:lnTo>
                        <a:pt x="45896" y="10414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4" name="bk object 59">
                  <a:extLst>
                    <a:ext uri="{FF2B5EF4-FFF2-40B4-BE49-F238E27FC236}">
                      <a16:creationId xmlns:a16="http://schemas.microsoft.com/office/drawing/2014/main" id="{798CE80F-FC6C-4256-AEF5-77060E0F4B07}"/>
                    </a:ext>
                  </a:extLst>
                </p:cNvPr>
                <p:cNvSpPr/>
                <p:nvPr/>
              </p:nvSpPr>
              <p:spPr>
                <a:xfrm>
                  <a:off x="6851804" y="2225981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29" h="287020">
                      <a:moveTo>
                        <a:pt x="265252" y="0"/>
                      </a:moveTo>
                      <a:lnTo>
                        <a:pt x="220760" y="13839"/>
                      </a:lnTo>
                      <a:lnTo>
                        <a:pt x="179013" y="33200"/>
                      </a:lnTo>
                      <a:lnTo>
                        <a:pt x="140445" y="57650"/>
                      </a:lnTo>
                      <a:lnTo>
                        <a:pt x="105486" y="86756"/>
                      </a:lnTo>
                      <a:lnTo>
                        <a:pt x="74571" y="120086"/>
                      </a:lnTo>
                      <a:lnTo>
                        <a:pt x="48133" y="157208"/>
                      </a:lnTo>
                      <a:lnTo>
                        <a:pt x="26602" y="197688"/>
                      </a:lnTo>
                      <a:lnTo>
                        <a:pt x="10414" y="241094"/>
                      </a:lnTo>
                      <a:lnTo>
                        <a:pt x="0" y="2869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bk object 60">
                  <a:extLst>
                    <a:ext uri="{FF2B5EF4-FFF2-40B4-BE49-F238E27FC236}">
                      <a16:creationId xmlns:a16="http://schemas.microsoft.com/office/drawing/2014/main" id="{A6097C6F-9F73-43C6-92E4-D3CE88157DF5}"/>
                    </a:ext>
                  </a:extLst>
                </p:cNvPr>
                <p:cNvSpPr/>
                <p:nvPr/>
              </p:nvSpPr>
              <p:spPr>
                <a:xfrm>
                  <a:off x="6857159" y="2650104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0" y="0"/>
                      </a:moveTo>
                      <a:lnTo>
                        <a:pt x="13843" y="44491"/>
                      </a:lnTo>
                      <a:lnTo>
                        <a:pt x="33207" y="86238"/>
                      </a:lnTo>
                      <a:lnTo>
                        <a:pt x="57658" y="124807"/>
                      </a:lnTo>
                      <a:lnTo>
                        <a:pt x="86766" y="159766"/>
                      </a:lnTo>
                      <a:lnTo>
                        <a:pt x="120096" y="190682"/>
                      </a:lnTo>
                      <a:lnTo>
                        <a:pt x="157216" y="217122"/>
                      </a:lnTo>
                      <a:lnTo>
                        <a:pt x="197694" y="238655"/>
                      </a:lnTo>
                      <a:lnTo>
                        <a:pt x="241098" y="254846"/>
                      </a:lnTo>
                      <a:lnTo>
                        <a:pt x="286994" y="26526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6" name="bk object 61">
                  <a:extLst>
                    <a:ext uri="{FF2B5EF4-FFF2-40B4-BE49-F238E27FC236}">
                      <a16:creationId xmlns:a16="http://schemas.microsoft.com/office/drawing/2014/main" id="{A7495F4E-B7AF-4D66-AD1F-93615F36FEDC}"/>
                    </a:ext>
                  </a:extLst>
                </p:cNvPr>
                <p:cNvSpPr/>
                <p:nvPr/>
              </p:nvSpPr>
              <p:spPr>
                <a:xfrm>
                  <a:off x="7549754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5245">
                      <a:moveTo>
                        <a:pt x="0" y="55194"/>
                      </a:moveTo>
                      <a:lnTo>
                        <a:pt x="466" y="48347"/>
                      </a:lnTo>
                      <a:lnTo>
                        <a:pt x="800" y="41467"/>
                      </a:lnTo>
                      <a:lnTo>
                        <a:pt x="1000" y="34550"/>
                      </a:lnTo>
                      <a:lnTo>
                        <a:pt x="1066" y="27597"/>
                      </a:lnTo>
                      <a:lnTo>
                        <a:pt x="1000" y="20649"/>
                      </a:lnTo>
                      <a:lnTo>
                        <a:pt x="800" y="13731"/>
                      </a:lnTo>
                      <a:lnTo>
                        <a:pt x="466" y="6848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7" name="bk object 62">
                  <a:extLst>
                    <a:ext uri="{FF2B5EF4-FFF2-40B4-BE49-F238E27FC236}">
                      <a16:creationId xmlns:a16="http://schemas.microsoft.com/office/drawing/2014/main" id="{7EDC851B-DCD5-4F7D-9340-145563ECC095}"/>
                    </a:ext>
                  </a:extLst>
                </p:cNvPr>
                <p:cNvSpPr/>
                <p:nvPr/>
              </p:nvSpPr>
              <p:spPr>
                <a:xfrm>
                  <a:off x="7171574" y="2216349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55194" y="1066"/>
                      </a:moveTo>
                      <a:lnTo>
                        <a:pt x="48346" y="600"/>
                      </a:lnTo>
                      <a:lnTo>
                        <a:pt x="41462" y="266"/>
                      </a:lnTo>
                      <a:lnTo>
                        <a:pt x="34545" y="66"/>
                      </a:lnTo>
                      <a:lnTo>
                        <a:pt x="27597" y="0"/>
                      </a:lnTo>
                      <a:lnTo>
                        <a:pt x="20649" y="66"/>
                      </a:lnTo>
                      <a:lnTo>
                        <a:pt x="13731" y="266"/>
                      </a:lnTo>
                      <a:lnTo>
                        <a:pt x="6848" y="600"/>
                      </a:lnTo>
                      <a:lnTo>
                        <a:pt x="0" y="1066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8" name="bk object 63">
                  <a:extLst>
                    <a:ext uri="{FF2B5EF4-FFF2-40B4-BE49-F238E27FC236}">
                      <a16:creationId xmlns:a16="http://schemas.microsoft.com/office/drawing/2014/main" id="{2EF2C4AA-8D91-4102-9639-97B255622690}"/>
                    </a:ext>
                  </a:extLst>
                </p:cNvPr>
                <p:cNvSpPr/>
                <p:nvPr/>
              </p:nvSpPr>
              <p:spPr>
                <a:xfrm>
                  <a:off x="6847521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5245">
                      <a:moveTo>
                        <a:pt x="1066" y="0"/>
                      </a:moveTo>
                      <a:lnTo>
                        <a:pt x="600" y="6848"/>
                      </a:lnTo>
                      <a:lnTo>
                        <a:pt x="266" y="13731"/>
                      </a:lnTo>
                      <a:lnTo>
                        <a:pt x="66" y="20649"/>
                      </a:lnTo>
                      <a:lnTo>
                        <a:pt x="0" y="27597"/>
                      </a:lnTo>
                      <a:lnTo>
                        <a:pt x="66" y="34550"/>
                      </a:lnTo>
                      <a:lnTo>
                        <a:pt x="266" y="41467"/>
                      </a:lnTo>
                      <a:lnTo>
                        <a:pt x="600" y="48347"/>
                      </a:lnTo>
                      <a:lnTo>
                        <a:pt x="1066" y="551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9" name="bk object 64">
                  <a:extLst>
                    <a:ext uri="{FF2B5EF4-FFF2-40B4-BE49-F238E27FC236}">
                      <a16:creationId xmlns:a16="http://schemas.microsoft.com/office/drawing/2014/main" id="{F60145A8-0ADA-4195-99D3-80F91E45278B}"/>
                    </a:ext>
                  </a:extLst>
                </p:cNvPr>
                <p:cNvSpPr/>
                <p:nvPr/>
              </p:nvSpPr>
              <p:spPr>
                <a:xfrm>
                  <a:off x="7171574" y="2918583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0" y="0"/>
                      </a:moveTo>
                      <a:lnTo>
                        <a:pt x="6848" y="461"/>
                      </a:lnTo>
                      <a:lnTo>
                        <a:pt x="13731" y="795"/>
                      </a:lnTo>
                      <a:lnTo>
                        <a:pt x="20649" y="998"/>
                      </a:lnTo>
                      <a:lnTo>
                        <a:pt x="27597" y="1066"/>
                      </a:lnTo>
                      <a:lnTo>
                        <a:pt x="34545" y="998"/>
                      </a:lnTo>
                      <a:lnTo>
                        <a:pt x="41462" y="795"/>
                      </a:lnTo>
                      <a:lnTo>
                        <a:pt x="48346" y="461"/>
                      </a:lnTo>
                      <a:lnTo>
                        <a:pt x="55194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3" name="bk object 78">
                  <a:extLst>
                    <a:ext uri="{FF2B5EF4-FFF2-40B4-BE49-F238E27FC236}">
                      <a16:creationId xmlns:a16="http://schemas.microsoft.com/office/drawing/2014/main" id="{FCD27F61-3B7D-47C8-925D-18FD5BD86FEF}"/>
                    </a:ext>
                  </a:extLst>
                </p:cNvPr>
                <p:cNvSpPr/>
                <p:nvPr/>
              </p:nvSpPr>
              <p:spPr>
                <a:xfrm>
                  <a:off x="7118831" y="2755001"/>
                  <a:ext cx="160680" cy="165125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8ABE74D-398B-48A5-9B24-C1113434F9B8}"/>
                  </a:ext>
                </a:extLst>
              </p:cNvPr>
              <p:cNvGrpSpPr/>
              <p:nvPr/>
            </p:nvGrpSpPr>
            <p:grpSpPr>
              <a:xfrm>
                <a:off x="4806000" y="2160000"/>
                <a:ext cx="703504" cy="704260"/>
                <a:chOff x="4201201" y="2216349"/>
                <a:chExt cx="703504" cy="704260"/>
              </a:xfrm>
            </p:grpSpPr>
            <p:sp>
              <p:nvSpPr>
                <p:cNvPr id="60" name="bk object 65">
                  <a:extLst>
                    <a:ext uri="{FF2B5EF4-FFF2-40B4-BE49-F238E27FC236}">
                      <a16:creationId xmlns:a16="http://schemas.microsoft.com/office/drawing/2014/main" id="{0ED2FB65-0B6F-4FF8-AA7B-85FFA000E8FF}"/>
                    </a:ext>
                  </a:extLst>
                </p:cNvPr>
                <p:cNvSpPr/>
                <p:nvPr/>
              </p:nvSpPr>
              <p:spPr>
                <a:xfrm>
                  <a:off x="4634965" y="2623013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29" h="287020">
                      <a:moveTo>
                        <a:pt x="0" y="286994"/>
                      </a:moveTo>
                      <a:lnTo>
                        <a:pt x="44491" y="273151"/>
                      </a:lnTo>
                      <a:lnTo>
                        <a:pt x="86238" y="253787"/>
                      </a:lnTo>
                      <a:lnTo>
                        <a:pt x="124807" y="229335"/>
                      </a:lnTo>
                      <a:lnTo>
                        <a:pt x="159765" y="200228"/>
                      </a:lnTo>
                      <a:lnTo>
                        <a:pt x="190680" y="166898"/>
                      </a:lnTo>
                      <a:lnTo>
                        <a:pt x="217119" y="129778"/>
                      </a:lnTo>
                      <a:lnTo>
                        <a:pt x="238649" y="89299"/>
                      </a:lnTo>
                      <a:lnTo>
                        <a:pt x="254837" y="45896"/>
                      </a:lnTo>
                      <a:lnTo>
                        <a:pt x="265252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bk object 66">
                  <a:extLst>
                    <a:ext uri="{FF2B5EF4-FFF2-40B4-BE49-F238E27FC236}">
                      <a16:creationId xmlns:a16="http://schemas.microsoft.com/office/drawing/2014/main" id="{4978D440-0B8B-4DEF-95EE-2CBA914D43AD}"/>
                    </a:ext>
                  </a:extLst>
                </p:cNvPr>
                <p:cNvSpPr/>
                <p:nvPr/>
              </p:nvSpPr>
              <p:spPr>
                <a:xfrm>
                  <a:off x="4607868" y="2220620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286994" y="265252"/>
                      </a:moveTo>
                      <a:lnTo>
                        <a:pt x="273151" y="220760"/>
                      </a:lnTo>
                      <a:lnTo>
                        <a:pt x="253787" y="179013"/>
                      </a:lnTo>
                      <a:lnTo>
                        <a:pt x="229335" y="140445"/>
                      </a:lnTo>
                      <a:lnTo>
                        <a:pt x="200228" y="105486"/>
                      </a:lnTo>
                      <a:lnTo>
                        <a:pt x="166898" y="74571"/>
                      </a:lnTo>
                      <a:lnTo>
                        <a:pt x="129778" y="48133"/>
                      </a:lnTo>
                      <a:lnTo>
                        <a:pt x="89299" y="26602"/>
                      </a:lnTo>
                      <a:lnTo>
                        <a:pt x="45896" y="10414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2" name="bk object 67">
                  <a:extLst>
                    <a:ext uri="{FF2B5EF4-FFF2-40B4-BE49-F238E27FC236}">
                      <a16:creationId xmlns:a16="http://schemas.microsoft.com/office/drawing/2014/main" id="{A0352829-8206-4CE8-946B-D7E5A96DC8DE}"/>
                    </a:ext>
                  </a:extLst>
                </p:cNvPr>
                <p:cNvSpPr/>
                <p:nvPr/>
              </p:nvSpPr>
              <p:spPr>
                <a:xfrm>
                  <a:off x="4205484" y="2225981"/>
                  <a:ext cx="265430" cy="28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29" h="287020">
                      <a:moveTo>
                        <a:pt x="265252" y="0"/>
                      </a:moveTo>
                      <a:lnTo>
                        <a:pt x="220760" y="13839"/>
                      </a:lnTo>
                      <a:lnTo>
                        <a:pt x="179013" y="33200"/>
                      </a:lnTo>
                      <a:lnTo>
                        <a:pt x="140445" y="57650"/>
                      </a:lnTo>
                      <a:lnTo>
                        <a:pt x="105486" y="86756"/>
                      </a:lnTo>
                      <a:lnTo>
                        <a:pt x="74571" y="120086"/>
                      </a:lnTo>
                      <a:lnTo>
                        <a:pt x="48133" y="157208"/>
                      </a:lnTo>
                      <a:lnTo>
                        <a:pt x="26602" y="197688"/>
                      </a:lnTo>
                      <a:lnTo>
                        <a:pt x="10414" y="241094"/>
                      </a:lnTo>
                      <a:lnTo>
                        <a:pt x="0" y="2869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3" name="bk object 68">
                  <a:extLst>
                    <a:ext uri="{FF2B5EF4-FFF2-40B4-BE49-F238E27FC236}">
                      <a16:creationId xmlns:a16="http://schemas.microsoft.com/office/drawing/2014/main" id="{F26B65DE-F551-4A9C-8AE4-053192BF3C9D}"/>
                    </a:ext>
                  </a:extLst>
                </p:cNvPr>
                <p:cNvSpPr/>
                <p:nvPr/>
              </p:nvSpPr>
              <p:spPr>
                <a:xfrm>
                  <a:off x="4210838" y="2650104"/>
                  <a:ext cx="287020" cy="26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20" h="265429">
                      <a:moveTo>
                        <a:pt x="0" y="0"/>
                      </a:moveTo>
                      <a:lnTo>
                        <a:pt x="13843" y="44491"/>
                      </a:lnTo>
                      <a:lnTo>
                        <a:pt x="33207" y="86238"/>
                      </a:lnTo>
                      <a:lnTo>
                        <a:pt x="57658" y="124807"/>
                      </a:lnTo>
                      <a:lnTo>
                        <a:pt x="86766" y="159766"/>
                      </a:lnTo>
                      <a:lnTo>
                        <a:pt x="120096" y="190682"/>
                      </a:lnTo>
                      <a:lnTo>
                        <a:pt x="157216" y="217122"/>
                      </a:lnTo>
                      <a:lnTo>
                        <a:pt x="197694" y="238655"/>
                      </a:lnTo>
                      <a:lnTo>
                        <a:pt x="241098" y="254846"/>
                      </a:lnTo>
                      <a:lnTo>
                        <a:pt x="286994" y="26526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4" name="bk object 69">
                  <a:extLst>
                    <a:ext uri="{FF2B5EF4-FFF2-40B4-BE49-F238E27FC236}">
                      <a16:creationId xmlns:a16="http://schemas.microsoft.com/office/drawing/2014/main" id="{EA4F9A65-D28C-4773-815F-06DF21D30B7D}"/>
                    </a:ext>
                  </a:extLst>
                </p:cNvPr>
                <p:cNvSpPr/>
                <p:nvPr/>
              </p:nvSpPr>
              <p:spPr>
                <a:xfrm>
                  <a:off x="4903435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5245">
                      <a:moveTo>
                        <a:pt x="0" y="55194"/>
                      </a:moveTo>
                      <a:lnTo>
                        <a:pt x="466" y="48347"/>
                      </a:lnTo>
                      <a:lnTo>
                        <a:pt x="800" y="41467"/>
                      </a:lnTo>
                      <a:lnTo>
                        <a:pt x="1000" y="34550"/>
                      </a:lnTo>
                      <a:lnTo>
                        <a:pt x="1066" y="27597"/>
                      </a:lnTo>
                      <a:lnTo>
                        <a:pt x="1000" y="20649"/>
                      </a:lnTo>
                      <a:lnTo>
                        <a:pt x="800" y="13731"/>
                      </a:lnTo>
                      <a:lnTo>
                        <a:pt x="466" y="6848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5" name="bk object 70">
                  <a:extLst>
                    <a:ext uri="{FF2B5EF4-FFF2-40B4-BE49-F238E27FC236}">
                      <a16:creationId xmlns:a16="http://schemas.microsoft.com/office/drawing/2014/main" id="{90570F3D-4465-4DDB-83B0-F3AFDF39115E}"/>
                    </a:ext>
                  </a:extLst>
                </p:cNvPr>
                <p:cNvSpPr/>
                <p:nvPr/>
              </p:nvSpPr>
              <p:spPr>
                <a:xfrm>
                  <a:off x="4525255" y="2216349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55194" y="1066"/>
                      </a:moveTo>
                      <a:lnTo>
                        <a:pt x="48346" y="600"/>
                      </a:lnTo>
                      <a:lnTo>
                        <a:pt x="41462" y="266"/>
                      </a:lnTo>
                      <a:lnTo>
                        <a:pt x="34545" y="66"/>
                      </a:lnTo>
                      <a:lnTo>
                        <a:pt x="27597" y="0"/>
                      </a:lnTo>
                      <a:lnTo>
                        <a:pt x="20649" y="66"/>
                      </a:lnTo>
                      <a:lnTo>
                        <a:pt x="13731" y="266"/>
                      </a:lnTo>
                      <a:lnTo>
                        <a:pt x="6848" y="600"/>
                      </a:lnTo>
                      <a:lnTo>
                        <a:pt x="0" y="1066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6" name="bk object 71">
                  <a:extLst>
                    <a:ext uri="{FF2B5EF4-FFF2-40B4-BE49-F238E27FC236}">
                      <a16:creationId xmlns:a16="http://schemas.microsoft.com/office/drawing/2014/main" id="{CE3E2DB2-7F5E-4070-BA1B-F5995093FF53}"/>
                    </a:ext>
                  </a:extLst>
                </p:cNvPr>
                <p:cNvSpPr/>
                <p:nvPr/>
              </p:nvSpPr>
              <p:spPr>
                <a:xfrm>
                  <a:off x="4201201" y="2540389"/>
                  <a:ext cx="1270" cy="5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5245">
                      <a:moveTo>
                        <a:pt x="1066" y="0"/>
                      </a:moveTo>
                      <a:lnTo>
                        <a:pt x="600" y="6848"/>
                      </a:lnTo>
                      <a:lnTo>
                        <a:pt x="266" y="13731"/>
                      </a:lnTo>
                      <a:lnTo>
                        <a:pt x="66" y="20649"/>
                      </a:lnTo>
                      <a:lnTo>
                        <a:pt x="0" y="27597"/>
                      </a:lnTo>
                      <a:lnTo>
                        <a:pt x="66" y="34550"/>
                      </a:lnTo>
                      <a:lnTo>
                        <a:pt x="266" y="41467"/>
                      </a:lnTo>
                      <a:lnTo>
                        <a:pt x="600" y="48347"/>
                      </a:lnTo>
                      <a:lnTo>
                        <a:pt x="1066" y="55194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7" name="bk object 72">
                  <a:extLst>
                    <a:ext uri="{FF2B5EF4-FFF2-40B4-BE49-F238E27FC236}">
                      <a16:creationId xmlns:a16="http://schemas.microsoft.com/office/drawing/2014/main" id="{4B6E2E4D-D56C-4A30-BCFC-AA2F0B71FE05}"/>
                    </a:ext>
                  </a:extLst>
                </p:cNvPr>
                <p:cNvSpPr/>
                <p:nvPr/>
              </p:nvSpPr>
              <p:spPr>
                <a:xfrm>
                  <a:off x="4525255" y="2918583"/>
                  <a:ext cx="55244" cy="1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5" h="1270">
                      <a:moveTo>
                        <a:pt x="0" y="0"/>
                      </a:moveTo>
                      <a:lnTo>
                        <a:pt x="6848" y="461"/>
                      </a:lnTo>
                      <a:lnTo>
                        <a:pt x="13731" y="795"/>
                      </a:lnTo>
                      <a:lnTo>
                        <a:pt x="20649" y="998"/>
                      </a:lnTo>
                      <a:lnTo>
                        <a:pt x="27597" y="1066"/>
                      </a:lnTo>
                      <a:lnTo>
                        <a:pt x="34545" y="998"/>
                      </a:lnTo>
                      <a:lnTo>
                        <a:pt x="41462" y="795"/>
                      </a:lnTo>
                      <a:lnTo>
                        <a:pt x="48346" y="461"/>
                      </a:lnTo>
                      <a:lnTo>
                        <a:pt x="55194" y="0"/>
                      </a:lnTo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4" name="bk object 79">
                  <a:extLst>
                    <a:ext uri="{FF2B5EF4-FFF2-40B4-BE49-F238E27FC236}">
                      <a16:creationId xmlns:a16="http://schemas.microsoft.com/office/drawing/2014/main" id="{11A30C05-261B-4C11-9CA2-BD8EBF094D45}"/>
                    </a:ext>
                  </a:extLst>
                </p:cNvPr>
                <p:cNvSpPr/>
                <p:nvPr/>
              </p:nvSpPr>
              <p:spPr>
                <a:xfrm>
                  <a:off x="4266415" y="2328789"/>
                  <a:ext cx="573405" cy="59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404" h="591820">
                      <a:moveTo>
                        <a:pt x="286435" y="0"/>
                      </a:moveTo>
                      <a:lnTo>
                        <a:pt x="239975" y="3870"/>
                      </a:lnTo>
                      <a:lnTo>
                        <a:pt x="195901" y="15074"/>
                      </a:lnTo>
                      <a:lnTo>
                        <a:pt x="154803" y="33004"/>
                      </a:lnTo>
                      <a:lnTo>
                        <a:pt x="117271" y="57050"/>
                      </a:lnTo>
                      <a:lnTo>
                        <a:pt x="83896" y="86604"/>
                      </a:lnTo>
                      <a:lnTo>
                        <a:pt x="55266" y="121057"/>
                      </a:lnTo>
                      <a:lnTo>
                        <a:pt x="31971" y="159800"/>
                      </a:lnTo>
                      <a:lnTo>
                        <a:pt x="14602" y="202224"/>
                      </a:lnTo>
                      <a:lnTo>
                        <a:pt x="3749" y="247721"/>
                      </a:lnTo>
                      <a:lnTo>
                        <a:pt x="0" y="295681"/>
                      </a:lnTo>
                      <a:lnTo>
                        <a:pt x="3749" y="343637"/>
                      </a:lnTo>
                      <a:lnTo>
                        <a:pt x="14602" y="389130"/>
                      </a:lnTo>
                      <a:lnTo>
                        <a:pt x="31971" y="431551"/>
                      </a:lnTo>
                      <a:lnTo>
                        <a:pt x="55266" y="470290"/>
                      </a:lnTo>
                      <a:lnTo>
                        <a:pt x="83896" y="504740"/>
                      </a:lnTo>
                      <a:lnTo>
                        <a:pt x="117271" y="534292"/>
                      </a:lnTo>
                      <a:lnTo>
                        <a:pt x="154803" y="558336"/>
                      </a:lnTo>
                      <a:lnTo>
                        <a:pt x="195901" y="576264"/>
                      </a:lnTo>
                      <a:lnTo>
                        <a:pt x="239975" y="587467"/>
                      </a:lnTo>
                      <a:lnTo>
                        <a:pt x="286435" y="591337"/>
                      </a:lnTo>
                      <a:lnTo>
                        <a:pt x="332896" y="587467"/>
                      </a:lnTo>
                      <a:lnTo>
                        <a:pt x="376970" y="576264"/>
                      </a:lnTo>
                      <a:lnTo>
                        <a:pt x="418068" y="558336"/>
                      </a:lnTo>
                      <a:lnTo>
                        <a:pt x="455599" y="534292"/>
                      </a:lnTo>
                      <a:lnTo>
                        <a:pt x="488975" y="504740"/>
                      </a:lnTo>
                      <a:lnTo>
                        <a:pt x="517605" y="470290"/>
                      </a:lnTo>
                      <a:lnTo>
                        <a:pt x="540899" y="431551"/>
                      </a:lnTo>
                      <a:lnTo>
                        <a:pt x="558268" y="389130"/>
                      </a:lnTo>
                      <a:lnTo>
                        <a:pt x="569122" y="343637"/>
                      </a:lnTo>
                      <a:lnTo>
                        <a:pt x="572871" y="295681"/>
                      </a:lnTo>
                      <a:lnTo>
                        <a:pt x="569122" y="247721"/>
                      </a:lnTo>
                      <a:lnTo>
                        <a:pt x="558268" y="202224"/>
                      </a:lnTo>
                      <a:lnTo>
                        <a:pt x="540899" y="159800"/>
                      </a:lnTo>
                      <a:lnTo>
                        <a:pt x="517605" y="121057"/>
                      </a:lnTo>
                      <a:lnTo>
                        <a:pt x="488975" y="86604"/>
                      </a:lnTo>
                      <a:lnTo>
                        <a:pt x="455599" y="57050"/>
                      </a:lnTo>
                      <a:lnTo>
                        <a:pt x="418068" y="33004"/>
                      </a:lnTo>
                      <a:lnTo>
                        <a:pt x="376970" y="15074"/>
                      </a:lnTo>
                      <a:lnTo>
                        <a:pt x="332896" y="3870"/>
                      </a:lnTo>
                      <a:lnTo>
                        <a:pt x="286435" y="0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79AA63B-ACD5-407A-ACFD-7F2BCA161CB9}"/>
                  </a:ext>
                </a:extLst>
              </p:cNvPr>
              <p:cNvSpPr/>
              <p:nvPr/>
            </p:nvSpPr>
            <p:spPr>
              <a:xfrm>
                <a:off x="1203501" y="3150000"/>
                <a:ext cx="996350" cy="506963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Criminalize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same-sex sexual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acts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EB56188-7437-4A4B-8DA1-92DE15DF46D9}"/>
                  </a:ext>
                </a:extLst>
              </p:cNvPr>
              <p:cNvSpPr/>
              <p:nvPr/>
            </p:nvSpPr>
            <p:spPr>
              <a:xfrm>
                <a:off x="2322000" y="3152389"/>
                <a:ext cx="997200" cy="40931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Criminalize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some aspect 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of sex work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C186044-6291-47BF-BC06-C7BF6BB511B2}"/>
                  </a:ext>
                </a:extLst>
              </p:cNvPr>
              <p:cNvSpPr/>
              <p:nvPr/>
            </p:nvSpPr>
            <p:spPr>
              <a:xfrm>
                <a:off x="3488400" y="3150000"/>
                <a:ext cx="997200" cy="66507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Criminalize and/or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prosecute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transgender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people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E0F0E4D-2506-4027-821C-FBE684058D90}"/>
                  </a:ext>
                </a:extLst>
              </p:cNvPr>
              <p:cNvSpPr/>
              <p:nvPr/>
            </p:nvSpPr>
            <p:spPr>
              <a:xfrm>
                <a:off x="4662000" y="3150000"/>
                <a:ext cx="997200" cy="1037673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Drug use or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possession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of drugs for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personal use is a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criminal offence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or grounds for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compulsory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detention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F344892-BC44-48E9-9133-80B05CE96ED3}"/>
                  </a:ext>
                </a:extLst>
              </p:cNvPr>
              <p:cNvSpPr/>
              <p:nvPr/>
            </p:nvSpPr>
            <p:spPr>
              <a:xfrm>
                <a:off x="5817600" y="3150000"/>
                <a:ext cx="997200" cy="1182273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Criminalize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non-disclosure,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exposure and/or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transmission of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HIV or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prosecutions exist based on general criminal laws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D2A30C8-CF47-469F-9CAA-A321B5AAFB82}"/>
                  </a:ext>
                </a:extLst>
              </p:cNvPr>
              <p:cNvSpPr/>
              <p:nvPr/>
            </p:nvSpPr>
            <p:spPr>
              <a:xfrm>
                <a:off x="6966000" y="3150000"/>
                <a:ext cx="997200" cy="66507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Restrictions on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entry, stay and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residence for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people living with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HIV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E972C70-6188-41C3-8365-3D6C31D59C90}"/>
                  </a:ext>
                </a:extLst>
              </p:cNvPr>
              <p:cNvSpPr/>
              <p:nvPr/>
            </p:nvSpPr>
            <p:spPr>
              <a:xfrm>
                <a:off x="8118000" y="3150000"/>
                <a:ext cx="997200" cy="38472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Criminalize vertical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GB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transmission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2541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E8D5D6-7975-48AF-BAD0-7FA57369B049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More tuberculosis–HIV integration required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of countries reporting delivery of integrated HIV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tuberculosis services, global, 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5D47A4-6EF5-44D3-94F7-9BA5BD45ADCA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2017 National Commitments and Policy Instrument.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AB09A9F-D5E9-4187-AD45-50B714483F16}"/>
                </a:ext>
              </a:extLst>
            </p:cNvPr>
            <p:cNvGrpSpPr/>
            <p:nvPr/>
          </p:nvGrpSpPr>
          <p:grpSpPr>
            <a:xfrm>
              <a:off x="1980000" y="4680000"/>
              <a:ext cx="6213970" cy="149897"/>
              <a:chOff x="1980000" y="4680000"/>
              <a:chExt cx="6213970" cy="14989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8E13E50-6A45-4025-9DDF-B0343740B449}"/>
                  </a:ext>
                </a:extLst>
              </p:cNvPr>
              <p:cNvGrpSpPr/>
              <p:nvPr/>
            </p:nvGrpSpPr>
            <p:grpSpPr>
              <a:xfrm>
                <a:off x="4520952" y="4685897"/>
                <a:ext cx="1924067" cy="144000"/>
                <a:chOff x="5040000" y="4680000"/>
                <a:chExt cx="1924067" cy="144000"/>
              </a:xfrm>
            </p:grpSpPr>
            <p:sp>
              <p:nvSpPr>
                <p:cNvPr id="10" name="object 4">
                  <a:extLst>
                    <a:ext uri="{FF2B5EF4-FFF2-40B4-BE49-F238E27FC236}">
                      <a16:creationId xmlns:a16="http://schemas.microsoft.com/office/drawing/2014/main" id="{10511815-0AC2-42D0-BFF7-1D68B50FE92C}"/>
                    </a:ext>
                  </a:extLst>
                </p:cNvPr>
                <p:cNvSpPr txBox="1"/>
                <p:nvPr/>
              </p:nvSpPr>
              <p:spPr>
                <a:xfrm>
                  <a:off x="5220000" y="4680000"/>
                  <a:ext cx="1744067" cy="138499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Integrated in some health facilities</a:t>
                  </a:r>
                </a:p>
              </p:txBody>
            </p:sp>
            <p:sp>
              <p:nvSpPr>
                <p:cNvPr id="19" name="object 13">
                  <a:extLst>
                    <a:ext uri="{FF2B5EF4-FFF2-40B4-BE49-F238E27FC236}">
                      <a16:creationId xmlns:a16="http://schemas.microsoft.com/office/drawing/2014/main" id="{D7FC6471-3A16-42BC-BF0D-BA03F23E7E53}"/>
                    </a:ext>
                  </a:extLst>
                </p:cNvPr>
                <p:cNvSpPr/>
                <p:nvPr/>
              </p:nvSpPr>
              <p:spPr>
                <a:xfrm>
                  <a:off x="5040000" y="4680000"/>
                  <a:ext cx="144000" cy="1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75" h="92075">
                      <a:moveTo>
                        <a:pt x="0" y="91668"/>
                      </a:moveTo>
                      <a:lnTo>
                        <a:pt x="91681" y="91668"/>
                      </a:lnTo>
                      <a:lnTo>
                        <a:pt x="91681" y="0"/>
                      </a:lnTo>
                      <a:lnTo>
                        <a:pt x="0" y="0"/>
                      </a:lnTo>
                      <a:lnTo>
                        <a:pt x="0" y="91668"/>
                      </a:lnTo>
                      <a:close/>
                    </a:path>
                  </a:pathLst>
                </a:custGeom>
                <a:solidFill>
                  <a:srgbClr val="F7902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C5EA78DB-65D2-4816-80B0-ADD37E4B5C38}"/>
                  </a:ext>
                </a:extLst>
              </p:cNvPr>
              <p:cNvGrpSpPr/>
              <p:nvPr/>
            </p:nvGrpSpPr>
            <p:grpSpPr>
              <a:xfrm>
                <a:off x="1980000" y="4680000"/>
                <a:ext cx="2026659" cy="144000"/>
                <a:chOff x="2340000" y="4680000"/>
                <a:chExt cx="2026659" cy="144000"/>
              </a:xfrm>
            </p:grpSpPr>
            <p:sp>
              <p:nvSpPr>
                <p:cNvPr id="9" name="object 3">
                  <a:extLst>
                    <a:ext uri="{FF2B5EF4-FFF2-40B4-BE49-F238E27FC236}">
                      <a16:creationId xmlns:a16="http://schemas.microsoft.com/office/drawing/2014/main" id="{15AECEB8-C6F8-43FA-92B2-2561DEEC2547}"/>
                    </a:ext>
                  </a:extLst>
                </p:cNvPr>
                <p:cNvSpPr txBox="1"/>
                <p:nvPr/>
              </p:nvSpPr>
              <p:spPr>
                <a:xfrm>
                  <a:off x="2520000" y="4680000"/>
                  <a:ext cx="1846659" cy="138499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Fully integrated in all health facilities</a:t>
                  </a:r>
                </a:p>
              </p:txBody>
            </p:sp>
            <p:sp>
              <p:nvSpPr>
                <p:cNvPr id="20" name="object 14">
                  <a:extLst>
                    <a:ext uri="{FF2B5EF4-FFF2-40B4-BE49-F238E27FC236}">
                      <a16:creationId xmlns:a16="http://schemas.microsoft.com/office/drawing/2014/main" id="{2E90941C-B89F-44DE-8559-6DF41667A291}"/>
                    </a:ext>
                  </a:extLst>
                </p:cNvPr>
                <p:cNvSpPr/>
                <p:nvPr/>
              </p:nvSpPr>
              <p:spPr>
                <a:xfrm>
                  <a:off x="2340000" y="4680000"/>
                  <a:ext cx="144000" cy="1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75" h="92075">
                      <a:moveTo>
                        <a:pt x="0" y="91668"/>
                      </a:moveTo>
                      <a:lnTo>
                        <a:pt x="91681" y="91668"/>
                      </a:lnTo>
                      <a:lnTo>
                        <a:pt x="91681" y="0"/>
                      </a:lnTo>
                      <a:lnTo>
                        <a:pt x="0" y="0"/>
                      </a:lnTo>
                      <a:lnTo>
                        <a:pt x="0" y="91668"/>
                      </a:lnTo>
                      <a:close/>
                    </a:path>
                  </a:pathLst>
                </a:custGeom>
                <a:solidFill>
                  <a:srgbClr val="E3183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724609A-3FDB-45E3-A55F-A3288AE853AD}"/>
                  </a:ext>
                </a:extLst>
              </p:cNvPr>
              <p:cNvGrpSpPr/>
              <p:nvPr/>
            </p:nvGrpSpPr>
            <p:grpSpPr>
              <a:xfrm>
                <a:off x="6962400" y="4680000"/>
                <a:ext cx="1231570" cy="144000"/>
                <a:chOff x="7200000" y="4680000"/>
                <a:chExt cx="1231570" cy="144000"/>
              </a:xfrm>
            </p:grpSpPr>
            <p:sp>
              <p:nvSpPr>
                <p:cNvPr id="11" name="object 5">
                  <a:extLst>
                    <a:ext uri="{FF2B5EF4-FFF2-40B4-BE49-F238E27FC236}">
                      <a16:creationId xmlns:a16="http://schemas.microsoft.com/office/drawing/2014/main" id="{5EE34473-0F66-4867-8322-C052F7D72CD2}"/>
                    </a:ext>
                  </a:extLst>
                </p:cNvPr>
                <p:cNvSpPr txBox="1"/>
                <p:nvPr/>
              </p:nvSpPr>
              <p:spPr>
                <a:xfrm>
                  <a:off x="7380000" y="4680000"/>
                  <a:ext cx="1051570" cy="138499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Delivered separately</a:t>
                  </a:r>
                </a:p>
              </p:txBody>
            </p:sp>
            <p:sp>
              <p:nvSpPr>
                <p:cNvPr id="21" name="object 15">
                  <a:extLst>
                    <a:ext uri="{FF2B5EF4-FFF2-40B4-BE49-F238E27FC236}">
                      <a16:creationId xmlns:a16="http://schemas.microsoft.com/office/drawing/2014/main" id="{30E964EC-8116-4A01-BF00-7D637C643872}"/>
                    </a:ext>
                  </a:extLst>
                </p:cNvPr>
                <p:cNvSpPr/>
                <p:nvPr/>
              </p:nvSpPr>
              <p:spPr>
                <a:xfrm>
                  <a:off x="7200000" y="4680000"/>
                  <a:ext cx="144000" cy="1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75" h="92075">
                      <a:moveTo>
                        <a:pt x="0" y="91668"/>
                      </a:moveTo>
                      <a:lnTo>
                        <a:pt x="91681" y="91668"/>
                      </a:lnTo>
                      <a:lnTo>
                        <a:pt x="91681" y="0"/>
                      </a:lnTo>
                      <a:lnTo>
                        <a:pt x="0" y="0"/>
                      </a:lnTo>
                      <a:lnTo>
                        <a:pt x="0" y="91668"/>
                      </a:lnTo>
                      <a:close/>
                    </a:path>
                  </a:pathLst>
                </a:custGeom>
                <a:solidFill>
                  <a:srgbClr val="41404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C9DCEE2-C13C-4DC8-91FA-BE3EDF8B7BB3}"/>
                </a:ext>
              </a:extLst>
            </p:cNvPr>
            <p:cNvGrpSpPr/>
            <p:nvPr/>
          </p:nvGrpSpPr>
          <p:grpSpPr>
            <a:xfrm>
              <a:off x="1404000" y="2340000"/>
              <a:ext cx="7213775" cy="1902421"/>
              <a:chOff x="1136576" y="2240868"/>
              <a:chExt cx="7213775" cy="1902421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F294F05-CB06-49C2-9F64-541B92504F61}"/>
                  </a:ext>
                </a:extLst>
              </p:cNvPr>
              <p:cNvGrpSpPr/>
              <p:nvPr/>
            </p:nvGrpSpPr>
            <p:grpSpPr>
              <a:xfrm>
                <a:off x="6300000" y="2240868"/>
                <a:ext cx="2050351" cy="1902421"/>
                <a:chOff x="5903100" y="2240868"/>
                <a:chExt cx="2050351" cy="1902421"/>
              </a:xfrm>
            </p:grpSpPr>
            <p:sp>
              <p:nvSpPr>
                <p:cNvPr id="13" name="object 7">
                  <a:extLst>
                    <a:ext uri="{FF2B5EF4-FFF2-40B4-BE49-F238E27FC236}">
                      <a16:creationId xmlns:a16="http://schemas.microsoft.com/office/drawing/2014/main" id="{51C9D9A7-B6CC-4AA9-A64D-5B0532AB1692}"/>
                    </a:ext>
                  </a:extLst>
                </p:cNvPr>
                <p:cNvSpPr txBox="1"/>
                <p:nvPr/>
              </p:nvSpPr>
              <p:spPr>
                <a:xfrm>
                  <a:off x="5903100" y="3622634"/>
                  <a:ext cx="2050351" cy="520655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1100" spc="-5">
                      <a:latin typeface="Arial"/>
                      <a:cs typeface="Arial"/>
                    </a:defRPr>
                  </a:lvl1pPr>
                </a:lstStyle>
                <a:p>
                  <a:r>
                    <a:rPr dirty="0"/>
                    <a:t>Antiretroviral therapy and  tuberculosis treatment integrated  </a:t>
                  </a:r>
                  <a:r>
                    <a:rPr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n=116</a:t>
                  </a:r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56E2ABD1-4E50-4E06-A126-B62E05FADA1B}"/>
                    </a:ext>
                  </a:extLst>
                </p:cNvPr>
                <p:cNvGrpSpPr/>
                <p:nvPr/>
              </p:nvGrpSpPr>
              <p:grpSpPr>
                <a:xfrm>
                  <a:off x="6208575" y="2240868"/>
                  <a:ext cx="1371483" cy="1061650"/>
                  <a:chOff x="6208575" y="2240868"/>
                  <a:chExt cx="1371483" cy="1061650"/>
                </a:xfrm>
              </p:grpSpPr>
              <p:sp>
                <p:nvSpPr>
                  <p:cNvPr id="14" name="object 8">
                    <a:extLst>
                      <a:ext uri="{FF2B5EF4-FFF2-40B4-BE49-F238E27FC236}">
                        <a16:creationId xmlns:a16="http://schemas.microsoft.com/office/drawing/2014/main" id="{4840B505-2824-42C7-BEA6-EACFB07539CB}"/>
                      </a:ext>
                    </a:extLst>
                  </p:cNvPr>
                  <p:cNvSpPr/>
                  <p:nvPr/>
                </p:nvSpPr>
                <p:spPr>
                  <a:xfrm>
                    <a:off x="6529628" y="2403630"/>
                    <a:ext cx="426720" cy="4495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20" h="449579">
                        <a:moveTo>
                          <a:pt x="426339" y="0"/>
                        </a:moveTo>
                        <a:lnTo>
                          <a:pt x="382079" y="2413"/>
                        </a:lnTo>
                        <a:lnTo>
                          <a:pt x="332826" y="10345"/>
                        </a:lnTo>
                        <a:lnTo>
                          <a:pt x="285706" y="23359"/>
                        </a:lnTo>
                        <a:lnTo>
                          <a:pt x="240976" y="41136"/>
                        </a:lnTo>
                        <a:lnTo>
                          <a:pt x="198892" y="63358"/>
                        </a:lnTo>
                        <a:lnTo>
                          <a:pt x="159711" y="89705"/>
                        </a:lnTo>
                        <a:lnTo>
                          <a:pt x="123691" y="119860"/>
                        </a:lnTo>
                        <a:lnTo>
                          <a:pt x="91089" y="153504"/>
                        </a:lnTo>
                        <a:lnTo>
                          <a:pt x="62162" y="190318"/>
                        </a:lnTo>
                        <a:lnTo>
                          <a:pt x="37167" y="229984"/>
                        </a:lnTo>
                        <a:lnTo>
                          <a:pt x="16360" y="272184"/>
                        </a:lnTo>
                        <a:lnTo>
                          <a:pt x="0" y="316598"/>
                        </a:lnTo>
                        <a:lnTo>
                          <a:pt x="426339" y="449389"/>
                        </a:lnTo>
                        <a:lnTo>
                          <a:pt x="426339" y="0"/>
                        </a:lnTo>
                        <a:close/>
                      </a:path>
                    </a:pathLst>
                  </a:custGeom>
                  <a:solidFill>
                    <a:srgbClr val="41404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" name="object 9">
                    <a:extLst>
                      <a:ext uri="{FF2B5EF4-FFF2-40B4-BE49-F238E27FC236}">
                        <a16:creationId xmlns:a16="http://schemas.microsoft.com/office/drawing/2014/main" id="{B61FF54C-8694-4CE6-A1E4-7D566F8343C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8853" y="2727840"/>
                    <a:ext cx="597535" cy="102870"/>
                  </a:xfrm>
                  <a:prstGeom prst="rect">
                    <a:avLst/>
                  </a:prstGeom>
                </p:spPr>
                <p:txBody>
                  <a:bodyPr vert="horz" wrap="square" lIns="0" tIns="11430" rIns="0" bIns="0" rtlCol="0">
                    <a:spAutoFit/>
                  </a:bodyPr>
                  <a:lstStyle/>
                  <a:p>
                    <a:pPr marL="240029" marR="5080" indent="-227965">
                      <a:lnSpc>
                        <a:spcPct val="126600"/>
                      </a:lnSpc>
                      <a:spcBef>
                        <a:spcPts val="90"/>
                      </a:spcBef>
                    </a:pPr>
                    <a:r>
                      <a:rPr sz="200" b="1" spc="20" dirty="0">
                        <a:solidFill>
                          <a:srgbClr val="231F20"/>
                        </a:solidFill>
                        <a:latin typeface="Avenir LT 65 Medium"/>
                        <a:cs typeface="Avenir LT 65 Medium"/>
                      </a:rPr>
                      <a:t>ART</a:t>
                    </a:r>
                    <a:r>
                      <a:rPr sz="200" b="1" spc="-5" dirty="0">
                        <a:solidFill>
                          <a:srgbClr val="231F20"/>
                        </a:solidFill>
                        <a:latin typeface="Avenir LT 65 Medium"/>
                        <a:cs typeface="Avenir LT 65 Medium"/>
                      </a:rPr>
                      <a:t> </a:t>
                    </a:r>
                    <a:r>
                      <a:rPr sz="200" b="1" spc="25" dirty="0">
                        <a:solidFill>
                          <a:srgbClr val="231F20"/>
                        </a:solidFill>
                        <a:latin typeface="Avenir LT 65 Medium"/>
                        <a:cs typeface="Avenir LT 65 Medium"/>
                      </a:rPr>
                      <a:t>AND</a:t>
                    </a:r>
                    <a:r>
                      <a:rPr sz="200" b="1" dirty="0">
                        <a:solidFill>
                          <a:srgbClr val="231F20"/>
                        </a:solidFill>
                        <a:latin typeface="Avenir LT 65 Medium"/>
                        <a:cs typeface="Avenir LT 65 Medium"/>
                      </a:rPr>
                      <a:t> </a:t>
                    </a:r>
                    <a:r>
                      <a:rPr sz="200" b="1" spc="20" dirty="0">
                        <a:solidFill>
                          <a:srgbClr val="231F20"/>
                        </a:solidFill>
                        <a:latin typeface="Avenir LT 65 Medium"/>
                        <a:cs typeface="Avenir LT 65 Medium"/>
                      </a:rPr>
                      <a:t>TB</a:t>
                    </a:r>
                    <a:r>
                      <a:rPr sz="200" b="1" spc="-5" dirty="0">
                        <a:solidFill>
                          <a:srgbClr val="231F20"/>
                        </a:solidFill>
                        <a:latin typeface="Avenir LT 65 Medium"/>
                        <a:cs typeface="Avenir LT 65 Medium"/>
                      </a:rPr>
                      <a:t> </a:t>
                    </a:r>
                    <a:r>
                      <a:rPr sz="200" b="1" spc="20" dirty="0">
                        <a:solidFill>
                          <a:srgbClr val="231F20"/>
                        </a:solidFill>
                        <a:latin typeface="Avenir LT 65 Medium"/>
                        <a:cs typeface="Avenir LT 65 Medium"/>
                      </a:rPr>
                      <a:t>TREATMENT</a:t>
                    </a:r>
                    <a:r>
                      <a:rPr sz="200" b="1" dirty="0">
                        <a:solidFill>
                          <a:srgbClr val="231F20"/>
                        </a:solidFill>
                        <a:latin typeface="Avenir LT 65 Medium"/>
                        <a:cs typeface="Avenir LT 65 Medium"/>
                      </a:rPr>
                      <a:t> </a:t>
                    </a:r>
                    <a:r>
                      <a:rPr sz="200" b="1" spc="20" dirty="0">
                        <a:solidFill>
                          <a:srgbClr val="231F20"/>
                        </a:solidFill>
                        <a:latin typeface="Avenir LT 65 Medium"/>
                        <a:cs typeface="Avenir LT 65 Medium"/>
                      </a:rPr>
                      <a:t>INTEGRATED  (N=116)</a:t>
                    </a:r>
                    <a:endParaRPr sz="200">
                      <a:latin typeface="Avenir LT 65 Medium"/>
                      <a:cs typeface="Avenir LT 65 Medium"/>
                    </a:endParaRPr>
                  </a:p>
                </p:txBody>
              </p:sp>
              <p:sp>
                <p:nvSpPr>
                  <p:cNvPr id="16" name="object 10">
                    <a:extLst>
                      <a:ext uri="{FF2B5EF4-FFF2-40B4-BE49-F238E27FC236}">
                        <a16:creationId xmlns:a16="http://schemas.microsoft.com/office/drawing/2014/main" id="{CED3A5D5-B050-47F0-99AD-4CCE1AC90463}"/>
                      </a:ext>
                    </a:extLst>
                  </p:cNvPr>
                  <p:cNvSpPr/>
                  <p:nvPr/>
                </p:nvSpPr>
                <p:spPr>
                  <a:xfrm>
                    <a:off x="6955968" y="2403599"/>
                    <a:ext cx="452755" cy="765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754" h="765809">
                        <a:moveTo>
                          <a:pt x="2666" y="0"/>
                        </a:moveTo>
                        <a:lnTo>
                          <a:pt x="0" y="38"/>
                        </a:lnTo>
                        <a:lnTo>
                          <a:pt x="0" y="449414"/>
                        </a:lnTo>
                        <a:lnTo>
                          <a:pt x="324319" y="765467"/>
                        </a:lnTo>
                        <a:lnTo>
                          <a:pt x="357311" y="727168"/>
                        </a:lnTo>
                        <a:lnTo>
                          <a:pt x="386072" y="684747"/>
                        </a:lnTo>
                        <a:lnTo>
                          <a:pt x="410296" y="638385"/>
                        </a:lnTo>
                        <a:lnTo>
                          <a:pt x="429679" y="588264"/>
                        </a:lnTo>
                        <a:lnTo>
                          <a:pt x="448083" y="507740"/>
                        </a:lnTo>
                        <a:lnTo>
                          <a:pt x="452298" y="457818"/>
                        </a:lnTo>
                        <a:lnTo>
                          <a:pt x="451051" y="408643"/>
                        </a:lnTo>
                        <a:lnTo>
                          <a:pt x="444437" y="360513"/>
                        </a:lnTo>
                        <a:lnTo>
                          <a:pt x="432547" y="313723"/>
                        </a:lnTo>
                        <a:lnTo>
                          <a:pt x="415476" y="268568"/>
                        </a:lnTo>
                        <a:lnTo>
                          <a:pt x="393315" y="225345"/>
                        </a:lnTo>
                        <a:lnTo>
                          <a:pt x="366159" y="184349"/>
                        </a:lnTo>
                        <a:lnTo>
                          <a:pt x="334099" y="145876"/>
                        </a:lnTo>
                        <a:lnTo>
                          <a:pt x="297230" y="110223"/>
                        </a:lnTo>
                        <a:lnTo>
                          <a:pt x="257805" y="79094"/>
                        </a:lnTo>
                        <a:lnTo>
                          <a:pt x="217317" y="53609"/>
                        </a:lnTo>
                        <a:lnTo>
                          <a:pt x="174883" y="33349"/>
                        </a:lnTo>
                        <a:lnTo>
                          <a:pt x="129616" y="17893"/>
                        </a:lnTo>
                        <a:lnTo>
                          <a:pt x="80632" y="6819"/>
                        </a:lnTo>
                        <a:lnTo>
                          <a:pt x="41816" y="1533"/>
                        </a:lnTo>
                        <a:lnTo>
                          <a:pt x="2666" y="0"/>
                        </a:lnTo>
                        <a:close/>
                      </a:path>
                    </a:pathLst>
                  </a:custGeom>
                  <a:solidFill>
                    <a:srgbClr val="E31836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7" name="object 11">
                    <a:extLst>
                      <a:ext uri="{FF2B5EF4-FFF2-40B4-BE49-F238E27FC236}">
                        <a16:creationId xmlns:a16="http://schemas.microsoft.com/office/drawing/2014/main" id="{259B6C7A-D6E6-4238-AA59-4D9CBF8BEAFD}"/>
                      </a:ext>
                    </a:extLst>
                  </p:cNvPr>
                  <p:cNvSpPr/>
                  <p:nvPr/>
                </p:nvSpPr>
                <p:spPr>
                  <a:xfrm>
                    <a:off x="6509632" y="2720223"/>
                    <a:ext cx="770890" cy="5822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0890" h="582295">
                        <a:moveTo>
                          <a:pt x="19997" y="0"/>
                        </a:moveTo>
                        <a:lnTo>
                          <a:pt x="8972" y="43113"/>
                        </a:lnTo>
                        <a:lnTo>
                          <a:pt x="2234" y="87609"/>
                        </a:lnTo>
                        <a:lnTo>
                          <a:pt x="0" y="133236"/>
                        </a:lnTo>
                        <a:lnTo>
                          <a:pt x="2483" y="179743"/>
                        </a:lnTo>
                        <a:lnTo>
                          <a:pt x="10217" y="228166"/>
                        </a:lnTo>
                        <a:lnTo>
                          <a:pt x="22851" y="274538"/>
                        </a:lnTo>
                        <a:lnTo>
                          <a:pt x="40082" y="318615"/>
                        </a:lnTo>
                        <a:lnTo>
                          <a:pt x="61611" y="360153"/>
                        </a:lnTo>
                        <a:lnTo>
                          <a:pt x="87135" y="398907"/>
                        </a:lnTo>
                        <a:lnTo>
                          <a:pt x="116355" y="434635"/>
                        </a:lnTo>
                        <a:lnTo>
                          <a:pt x="148969" y="467092"/>
                        </a:lnTo>
                        <a:lnTo>
                          <a:pt x="184676" y="496033"/>
                        </a:lnTo>
                        <a:lnTo>
                          <a:pt x="223175" y="521215"/>
                        </a:lnTo>
                        <a:lnTo>
                          <a:pt x="264164" y="542394"/>
                        </a:lnTo>
                        <a:lnTo>
                          <a:pt x="307344" y="559326"/>
                        </a:lnTo>
                        <a:lnTo>
                          <a:pt x="352413" y="571767"/>
                        </a:lnTo>
                        <a:lnTo>
                          <a:pt x="399069" y="579473"/>
                        </a:lnTo>
                        <a:lnTo>
                          <a:pt x="447013" y="582200"/>
                        </a:lnTo>
                        <a:lnTo>
                          <a:pt x="495942" y="579704"/>
                        </a:lnTo>
                        <a:lnTo>
                          <a:pt x="549371" y="571079"/>
                        </a:lnTo>
                        <a:lnTo>
                          <a:pt x="600096" y="556868"/>
                        </a:lnTo>
                        <a:lnTo>
                          <a:pt x="647853" y="537305"/>
                        </a:lnTo>
                        <a:lnTo>
                          <a:pt x="692375" y="512623"/>
                        </a:lnTo>
                        <a:lnTo>
                          <a:pt x="733398" y="483058"/>
                        </a:lnTo>
                        <a:lnTo>
                          <a:pt x="770656" y="448843"/>
                        </a:lnTo>
                        <a:lnTo>
                          <a:pt x="446336" y="132791"/>
                        </a:lnTo>
                        <a:lnTo>
                          <a:pt x="19997" y="0"/>
                        </a:lnTo>
                        <a:close/>
                      </a:path>
                    </a:pathLst>
                  </a:custGeom>
                  <a:solidFill>
                    <a:srgbClr val="F7902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" name="object 12">
                    <a:extLst>
                      <a:ext uri="{FF2B5EF4-FFF2-40B4-BE49-F238E27FC236}">
                        <a16:creationId xmlns:a16="http://schemas.microsoft.com/office/drawing/2014/main" id="{847BF257-589A-4656-A71B-00610035B82E}"/>
                      </a:ext>
                    </a:extLst>
                  </p:cNvPr>
                  <p:cNvSpPr/>
                  <p:nvPr/>
                </p:nvSpPr>
                <p:spPr>
                  <a:xfrm>
                    <a:off x="6675625" y="2569519"/>
                    <a:ext cx="567055" cy="567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7054" h="567054">
                        <a:moveTo>
                          <a:pt x="283413" y="0"/>
                        </a:moveTo>
                        <a:lnTo>
                          <a:pt x="237444" y="3710"/>
                        </a:lnTo>
                        <a:lnTo>
                          <a:pt x="193836" y="14451"/>
                        </a:lnTo>
                        <a:lnTo>
                          <a:pt x="153172" y="31640"/>
                        </a:lnTo>
                        <a:lnTo>
                          <a:pt x="116037" y="54693"/>
                        </a:lnTo>
                        <a:lnTo>
                          <a:pt x="83013" y="83027"/>
                        </a:lnTo>
                        <a:lnTo>
                          <a:pt x="54685" y="116059"/>
                        </a:lnTo>
                        <a:lnTo>
                          <a:pt x="31635" y="153204"/>
                        </a:lnTo>
                        <a:lnTo>
                          <a:pt x="14449" y="193880"/>
                        </a:lnTo>
                        <a:lnTo>
                          <a:pt x="3709" y="237503"/>
                        </a:lnTo>
                        <a:lnTo>
                          <a:pt x="0" y="283489"/>
                        </a:lnTo>
                        <a:lnTo>
                          <a:pt x="3709" y="329472"/>
                        </a:lnTo>
                        <a:lnTo>
                          <a:pt x="14449" y="373094"/>
                        </a:lnTo>
                        <a:lnTo>
                          <a:pt x="31635" y="413771"/>
                        </a:lnTo>
                        <a:lnTo>
                          <a:pt x="54685" y="450918"/>
                        </a:lnTo>
                        <a:lnTo>
                          <a:pt x="83013" y="483952"/>
                        </a:lnTo>
                        <a:lnTo>
                          <a:pt x="116037" y="512289"/>
                        </a:lnTo>
                        <a:lnTo>
                          <a:pt x="153172" y="535345"/>
                        </a:lnTo>
                        <a:lnTo>
                          <a:pt x="193836" y="552537"/>
                        </a:lnTo>
                        <a:lnTo>
                          <a:pt x="237444" y="563280"/>
                        </a:lnTo>
                        <a:lnTo>
                          <a:pt x="283413" y="566991"/>
                        </a:lnTo>
                        <a:lnTo>
                          <a:pt x="329385" y="563280"/>
                        </a:lnTo>
                        <a:lnTo>
                          <a:pt x="372996" y="552537"/>
                        </a:lnTo>
                        <a:lnTo>
                          <a:pt x="413661" y="535345"/>
                        </a:lnTo>
                        <a:lnTo>
                          <a:pt x="450798" y="512289"/>
                        </a:lnTo>
                        <a:lnTo>
                          <a:pt x="483823" y="483952"/>
                        </a:lnTo>
                        <a:lnTo>
                          <a:pt x="512153" y="450918"/>
                        </a:lnTo>
                        <a:lnTo>
                          <a:pt x="535202" y="413771"/>
                        </a:lnTo>
                        <a:lnTo>
                          <a:pt x="552389" y="373094"/>
                        </a:lnTo>
                        <a:lnTo>
                          <a:pt x="563129" y="329472"/>
                        </a:lnTo>
                        <a:lnTo>
                          <a:pt x="566839" y="283489"/>
                        </a:lnTo>
                        <a:lnTo>
                          <a:pt x="563129" y="237503"/>
                        </a:lnTo>
                        <a:lnTo>
                          <a:pt x="552389" y="193880"/>
                        </a:lnTo>
                        <a:lnTo>
                          <a:pt x="535202" y="153204"/>
                        </a:lnTo>
                        <a:lnTo>
                          <a:pt x="512153" y="116059"/>
                        </a:lnTo>
                        <a:lnTo>
                          <a:pt x="483823" y="83027"/>
                        </a:lnTo>
                        <a:lnTo>
                          <a:pt x="450798" y="54693"/>
                        </a:lnTo>
                        <a:lnTo>
                          <a:pt x="413661" y="31640"/>
                        </a:lnTo>
                        <a:lnTo>
                          <a:pt x="372996" y="14451"/>
                        </a:lnTo>
                        <a:lnTo>
                          <a:pt x="329385" y="3710"/>
                        </a:lnTo>
                        <a:lnTo>
                          <a:pt x="283413" y="0"/>
                        </a:lnTo>
                        <a:close/>
                      </a:path>
                    </a:pathLst>
                  </a:custGeom>
                  <a:solidFill>
                    <a:srgbClr val="F1F2F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4" name="object 18">
                    <a:extLst>
                      <a:ext uri="{FF2B5EF4-FFF2-40B4-BE49-F238E27FC236}">
                        <a16:creationId xmlns:a16="http://schemas.microsoft.com/office/drawing/2014/main" id="{0558B57D-377F-49AC-ABF9-8E15F3BACCCB}"/>
                      </a:ext>
                    </a:extLst>
                  </p:cNvPr>
                  <p:cNvSpPr txBox="1"/>
                  <p:nvPr/>
                </p:nvSpPr>
                <p:spPr>
                  <a:xfrm>
                    <a:off x="7328626" y="2490144"/>
                    <a:ext cx="251432" cy="15132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spc="-10" dirty="0">
                        <a:latin typeface="Arial"/>
                        <a:cs typeface="Arial"/>
                      </a:rPr>
                      <a:t>38%</a:t>
                    </a:r>
                    <a:endParaRPr sz="9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7" name="object 21">
                    <a:extLst>
                      <a:ext uri="{FF2B5EF4-FFF2-40B4-BE49-F238E27FC236}">
                        <a16:creationId xmlns:a16="http://schemas.microsoft.com/office/drawing/2014/main" id="{E090BC62-5380-4011-80B0-A286F57B0F2A}"/>
                      </a:ext>
                    </a:extLst>
                  </p:cNvPr>
                  <p:cNvSpPr txBox="1"/>
                  <p:nvPr/>
                </p:nvSpPr>
                <p:spPr>
                  <a:xfrm>
                    <a:off x="6618493" y="2240868"/>
                    <a:ext cx="251432" cy="15132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spc="-10" dirty="0">
                        <a:latin typeface="Arial"/>
                        <a:cs typeface="Arial"/>
                      </a:rPr>
                      <a:t>20%</a:t>
                    </a:r>
                    <a:endParaRPr sz="9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" name="object 24">
                    <a:extLst>
                      <a:ext uri="{FF2B5EF4-FFF2-40B4-BE49-F238E27FC236}">
                        <a16:creationId xmlns:a16="http://schemas.microsoft.com/office/drawing/2014/main" id="{D5886E33-9DF1-4299-AB10-BBA2B01B627C}"/>
                      </a:ext>
                    </a:extLst>
                  </p:cNvPr>
                  <p:cNvSpPr txBox="1"/>
                  <p:nvPr/>
                </p:nvSpPr>
                <p:spPr>
                  <a:xfrm>
                    <a:off x="6208575" y="2937311"/>
                    <a:ext cx="251432" cy="15132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spc="-10" dirty="0">
                        <a:latin typeface="Arial"/>
                        <a:cs typeface="Arial"/>
                      </a:rPr>
                      <a:t>42%</a:t>
                    </a:r>
                    <a:endParaRPr sz="90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92A3D0D-0080-499F-895B-D482693951AF}"/>
                  </a:ext>
                </a:extLst>
              </p:cNvPr>
              <p:cNvGrpSpPr/>
              <p:nvPr/>
            </p:nvGrpSpPr>
            <p:grpSpPr>
              <a:xfrm>
                <a:off x="1136576" y="2240868"/>
                <a:ext cx="2313302" cy="1902243"/>
                <a:chOff x="1136576" y="2240868"/>
                <a:chExt cx="2313302" cy="1902243"/>
              </a:xfrm>
            </p:grpSpPr>
            <p:sp>
              <p:nvSpPr>
                <p:cNvPr id="8" name="object 2">
                  <a:extLst>
                    <a:ext uri="{FF2B5EF4-FFF2-40B4-BE49-F238E27FC236}">
                      <a16:creationId xmlns:a16="http://schemas.microsoft.com/office/drawing/2014/main" id="{2B525867-3E17-485E-B32B-98D65F2788CA}"/>
                    </a:ext>
                  </a:extLst>
                </p:cNvPr>
                <p:cNvSpPr txBox="1"/>
                <p:nvPr/>
              </p:nvSpPr>
              <p:spPr>
                <a:xfrm>
                  <a:off x="1136576" y="3622456"/>
                  <a:ext cx="2313302" cy="520655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R="5080" algn="ctr"/>
                  <a:r>
                    <a:rPr sz="1100" spc="-5" dirty="0">
                      <a:latin typeface="Arial"/>
                      <a:cs typeface="Arial"/>
                    </a:rPr>
                    <a:t>HIV </a:t>
                  </a:r>
                  <a:r>
                    <a:rPr sz="1100" dirty="0">
                      <a:latin typeface="Arial"/>
                      <a:cs typeface="Arial"/>
                    </a:rPr>
                    <a:t>counselling and </a:t>
                  </a:r>
                  <a:r>
                    <a:rPr sz="1100" spc="20" dirty="0">
                      <a:latin typeface="Arial"/>
                      <a:cs typeface="Arial"/>
                    </a:rPr>
                    <a:t>testing integrated </a:t>
                  </a:r>
                  <a:r>
                    <a:rPr sz="1100" spc="25" dirty="0">
                      <a:latin typeface="Arial"/>
                      <a:cs typeface="Arial"/>
                    </a:rPr>
                    <a:t>with</a:t>
                  </a:r>
                  <a:r>
                    <a:rPr sz="1100" spc="-50" dirty="0">
                      <a:latin typeface="Arial"/>
                      <a:cs typeface="Arial"/>
                    </a:rPr>
                    <a:t> </a:t>
                  </a:r>
                  <a:r>
                    <a:rPr sz="1100" spc="5" dirty="0">
                      <a:latin typeface="Arial"/>
                      <a:cs typeface="Arial"/>
                    </a:rPr>
                    <a:t>tuberculosis</a:t>
                  </a:r>
                  <a:r>
                    <a:rPr sz="1100" spc="-10" dirty="0">
                      <a:latin typeface="Arial"/>
                      <a:cs typeface="Arial"/>
                    </a:rPr>
                    <a:t> services </a:t>
                  </a:r>
                  <a:r>
                    <a:rPr sz="1100" spc="-5" dirty="0">
                      <a:latin typeface="Arial"/>
                      <a:cs typeface="Arial"/>
                    </a:rPr>
                    <a:t> </a:t>
                  </a:r>
                  <a:r>
                    <a:rPr sz="1100" spc="1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/>
                      <a:cs typeface="Arial"/>
                    </a:rPr>
                    <a:t>n=117</a:t>
                  </a:r>
                  <a:endParaRPr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68264410-DC05-4384-8E84-B505375BA389}"/>
                    </a:ext>
                  </a:extLst>
                </p:cNvPr>
                <p:cNvGrpSpPr/>
                <p:nvPr/>
              </p:nvGrpSpPr>
              <p:grpSpPr>
                <a:xfrm>
                  <a:off x="1601297" y="2240868"/>
                  <a:ext cx="1371483" cy="1061877"/>
                  <a:chOff x="2036676" y="2240868"/>
                  <a:chExt cx="1371483" cy="1061877"/>
                </a:xfrm>
              </p:grpSpPr>
              <p:sp>
                <p:nvSpPr>
                  <p:cNvPr id="22" name="object 16">
                    <a:extLst>
                      <a:ext uri="{FF2B5EF4-FFF2-40B4-BE49-F238E27FC236}">
                        <a16:creationId xmlns:a16="http://schemas.microsoft.com/office/drawing/2014/main" id="{E8139D96-2D2E-45CA-8E0B-6F6D45ADBEBC}"/>
                      </a:ext>
                    </a:extLst>
                  </p:cNvPr>
                  <p:cNvSpPr txBox="1"/>
                  <p:nvPr/>
                </p:nvSpPr>
                <p:spPr>
                  <a:xfrm>
                    <a:off x="3156727" y="2490144"/>
                    <a:ext cx="251432" cy="15132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spc="-10" dirty="0">
                        <a:latin typeface="Arial"/>
                        <a:cs typeface="Arial"/>
                      </a:rPr>
                      <a:t>52%</a:t>
                    </a:r>
                    <a:endParaRPr sz="9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5" name="object 19">
                    <a:extLst>
                      <a:ext uri="{FF2B5EF4-FFF2-40B4-BE49-F238E27FC236}">
                        <a16:creationId xmlns:a16="http://schemas.microsoft.com/office/drawing/2014/main" id="{A0D7E54A-188B-437A-A983-BB72EAB2C488}"/>
                      </a:ext>
                    </a:extLst>
                  </p:cNvPr>
                  <p:cNvSpPr txBox="1"/>
                  <p:nvPr/>
                </p:nvSpPr>
                <p:spPr>
                  <a:xfrm>
                    <a:off x="2446592" y="2240868"/>
                    <a:ext cx="189971" cy="15132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spc="-15" dirty="0">
                        <a:latin typeface="Arial"/>
                        <a:cs typeface="Arial"/>
                      </a:rPr>
                      <a:t>5%</a:t>
                    </a:r>
                    <a:endParaRPr sz="9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" name="object 22">
                    <a:extLst>
                      <a:ext uri="{FF2B5EF4-FFF2-40B4-BE49-F238E27FC236}">
                        <a16:creationId xmlns:a16="http://schemas.microsoft.com/office/drawing/2014/main" id="{C3035BD3-9522-4DA1-A633-FE514A02F717}"/>
                      </a:ext>
                    </a:extLst>
                  </p:cNvPr>
                  <p:cNvSpPr txBox="1"/>
                  <p:nvPr/>
                </p:nvSpPr>
                <p:spPr>
                  <a:xfrm>
                    <a:off x="2036676" y="2937311"/>
                    <a:ext cx="251432" cy="15132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spc="-10" dirty="0">
                        <a:latin typeface="Arial"/>
                        <a:cs typeface="Arial"/>
                      </a:rPr>
                      <a:t>43%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" name="bk object 17">
                    <a:extLst>
                      <a:ext uri="{FF2B5EF4-FFF2-40B4-BE49-F238E27FC236}">
                        <a16:creationId xmlns:a16="http://schemas.microsoft.com/office/drawing/2014/main" id="{D1C0D283-3965-42FF-B6A4-AAF70D13EDE5}"/>
                      </a:ext>
                    </a:extLst>
                  </p:cNvPr>
                  <p:cNvSpPr/>
                  <p:nvPr/>
                </p:nvSpPr>
                <p:spPr>
                  <a:xfrm>
                    <a:off x="2311874" y="2403715"/>
                    <a:ext cx="440690" cy="892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689" h="892175">
                        <a:moveTo>
                          <a:pt x="440542" y="0"/>
                        </a:moveTo>
                        <a:lnTo>
                          <a:pt x="402086" y="2324"/>
                        </a:lnTo>
                        <a:lnTo>
                          <a:pt x="353708" y="10065"/>
                        </a:lnTo>
                        <a:lnTo>
                          <a:pt x="307379" y="22710"/>
                        </a:lnTo>
                        <a:lnTo>
                          <a:pt x="263342" y="39958"/>
                        </a:lnTo>
                        <a:lnTo>
                          <a:pt x="221843" y="61507"/>
                        </a:lnTo>
                        <a:lnTo>
                          <a:pt x="183124" y="87055"/>
                        </a:lnTo>
                        <a:lnTo>
                          <a:pt x="147429" y="116302"/>
                        </a:lnTo>
                        <a:lnTo>
                          <a:pt x="115003" y="148947"/>
                        </a:lnTo>
                        <a:lnTo>
                          <a:pt x="86088" y="184687"/>
                        </a:lnTo>
                        <a:lnTo>
                          <a:pt x="60929" y="223223"/>
                        </a:lnTo>
                        <a:lnTo>
                          <a:pt x="39769" y="264251"/>
                        </a:lnTo>
                        <a:lnTo>
                          <a:pt x="22853" y="307472"/>
                        </a:lnTo>
                        <a:lnTo>
                          <a:pt x="10423" y="352584"/>
                        </a:lnTo>
                        <a:lnTo>
                          <a:pt x="2724" y="399285"/>
                        </a:lnTo>
                        <a:lnTo>
                          <a:pt x="0" y="447275"/>
                        </a:lnTo>
                        <a:lnTo>
                          <a:pt x="2493" y="496252"/>
                        </a:lnTo>
                        <a:lnTo>
                          <a:pt x="10565" y="546219"/>
                        </a:lnTo>
                        <a:lnTo>
                          <a:pt x="23851" y="593986"/>
                        </a:lnTo>
                        <a:lnTo>
                          <a:pt x="42022" y="639286"/>
                        </a:lnTo>
                        <a:lnTo>
                          <a:pt x="64744" y="681850"/>
                        </a:lnTo>
                        <a:lnTo>
                          <a:pt x="91687" y="721411"/>
                        </a:lnTo>
                        <a:lnTo>
                          <a:pt x="122518" y="757701"/>
                        </a:lnTo>
                        <a:lnTo>
                          <a:pt x="156905" y="790451"/>
                        </a:lnTo>
                        <a:lnTo>
                          <a:pt x="194517" y="819395"/>
                        </a:lnTo>
                        <a:lnTo>
                          <a:pt x="235022" y="844263"/>
                        </a:lnTo>
                        <a:lnTo>
                          <a:pt x="278089" y="864790"/>
                        </a:lnTo>
                        <a:lnTo>
                          <a:pt x="323384" y="880705"/>
                        </a:lnTo>
                        <a:lnTo>
                          <a:pt x="370577" y="891743"/>
                        </a:lnTo>
                        <a:lnTo>
                          <a:pt x="440542" y="449287"/>
                        </a:lnTo>
                        <a:lnTo>
                          <a:pt x="440542" y="0"/>
                        </a:lnTo>
                        <a:close/>
                      </a:path>
                    </a:pathLst>
                  </a:custGeom>
                  <a:solidFill>
                    <a:srgbClr val="F7902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2" name="bk object 18">
                    <a:extLst>
                      <a:ext uri="{FF2B5EF4-FFF2-40B4-BE49-F238E27FC236}">
                        <a16:creationId xmlns:a16="http://schemas.microsoft.com/office/drawing/2014/main" id="{9CBDAF23-5E46-43AF-AD2B-515D82F973F4}"/>
                      </a:ext>
                    </a:extLst>
                  </p:cNvPr>
                  <p:cNvSpPr/>
                  <p:nvPr/>
                </p:nvSpPr>
                <p:spPr>
                  <a:xfrm>
                    <a:off x="2604608" y="2403585"/>
                    <a:ext cx="606425" cy="899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425" h="899159">
                        <a:moveTo>
                          <a:pt x="156273" y="0"/>
                        </a:moveTo>
                        <a:lnTo>
                          <a:pt x="109346" y="2451"/>
                        </a:lnTo>
                        <a:lnTo>
                          <a:pt x="53259" y="11941"/>
                        </a:lnTo>
                        <a:lnTo>
                          <a:pt x="0" y="28003"/>
                        </a:lnTo>
                        <a:lnTo>
                          <a:pt x="147815" y="449414"/>
                        </a:lnTo>
                        <a:lnTo>
                          <a:pt x="77850" y="891870"/>
                        </a:lnTo>
                        <a:lnTo>
                          <a:pt x="108463" y="896224"/>
                        </a:lnTo>
                        <a:lnTo>
                          <a:pt x="139612" y="898482"/>
                        </a:lnTo>
                        <a:lnTo>
                          <a:pt x="171221" y="898551"/>
                        </a:lnTo>
                        <a:lnTo>
                          <a:pt x="203212" y="896340"/>
                        </a:lnTo>
                        <a:lnTo>
                          <a:pt x="251757" y="888778"/>
                        </a:lnTo>
                        <a:lnTo>
                          <a:pt x="298118" y="876628"/>
                        </a:lnTo>
                        <a:lnTo>
                          <a:pt x="342090" y="860057"/>
                        </a:lnTo>
                        <a:lnTo>
                          <a:pt x="383469" y="839230"/>
                        </a:lnTo>
                        <a:lnTo>
                          <a:pt x="422049" y="814315"/>
                        </a:lnTo>
                        <a:lnTo>
                          <a:pt x="457626" y="785477"/>
                        </a:lnTo>
                        <a:lnTo>
                          <a:pt x="489995" y="752882"/>
                        </a:lnTo>
                        <a:lnTo>
                          <a:pt x="518950" y="716697"/>
                        </a:lnTo>
                        <a:lnTo>
                          <a:pt x="544286" y="677088"/>
                        </a:lnTo>
                        <a:lnTo>
                          <a:pt x="565800" y="634222"/>
                        </a:lnTo>
                        <a:lnTo>
                          <a:pt x="583285" y="588264"/>
                        </a:lnTo>
                        <a:lnTo>
                          <a:pt x="601690" y="507743"/>
                        </a:lnTo>
                        <a:lnTo>
                          <a:pt x="605904" y="457824"/>
                        </a:lnTo>
                        <a:lnTo>
                          <a:pt x="604658" y="408652"/>
                        </a:lnTo>
                        <a:lnTo>
                          <a:pt x="598043" y="360523"/>
                        </a:lnTo>
                        <a:lnTo>
                          <a:pt x="586154" y="313734"/>
                        </a:lnTo>
                        <a:lnTo>
                          <a:pt x="569082" y="268580"/>
                        </a:lnTo>
                        <a:lnTo>
                          <a:pt x="546922" y="225357"/>
                        </a:lnTo>
                        <a:lnTo>
                          <a:pt x="519765" y="184361"/>
                        </a:lnTo>
                        <a:lnTo>
                          <a:pt x="487706" y="145889"/>
                        </a:lnTo>
                        <a:lnTo>
                          <a:pt x="450837" y="110236"/>
                        </a:lnTo>
                        <a:lnTo>
                          <a:pt x="411411" y="79101"/>
                        </a:lnTo>
                        <a:lnTo>
                          <a:pt x="370924" y="53616"/>
                        </a:lnTo>
                        <a:lnTo>
                          <a:pt x="328489" y="33358"/>
                        </a:lnTo>
                        <a:lnTo>
                          <a:pt x="283222" y="17904"/>
                        </a:lnTo>
                        <a:lnTo>
                          <a:pt x="234238" y="6832"/>
                        </a:lnTo>
                        <a:lnTo>
                          <a:pt x="195422" y="1539"/>
                        </a:lnTo>
                        <a:lnTo>
                          <a:pt x="176608" y="363"/>
                        </a:lnTo>
                        <a:lnTo>
                          <a:pt x="156273" y="0"/>
                        </a:lnTo>
                        <a:close/>
                      </a:path>
                    </a:pathLst>
                  </a:custGeom>
                  <a:solidFill>
                    <a:srgbClr val="E31836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" name="bk object 19">
                    <a:extLst>
                      <a:ext uri="{FF2B5EF4-FFF2-40B4-BE49-F238E27FC236}">
                        <a16:creationId xmlns:a16="http://schemas.microsoft.com/office/drawing/2014/main" id="{02D3795C-AC62-4A62-817B-29307E1875FC}"/>
                      </a:ext>
                    </a:extLst>
                  </p:cNvPr>
                  <p:cNvSpPr/>
                  <p:nvPr/>
                </p:nvSpPr>
                <p:spPr>
                  <a:xfrm>
                    <a:off x="2604605" y="2403714"/>
                    <a:ext cx="147955" cy="4495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955" h="449579">
                        <a:moveTo>
                          <a:pt x="147815" y="0"/>
                        </a:moveTo>
                        <a:lnTo>
                          <a:pt x="109346" y="2324"/>
                        </a:lnTo>
                        <a:lnTo>
                          <a:pt x="53259" y="11814"/>
                        </a:lnTo>
                        <a:lnTo>
                          <a:pt x="0" y="27876"/>
                        </a:lnTo>
                        <a:lnTo>
                          <a:pt x="147815" y="449287"/>
                        </a:lnTo>
                        <a:lnTo>
                          <a:pt x="147815" y="0"/>
                        </a:lnTo>
                        <a:close/>
                      </a:path>
                    </a:pathLst>
                  </a:custGeom>
                  <a:solidFill>
                    <a:srgbClr val="41404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" name="bk object 20">
                    <a:extLst>
                      <a:ext uri="{FF2B5EF4-FFF2-40B4-BE49-F238E27FC236}">
                        <a16:creationId xmlns:a16="http://schemas.microsoft.com/office/drawing/2014/main" id="{012C6E1B-D470-4698-BA2E-59EE516FB1BC}"/>
                      </a:ext>
                    </a:extLst>
                  </p:cNvPr>
                  <p:cNvSpPr/>
                  <p:nvPr/>
                </p:nvSpPr>
                <p:spPr>
                  <a:xfrm>
                    <a:off x="2477870" y="2569505"/>
                    <a:ext cx="567055" cy="567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7055" h="567054">
                        <a:moveTo>
                          <a:pt x="283413" y="0"/>
                        </a:moveTo>
                        <a:lnTo>
                          <a:pt x="237444" y="3710"/>
                        </a:lnTo>
                        <a:lnTo>
                          <a:pt x="193836" y="14452"/>
                        </a:lnTo>
                        <a:lnTo>
                          <a:pt x="153172" y="31643"/>
                        </a:lnTo>
                        <a:lnTo>
                          <a:pt x="116037" y="54698"/>
                        </a:lnTo>
                        <a:lnTo>
                          <a:pt x="83013" y="83034"/>
                        </a:lnTo>
                        <a:lnTo>
                          <a:pt x="54685" y="116067"/>
                        </a:lnTo>
                        <a:lnTo>
                          <a:pt x="31635" y="153214"/>
                        </a:lnTo>
                        <a:lnTo>
                          <a:pt x="14449" y="193891"/>
                        </a:lnTo>
                        <a:lnTo>
                          <a:pt x="3709" y="237515"/>
                        </a:lnTo>
                        <a:lnTo>
                          <a:pt x="0" y="283502"/>
                        </a:lnTo>
                        <a:lnTo>
                          <a:pt x="3709" y="329485"/>
                        </a:lnTo>
                        <a:lnTo>
                          <a:pt x="14449" y="373107"/>
                        </a:lnTo>
                        <a:lnTo>
                          <a:pt x="31635" y="413783"/>
                        </a:lnTo>
                        <a:lnTo>
                          <a:pt x="54685" y="450931"/>
                        </a:lnTo>
                        <a:lnTo>
                          <a:pt x="83013" y="483965"/>
                        </a:lnTo>
                        <a:lnTo>
                          <a:pt x="116037" y="512302"/>
                        </a:lnTo>
                        <a:lnTo>
                          <a:pt x="153172" y="535358"/>
                        </a:lnTo>
                        <a:lnTo>
                          <a:pt x="193836" y="552550"/>
                        </a:lnTo>
                        <a:lnTo>
                          <a:pt x="237444" y="563293"/>
                        </a:lnTo>
                        <a:lnTo>
                          <a:pt x="283413" y="567004"/>
                        </a:lnTo>
                        <a:lnTo>
                          <a:pt x="329385" y="563293"/>
                        </a:lnTo>
                        <a:lnTo>
                          <a:pt x="372996" y="552550"/>
                        </a:lnTo>
                        <a:lnTo>
                          <a:pt x="413661" y="535358"/>
                        </a:lnTo>
                        <a:lnTo>
                          <a:pt x="450798" y="512302"/>
                        </a:lnTo>
                        <a:lnTo>
                          <a:pt x="483823" y="483965"/>
                        </a:lnTo>
                        <a:lnTo>
                          <a:pt x="512153" y="450931"/>
                        </a:lnTo>
                        <a:lnTo>
                          <a:pt x="535202" y="413783"/>
                        </a:lnTo>
                        <a:lnTo>
                          <a:pt x="552389" y="373107"/>
                        </a:lnTo>
                        <a:lnTo>
                          <a:pt x="563129" y="329485"/>
                        </a:lnTo>
                        <a:lnTo>
                          <a:pt x="566839" y="283502"/>
                        </a:lnTo>
                        <a:lnTo>
                          <a:pt x="563129" y="237515"/>
                        </a:lnTo>
                        <a:lnTo>
                          <a:pt x="552389" y="193891"/>
                        </a:lnTo>
                        <a:lnTo>
                          <a:pt x="535202" y="153214"/>
                        </a:lnTo>
                        <a:lnTo>
                          <a:pt x="512153" y="116067"/>
                        </a:lnTo>
                        <a:lnTo>
                          <a:pt x="483823" y="83034"/>
                        </a:lnTo>
                        <a:lnTo>
                          <a:pt x="450798" y="54698"/>
                        </a:lnTo>
                        <a:lnTo>
                          <a:pt x="413661" y="31643"/>
                        </a:lnTo>
                        <a:lnTo>
                          <a:pt x="372996" y="14452"/>
                        </a:lnTo>
                        <a:lnTo>
                          <a:pt x="329385" y="3710"/>
                        </a:lnTo>
                        <a:lnTo>
                          <a:pt x="283413" y="0"/>
                        </a:lnTo>
                        <a:close/>
                      </a:path>
                    </a:pathLst>
                  </a:custGeom>
                  <a:solidFill>
                    <a:srgbClr val="F1F2F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6451C61-00D0-4732-B44C-9D24D7DF8439}"/>
                  </a:ext>
                </a:extLst>
              </p:cNvPr>
              <p:cNvGrpSpPr/>
              <p:nvPr/>
            </p:nvGrpSpPr>
            <p:grpSpPr>
              <a:xfrm>
                <a:off x="4016896" y="2240868"/>
                <a:ext cx="1620179" cy="1902332"/>
                <a:chOff x="4016896" y="2240868"/>
                <a:chExt cx="1620179" cy="1902332"/>
              </a:xfrm>
            </p:grpSpPr>
            <p:sp>
              <p:nvSpPr>
                <p:cNvPr id="12" name="object 6">
                  <a:extLst>
                    <a:ext uri="{FF2B5EF4-FFF2-40B4-BE49-F238E27FC236}">
                      <a16:creationId xmlns:a16="http://schemas.microsoft.com/office/drawing/2014/main" id="{F63E55EA-D895-4BAD-A9D5-C5FC8F675DC7}"/>
                    </a:ext>
                  </a:extLst>
                </p:cNvPr>
                <p:cNvSpPr txBox="1"/>
                <p:nvPr/>
              </p:nvSpPr>
              <p:spPr>
                <a:xfrm>
                  <a:off x="4016896" y="3622545"/>
                  <a:ext cx="1620179" cy="520655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1100" spc="-5">
                      <a:latin typeface="Arial"/>
                      <a:cs typeface="Arial"/>
                    </a:defRPr>
                  </a:lvl1pPr>
                </a:lstStyle>
                <a:p>
                  <a:r>
                    <a:rPr dirty="0"/>
                    <a:t>Tuberculosis screening  integrated in HIV services  </a:t>
                  </a:r>
                  <a:r>
                    <a:rPr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n=116</a:t>
                  </a: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52A5D08D-E005-4E5E-8783-228BD8419878}"/>
                    </a:ext>
                  </a:extLst>
                </p:cNvPr>
                <p:cNvGrpSpPr/>
                <p:nvPr/>
              </p:nvGrpSpPr>
              <p:grpSpPr>
                <a:xfrm>
                  <a:off x="4128582" y="2240868"/>
                  <a:ext cx="1371483" cy="1061768"/>
                  <a:chOff x="4128582" y="2240868"/>
                  <a:chExt cx="1371483" cy="1061768"/>
                </a:xfrm>
              </p:grpSpPr>
              <p:sp>
                <p:nvSpPr>
                  <p:cNvPr id="23" name="object 17">
                    <a:extLst>
                      <a:ext uri="{FF2B5EF4-FFF2-40B4-BE49-F238E27FC236}">
                        <a16:creationId xmlns:a16="http://schemas.microsoft.com/office/drawing/2014/main" id="{4E3E3A65-8FFF-4B34-94AB-6A8D7DB1FD14}"/>
                      </a:ext>
                    </a:extLst>
                  </p:cNvPr>
                  <p:cNvSpPr txBox="1"/>
                  <p:nvPr/>
                </p:nvSpPr>
                <p:spPr>
                  <a:xfrm>
                    <a:off x="5248633" y="2490144"/>
                    <a:ext cx="251432" cy="15132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spc="-10" dirty="0">
                        <a:latin typeface="Arial"/>
                        <a:cs typeface="Arial"/>
                      </a:rPr>
                      <a:t>62%</a:t>
                    </a:r>
                    <a:endParaRPr sz="9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6" name="object 20">
                    <a:extLst>
                      <a:ext uri="{FF2B5EF4-FFF2-40B4-BE49-F238E27FC236}">
                        <a16:creationId xmlns:a16="http://schemas.microsoft.com/office/drawing/2014/main" id="{38707C11-CDBE-45EB-B153-910CE0715435}"/>
                      </a:ext>
                    </a:extLst>
                  </p:cNvPr>
                  <p:cNvSpPr txBox="1"/>
                  <p:nvPr/>
                </p:nvSpPr>
                <p:spPr>
                  <a:xfrm>
                    <a:off x="4538499" y="2240868"/>
                    <a:ext cx="189971" cy="15132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spc="-15" dirty="0">
                        <a:latin typeface="Arial"/>
                        <a:cs typeface="Arial"/>
                      </a:rPr>
                      <a:t>5%</a:t>
                    </a:r>
                    <a:endParaRPr sz="9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" name="object 23">
                    <a:extLst>
                      <a:ext uri="{FF2B5EF4-FFF2-40B4-BE49-F238E27FC236}">
                        <a16:creationId xmlns:a16="http://schemas.microsoft.com/office/drawing/2014/main" id="{5C26C628-5819-4CF8-8A68-6C0ED3958842}"/>
                      </a:ext>
                    </a:extLst>
                  </p:cNvPr>
                  <p:cNvSpPr txBox="1"/>
                  <p:nvPr/>
                </p:nvSpPr>
                <p:spPr>
                  <a:xfrm>
                    <a:off x="4128582" y="2937311"/>
                    <a:ext cx="251432" cy="15132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spc="-10" dirty="0">
                        <a:latin typeface="Arial"/>
                        <a:cs typeface="Arial"/>
                      </a:rPr>
                      <a:t>33%</a:t>
                    </a:r>
                    <a:endParaRPr sz="9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" name="bk object 21">
                    <a:extLst>
                      <a:ext uri="{FF2B5EF4-FFF2-40B4-BE49-F238E27FC236}">
                        <a16:creationId xmlns:a16="http://schemas.microsoft.com/office/drawing/2014/main" id="{43B9DB88-5419-4D8A-B508-95F3B468126A}"/>
                      </a:ext>
                    </a:extLst>
                  </p:cNvPr>
                  <p:cNvSpPr/>
                  <p:nvPr/>
                </p:nvSpPr>
                <p:spPr>
                  <a:xfrm>
                    <a:off x="4400887" y="2403476"/>
                    <a:ext cx="899160" cy="899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9160" h="899159">
                        <a:moveTo>
                          <a:pt x="449013" y="0"/>
                        </a:moveTo>
                        <a:lnTo>
                          <a:pt x="402086" y="2451"/>
                        </a:lnTo>
                        <a:lnTo>
                          <a:pt x="353708" y="10192"/>
                        </a:lnTo>
                        <a:lnTo>
                          <a:pt x="307379" y="22837"/>
                        </a:lnTo>
                        <a:lnTo>
                          <a:pt x="263342" y="40085"/>
                        </a:lnTo>
                        <a:lnTo>
                          <a:pt x="221843" y="61634"/>
                        </a:lnTo>
                        <a:lnTo>
                          <a:pt x="183124" y="87182"/>
                        </a:lnTo>
                        <a:lnTo>
                          <a:pt x="147429" y="116429"/>
                        </a:lnTo>
                        <a:lnTo>
                          <a:pt x="115003" y="149074"/>
                        </a:lnTo>
                        <a:lnTo>
                          <a:pt x="86088" y="184814"/>
                        </a:lnTo>
                        <a:lnTo>
                          <a:pt x="60929" y="223350"/>
                        </a:lnTo>
                        <a:lnTo>
                          <a:pt x="39769" y="264378"/>
                        </a:lnTo>
                        <a:lnTo>
                          <a:pt x="22853" y="307599"/>
                        </a:lnTo>
                        <a:lnTo>
                          <a:pt x="10423" y="352711"/>
                        </a:lnTo>
                        <a:lnTo>
                          <a:pt x="2724" y="399412"/>
                        </a:lnTo>
                        <a:lnTo>
                          <a:pt x="0" y="447402"/>
                        </a:lnTo>
                        <a:lnTo>
                          <a:pt x="2493" y="496379"/>
                        </a:lnTo>
                        <a:lnTo>
                          <a:pt x="10227" y="544802"/>
                        </a:lnTo>
                        <a:lnTo>
                          <a:pt x="22861" y="591174"/>
                        </a:lnTo>
                        <a:lnTo>
                          <a:pt x="40092" y="635250"/>
                        </a:lnTo>
                        <a:lnTo>
                          <a:pt x="61621" y="676787"/>
                        </a:lnTo>
                        <a:lnTo>
                          <a:pt x="87145" y="715541"/>
                        </a:lnTo>
                        <a:lnTo>
                          <a:pt x="116365" y="751268"/>
                        </a:lnTo>
                        <a:lnTo>
                          <a:pt x="148979" y="783724"/>
                        </a:lnTo>
                        <a:lnTo>
                          <a:pt x="184686" y="812664"/>
                        </a:lnTo>
                        <a:lnTo>
                          <a:pt x="223185" y="837846"/>
                        </a:lnTo>
                        <a:lnTo>
                          <a:pt x="264174" y="859025"/>
                        </a:lnTo>
                        <a:lnTo>
                          <a:pt x="307354" y="875957"/>
                        </a:lnTo>
                        <a:lnTo>
                          <a:pt x="352423" y="888399"/>
                        </a:lnTo>
                        <a:lnTo>
                          <a:pt x="399079" y="896106"/>
                        </a:lnTo>
                        <a:lnTo>
                          <a:pt x="447023" y="898834"/>
                        </a:lnTo>
                        <a:lnTo>
                          <a:pt x="495952" y="896340"/>
                        </a:lnTo>
                        <a:lnTo>
                          <a:pt x="544496" y="888778"/>
                        </a:lnTo>
                        <a:lnTo>
                          <a:pt x="590857" y="876628"/>
                        </a:lnTo>
                        <a:lnTo>
                          <a:pt x="634830" y="860057"/>
                        </a:lnTo>
                        <a:lnTo>
                          <a:pt x="676209" y="839230"/>
                        </a:lnTo>
                        <a:lnTo>
                          <a:pt x="714789" y="814315"/>
                        </a:lnTo>
                        <a:lnTo>
                          <a:pt x="750366" y="785477"/>
                        </a:lnTo>
                        <a:lnTo>
                          <a:pt x="782734" y="752882"/>
                        </a:lnTo>
                        <a:lnTo>
                          <a:pt x="811689" y="716697"/>
                        </a:lnTo>
                        <a:lnTo>
                          <a:pt x="837026" y="677088"/>
                        </a:lnTo>
                        <a:lnTo>
                          <a:pt x="858539" y="634222"/>
                        </a:lnTo>
                        <a:lnTo>
                          <a:pt x="876025" y="588263"/>
                        </a:lnTo>
                        <a:lnTo>
                          <a:pt x="894429" y="507743"/>
                        </a:lnTo>
                        <a:lnTo>
                          <a:pt x="898644" y="457824"/>
                        </a:lnTo>
                        <a:lnTo>
                          <a:pt x="897397" y="408652"/>
                        </a:lnTo>
                        <a:lnTo>
                          <a:pt x="890783" y="360523"/>
                        </a:lnTo>
                        <a:lnTo>
                          <a:pt x="878893" y="313734"/>
                        </a:lnTo>
                        <a:lnTo>
                          <a:pt x="861822" y="268580"/>
                        </a:lnTo>
                        <a:lnTo>
                          <a:pt x="839661" y="225357"/>
                        </a:lnTo>
                        <a:lnTo>
                          <a:pt x="812505" y="184361"/>
                        </a:lnTo>
                        <a:lnTo>
                          <a:pt x="780445" y="145889"/>
                        </a:lnTo>
                        <a:lnTo>
                          <a:pt x="743576" y="110235"/>
                        </a:lnTo>
                        <a:lnTo>
                          <a:pt x="704151" y="79101"/>
                        </a:lnTo>
                        <a:lnTo>
                          <a:pt x="663663" y="53616"/>
                        </a:lnTo>
                        <a:lnTo>
                          <a:pt x="621229" y="33358"/>
                        </a:lnTo>
                        <a:lnTo>
                          <a:pt x="575962" y="17904"/>
                        </a:lnTo>
                        <a:lnTo>
                          <a:pt x="526978" y="6832"/>
                        </a:lnTo>
                        <a:lnTo>
                          <a:pt x="488162" y="1539"/>
                        </a:lnTo>
                        <a:lnTo>
                          <a:pt x="449013" y="0"/>
                        </a:lnTo>
                        <a:close/>
                      </a:path>
                    </a:pathLst>
                  </a:custGeom>
                  <a:solidFill>
                    <a:srgbClr val="E31836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" name="bk object 22">
                    <a:extLst>
                      <a:ext uri="{FF2B5EF4-FFF2-40B4-BE49-F238E27FC236}">
                        <a16:creationId xmlns:a16="http://schemas.microsoft.com/office/drawing/2014/main" id="{30C773FA-4CC7-44C2-AADA-B965D400F357}"/>
                      </a:ext>
                    </a:extLst>
                  </p:cNvPr>
                  <p:cNvSpPr/>
                  <p:nvPr/>
                </p:nvSpPr>
                <p:spPr>
                  <a:xfrm>
                    <a:off x="4693627" y="2403476"/>
                    <a:ext cx="606425" cy="899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425" h="899159">
                        <a:moveTo>
                          <a:pt x="156273" y="0"/>
                        </a:moveTo>
                        <a:lnTo>
                          <a:pt x="109347" y="2451"/>
                        </a:lnTo>
                        <a:lnTo>
                          <a:pt x="53259" y="11941"/>
                        </a:lnTo>
                        <a:lnTo>
                          <a:pt x="0" y="28003"/>
                        </a:lnTo>
                        <a:lnTo>
                          <a:pt x="147815" y="449414"/>
                        </a:lnTo>
                        <a:lnTo>
                          <a:pt x="77851" y="891870"/>
                        </a:lnTo>
                        <a:lnTo>
                          <a:pt x="108463" y="896224"/>
                        </a:lnTo>
                        <a:lnTo>
                          <a:pt x="139612" y="898482"/>
                        </a:lnTo>
                        <a:lnTo>
                          <a:pt x="171221" y="898551"/>
                        </a:lnTo>
                        <a:lnTo>
                          <a:pt x="203212" y="896340"/>
                        </a:lnTo>
                        <a:lnTo>
                          <a:pt x="251757" y="888778"/>
                        </a:lnTo>
                        <a:lnTo>
                          <a:pt x="298118" y="876628"/>
                        </a:lnTo>
                        <a:lnTo>
                          <a:pt x="342090" y="860057"/>
                        </a:lnTo>
                        <a:lnTo>
                          <a:pt x="383469" y="839230"/>
                        </a:lnTo>
                        <a:lnTo>
                          <a:pt x="422049" y="814315"/>
                        </a:lnTo>
                        <a:lnTo>
                          <a:pt x="457626" y="785477"/>
                        </a:lnTo>
                        <a:lnTo>
                          <a:pt x="489995" y="752882"/>
                        </a:lnTo>
                        <a:lnTo>
                          <a:pt x="518950" y="716697"/>
                        </a:lnTo>
                        <a:lnTo>
                          <a:pt x="544286" y="677088"/>
                        </a:lnTo>
                        <a:lnTo>
                          <a:pt x="565800" y="634222"/>
                        </a:lnTo>
                        <a:lnTo>
                          <a:pt x="583285" y="588263"/>
                        </a:lnTo>
                        <a:lnTo>
                          <a:pt x="601690" y="507743"/>
                        </a:lnTo>
                        <a:lnTo>
                          <a:pt x="605904" y="457824"/>
                        </a:lnTo>
                        <a:lnTo>
                          <a:pt x="604658" y="408652"/>
                        </a:lnTo>
                        <a:lnTo>
                          <a:pt x="598043" y="360523"/>
                        </a:lnTo>
                        <a:lnTo>
                          <a:pt x="586154" y="313734"/>
                        </a:lnTo>
                        <a:lnTo>
                          <a:pt x="569082" y="268580"/>
                        </a:lnTo>
                        <a:lnTo>
                          <a:pt x="546922" y="225357"/>
                        </a:lnTo>
                        <a:lnTo>
                          <a:pt x="519765" y="184361"/>
                        </a:lnTo>
                        <a:lnTo>
                          <a:pt x="487706" y="145889"/>
                        </a:lnTo>
                        <a:lnTo>
                          <a:pt x="450837" y="110235"/>
                        </a:lnTo>
                        <a:lnTo>
                          <a:pt x="411411" y="79101"/>
                        </a:lnTo>
                        <a:lnTo>
                          <a:pt x="370924" y="53616"/>
                        </a:lnTo>
                        <a:lnTo>
                          <a:pt x="328489" y="33358"/>
                        </a:lnTo>
                        <a:lnTo>
                          <a:pt x="283222" y="17904"/>
                        </a:lnTo>
                        <a:lnTo>
                          <a:pt x="234238" y="6832"/>
                        </a:lnTo>
                        <a:lnTo>
                          <a:pt x="195422" y="1539"/>
                        </a:lnTo>
                        <a:lnTo>
                          <a:pt x="176608" y="363"/>
                        </a:lnTo>
                        <a:lnTo>
                          <a:pt x="156273" y="0"/>
                        </a:lnTo>
                        <a:close/>
                      </a:path>
                    </a:pathLst>
                  </a:custGeom>
                  <a:solidFill>
                    <a:srgbClr val="E31836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" name="bk object 23">
                    <a:extLst>
                      <a:ext uri="{FF2B5EF4-FFF2-40B4-BE49-F238E27FC236}">
                        <a16:creationId xmlns:a16="http://schemas.microsoft.com/office/drawing/2014/main" id="{23FE37D5-E55D-4D16-AEB6-3B900C586D8A}"/>
                      </a:ext>
                    </a:extLst>
                  </p:cNvPr>
                  <p:cNvSpPr/>
                  <p:nvPr/>
                </p:nvSpPr>
                <p:spPr>
                  <a:xfrm>
                    <a:off x="4400894" y="2401477"/>
                    <a:ext cx="440690" cy="763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689" h="763904">
                        <a:moveTo>
                          <a:pt x="440542" y="0"/>
                        </a:moveTo>
                        <a:lnTo>
                          <a:pt x="402086" y="2324"/>
                        </a:lnTo>
                        <a:lnTo>
                          <a:pt x="353708" y="10065"/>
                        </a:lnTo>
                        <a:lnTo>
                          <a:pt x="307379" y="22710"/>
                        </a:lnTo>
                        <a:lnTo>
                          <a:pt x="263342" y="39958"/>
                        </a:lnTo>
                        <a:lnTo>
                          <a:pt x="221843" y="61507"/>
                        </a:lnTo>
                        <a:lnTo>
                          <a:pt x="183124" y="87055"/>
                        </a:lnTo>
                        <a:lnTo>
                          <a:pt x="147429" y="116302"/>
                        </a:lnTo>
                        <a:lnTo>
                          <a:pt x="115003" y="148947"/>
                        </a:lnTo>
                        <a:lnTo>
                          <a:pt x="86088" y="184687"/>
                        </a:lnTo>
                        <a:lnTo>
                          <a:pt x="60929" y="223223"/>
                        </a:lnTo>
                        <a:lnTo>
                          <a:pt x="39769" y="264251"/>
                        </a:lnTo>
                        <a:lnTo>
                          <a:pt x="22853" y="307472"/>
                        </a:lnTo>
                        <a:lnTo>
                          <a:pt x="10423" y="352584"/>
                        </a:lnTo>
                        <a:lnTo>
                          <a:pt x="2724" y="399285"/>
                        </a:lnTo>
                        <a:lnTo>
                          <a:pt x="0" y="447275"/>
                        </a:lnTo>
                        <a:lnTo>
                          <a:pt x="2493" y="496252"/>
                        </a:lnTo>
                        <a:lnTo>
                          <a:pt x="10883" y="547645"/>
                        </a:lnTo>
                        <a:lnTo>
                          <a:pt x="24797" y="596694"/>
                        </a:lnTo>
                        <a:lnTo>
                          <a:pt x="43868" y="643110"/>
                        </a:lnTo>
                        <a:lnTo>
                          <a:pt x="67731" y="686606"/>
                        </a:lnTo>
                        <a:lnTo>
                          <a:pt x="96018" y="726895"/>
                        </a:lnTo>
                        <a:lnTo>
                          <a:pt x="128363" y="763689"/>
                        </a:lnTo>
                        <a:lnTo>
                          <a:pt x="440542" y="449287"/>
                        </a:lnTo>
                        <a:lnTo>
                          <a:pt x="440542" y="0"/>
                        </a:lnTo>
                        <a:close/>
                      </a:path>
                    </a:pathLst>
                  </a:custGeom>
                  <a:solidFill>
                    <a:srgbClr val="F7902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8" name="bk object 24">
                    <a:extLst>
                      <a:ext uri="{FF2B5EF4-FFF2-40B4-BE49-F238E27FC236}">
                        <a16:creationId xmlns:a16="http://schemas.microsoft.com/office/drawing/2014/main" id="{B43FD921-D0B1-4239-AC9F-F61F60F211A1}"/>
                      </a:ext>
                    </a:extLst>
                  </p:cNvPr>
                  <p:cNvSpPr/>
                  <p:nvPr/>
                </p:nvSpPr>
                <p:spPr>
                  <a:xfrm>
                    <a:off x="4693624" y="2403606"/>
                    <a:ext cx="147955" cy="4495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954" h="449579">
                        <a:moveTo>
                          <a:pt x="147815" y="0"/>
                        </a:moveTo>
                        <a:lnTo>
                          <a:pt x="109346" y="2324"/>
                        </a:lnTo>
                        <a:lnTo>
                          <a:pt x="53259" y="11814"/>
                        </a:lnTo>
                        <a:lnTo>
                          <a:pt x="0" y="27876"/>
                        </a:lnTo>
                        <a:lnTo>
                          <a:pt x="147815" y="449287"/>
                        </a:lnTo>
                        <a:lnTo>
                          <a:pt x="147815" y="0"/>
                        </a:lnTo>
                        <a:close/>
                      </a:path>
                    </a:pathLst>
                  </a:custGeom>
                  <a:solidFill>
                    <a:srgbClr val="41404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" name="bk object 25">
                    <a:extLst>
                      <a:ext uri="{FF2B5EF4-FFF2-40B4-BE49-F238E27FC236}">
                        <a16:creationId xmlns:a16="http://schemas.microsoft.com/office/drawing/2014/main" id="{AC31C8CF-8A65-44D8-B37C-02210735D3CC}"/>
                      </a:ext>
                    </a:extLst>
                  </p:cNvPr>
                  <p:cNvSpPr/>
                  <p:nvPr/>
                </p:nvSpPr>
                <p:spPr>
                  <a:xfrm>
                    <a:off x="4566890" y="2569395"/>
                    <a:ext cx="567055" cy="567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7054" h="567054">
                        <a:moveTo>
                          <a:pt x="283413" y="0"/>
                        </a:moveTo>
                        <a:lnTo>
                          <a:pt x="237444" y="3710"/>
                        </a:lnTo>
                        <a:lnTo>
                          <a:pt x="193836" y="14452"/>
                        </a:lnTo>
                        <a:lnTo>
                          <a:pt x="153172" y="31643"/>
                        </a:lnTo>
                        <a:lnTo>
                          <a:pt x="116037" y="54698"/>
                        </a:lnTo>
                        <a:lnTo>
                          <a:pt x="83013" y="83034"/>
                        </a:lnTo>
                        <a:lnTo>
                          <a:pt x="54685" y="116067"/>
                        </a:lnTo>
                        <a:lnTo>
                          <a:pt x="31635" y="153214"/>
                        </a:lnTo>
                        <a:lnTo>
                          <a:pt x="14449" y="193891"/>
                        </a:lnTo>
                        <a:lnTo>
                          <a:pt x="3709" y="237515"/>
                        </a:lnTo>
                        <a:lnTo>
                          <a:pt x="0" y="283502"/>
                        </a:lnTo>
                        <a:lnTo>
                          <a:pt x="3709" y="329485"/>
                        </a:lnTo>
                        <a:lnTo>
                          <a:pt x="14449" y="373107"/>
                        </a:lnTo>
                        <a:lnTo>
                          <a:pt x="31635" y="413783"/>
                        </a:lnTo>
                        <a:lnTo>
                          <a:pt x="54685" y="450931"/>
                        </a:lnTo>
                        <a:lnTo>
                          <a:pt x="83013" y="483965"/>
                        </a:lnTo>
                        <a:lnTo>
                          <a:pt x="116037" y="512302"/>
                        </a:lnTo>
                        <a:lnTo>
                          <a:pt x="153172" y="535358"/>
                        </a:lnTo>
                        <a:lnTo>
                          <a:pt x="193836" y="552550"/>
                        </a:lnTo>
                        <a:lnTo>
                          <a:pt x="237444" y="563293"/>
                        </a:lnTo>
                        <a:lnTo>
                          <a:pt x="283413" y="567004"/>
                        </a:lnTo>
                        <a:lnTo>
                          <a:pt x="329385" y="563293"/>
                        </a:lnTo>
                        <a:lnTo>
                          <a:pt x="372996" y="552550"/>
                        </a:lnTo>
                        <a:lnTo>
                          <a:pt x="413661" y="535358"/>
                        </a:lnTo>
                        <a:lnTo>
                          <a:pt x="450798" y="512302"/>
                        </a:lnTo>
                        <a:lnTo>
                          <a:pt x="483823" y="483965"/>
                        </a:lnTo>
                        <a:lnTo>
                          <a:pt x="512153" y="450931"/>
                        </a:lnTo>
                        <a:lnTo>
                          <a:pt x="535202" y="413783"/>
                        </a:lnTo>
                        <a:lnTo>
                          <a:pt x="552389" y="373107"/>
                        </a:lnTo>
                        <a:lnTo>
                          <a:pt x="563129" y="329485"/>
                        </a:lnTo>
                        <a:lnTo>
                          <a:pt x="566839" y="283502"/>
                        </a:lnTo>
                        <a:lnTo>
                          <a:pt x="563129" y="237515"/>
                        </a:lnTo>
                        <a:lnTo>
                          <a:pt x="552389" y="193891"/>
                        </a:lnTo>
                        <a:lnTo>
                          <a:pt x="535202" y="153214"/>
                        </a:lnTo>
                        <a:lnTo>
                          <a:pt x="512153" y="116067"/>
                        </a:lnTo>
                        <a:lnTo>
                          <a:pt x="483823" y="83034"/>
                        </a:lnTo>
                        <a:lnTo>
                          <a:pt x="450798" y="54698"/>
                        </a:lnTo>
                        <a:lnTo>
                          <a:pt x="413661" y="31643"/>
                        </a:lnTo>
                        <a:lnTo>
                          <a:pt x="372996" y="14452"/>
                        </a:lnTo>
                        <a:lnTo>
                          <a:pt x="329385" y="3710"/>
                        </a:lnTo>
                        <a:lnTo>
                          <a:pt x="283413" y="0"/>
                        </a:lnTo>
                        <a:close/>
                      </a:path>
                    </a:pathLst>
                  </a:custGeom>
                  <a:solidFill>
                    <a:srgbClr val="F1F2F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97808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1733C9-DD65-43CF-A1DB-6B42C02822C8}"/>
              </a:ext>
            </a:extLst>
          </p:cNvPr>
          <p:cNvGrpSpPr/>
          <p:nvPr/>
        </p:nvGrpSpPr>
        <p:grpSpPr>
          <a:xfrm>
            <a:off x="1" y="1988840"/>
            <a:ext cx="9905999" cy="4680000"/>
            <a:chOff x="0" y="1980000"/>
            <a:chExt cx="9905999" cy="4680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9BC0ED-0B63-4350-B27E-D7F3A204F729}"/>
                </a:ext>
              </a:extLst>
            </p:cNvPr>
            <p:cNvSpPr txBox="1"/>
            <p:nvPr/>
          </p:nvSpPr>
          <p:spPr>
            <a:xfrm>
              <a:off x="0" y="1980000"/>
              <a:ext cx="990599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100" normalizeH="0" baseline="0" noProof="0" dirty="0">
                  <a:ln>
                    <a:noFill/>
                  </a:ln>
                  <a:solidFill>
                    <a:srgbClr val="E317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 </a:t>
              </a:r>
              <a:r>
                <a:rPr lang="en-GB" sz="2800" b="1" spc="100" dirty="0">
                  <a:solidFill>
                    <a:srgbClr val="E31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GB" sz="2800" b="1" i="0" u="none" strike="noStrike" kern="1200" cap="none" spc="100" normalizeH="0" baseline="0" noProof="0" dirty="0">
                  <a:ln>
                    <a:noFill/>
                  </a:ln>
                  <a:solidFill>
                    <a:srgbClr val="E317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27745E-4581-43E0-B8BF-E20F5494EA39}"/>
                </a:ext>
              </a:extLst>
            </p:cNvPr>
            <p:cNvSpPr txBox="1"/>
            <p:nvPr/>
          </p:nvSpPr>
          <p:spPr>
            <a:xfrm>
              <a:off x="0" y="2790000"/>
              <a:ext cx="99059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GB" sz="3600" spc="4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OVERCOMING BARRIERS</a:t>
              </a:r>
              <a:endParaRPr kumimoji="0" lang="en-GB" sz="3600" b="0" i="0" u="none" strike="noStrike" kern="1200" cap="none" spc="41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:a16="http://schemas.microsoft.com/office/drawing/2014/main" id="{CE6E0F4C-86BB-4EF6-A8E5-3183887E3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000" y="6444000"/>
              <a:ext cx="1150576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33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383B922-98CD-4CD9-B43E-F7E47F938357}"/>
              </a:ext>
            </a:extLst>
          </p:cNvPr>
          <p:cNvGrpSpPr/>
          <p:nvPr/>
        </p:nvGrpSpPr>
        <p:grpSpPr>
          <a:xfrm>
            <a:off x="0" y="360000"/>
            <a:ext cx="9906000" cy="6300000"/>
            <a:chOff x="0" y="360000"/>
            <a:chExt cx="9906000" cy="63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More than half of people living with HIV not virally suppressed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living with HIV, by viral suppression status, global, 2017</a:t>
              </a:r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00F98030-8692-44C0-9202-1037B8B2F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000" y="6444000"/>
              <a:ext cx="1150576" cy="216000"/>
            </a:xfrm>
            <a:prstGeom prst="rect">
              <a:avLst/>
            </a:prstGeom>
          </p:spPr>
        </p:pic>
        <p:sp>
          <p:nvSpPr>
            <p:cNvPr id="9" name="object 2">
              <a:extLst>
                <a:ext uri="{FF2B5EF4-FFF2-40B4-BE49-F238E27FC236}">
                  <a16:creationId xmlns:a16="http://schemas.microsoft.com/office/drawing/2014/main" id="{61492F18-A310-40BD-8B2E-B692B15865D6}"/>
                </a:ext>
              </a:extLst>
            </p:cNvPr>
            <p:cNvSpPr txBox="1"/>
            <p:nvPr/>
          </p:nvSpPr>
          <p:spPr>
            <a:xfrm>
              <a:off x="5614407" y="4950000"/>
              <a:ext cx="2356485" cy="5206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R="5080" algn="ctr">
                <a:defRPr sz="1100">
                  <a:latin typeface="Arial"/>
                  <a:cs typeface="Arial"/>
                </a:defRPr>
              </a:lvl1pPr>
            </a:lstStyle>
            <a:p>
              <a:pPr>
                <a:lnSpc>
                  <a:spcPts val="1300"/>
                </a:lnSpc>
              </a:pPr>
              <a:r>
                <a:rPr dirty="0"/>
                <a:t>The immune system can function normally and HIV cannot  be transmitted to others</a:t>
              </a:r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5DB90CF1-1A52-438B-83D5-8FD6FB9C0EEA}"/>
                </a:ext>
              </a:extLst>
            </p:cNvPr>
            <p:cNvSpPr txBox="1"/>
            <p:nvPr/>
          </p:nvSpPr>
          <p:spPr>
            <a:xfrm>
              <a:off x="1993865" y="4950000"/>
              <a:ext cx="2247265" cy="51296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 algn="ctr">
                <a:lnSpc>
                  <a:spcPts val="1300"/>
                </a:lnSpc>
              </a:pPr>
              <a:r>
                <a:rPr sz="1100" dirty="0">
                  <a:latin typeface="Arial"/>
                  <a:cs typeface="Arial"/>
                </a:rPr>
                <a:t>Vulnerable </a:t>
              </a:r>
              <a:r>
                <a:rPr sz="1100" spc="45" dirty="0">
                  <a:latin typeface="Arial"/>
                  <a:cs typeface="Arial"/>
                </a:rPr>
                <a:t>to </a:t>
              </a:r>
              <a:r>
                <a:rPr sz="1100" spc="25" dirty="0">
                  <a:latin typeface="Arial"/>
                  <a:cs typeface="Arial"/>
                </a:rPr>
                <a:t>or </a:t>
              </a:r>
              <a:r>
                <a:rPr sz="1100" spc="10" dirty="0">
                  <a:latin typeface="Arial"/>
                  <a:cs typeface="Arial"/>
                </a:rPr>
                <a:t>suffering </a:t>
              </a:r>
              <a:r>
                <a:rPr sz="1100" spc="20" dirty="0">
                  <a:latin typeface="Arial"/>
                  <a:cs typeface="Arial"/>
                </a:rPr>
                <a:t>from </a:t>
              </a:r>
              <a:r>
                <a:rPr sz="1100" dirty="0">
                  <a:latin typeface="Arial"/>
                  <a:cs typeface="Arial"/>
                </a:rPr>
                <a:t>AIDS-related </a:t>
              </a:r>
              <a:r>
                <a:rPr sz="1100" spc="-10" dirty="0">
                  <a:latin typeface="Arial"/>
                  <a:cs typeface="Arial"/>
                </a:rPr>
                <a:t>illness</a:t>
              </a:r>
              <a:r>
                <a:rPr sz="1100" spc="-85" dirty="0">
                  <a:latin typeface="Arial"/>
                  <a:cs typeface="Arial"/>
                </a:rPr>
                <a:t> </a:t>
              </a:r>
              <a:r>
                <a:rPr sz="1100" dirty="0">
                  <a:latin typeface="Arial"/>
                  <a:cs typeface="Arial"/>
                </a:rPr>
                <a:t>and </a:t>
              </a:r>
              <a:r>
                <a:rPr sz="1100" spc="5" dirty="0">
                  <a:latin typeface="Arial"/>
                  <a:cs typeface="Arial"/>
                </a:rPr>
                <a:t>able </a:t>
              </a:r>
              <a:r>
                <a:rPr sz="1100" spc="45" dirty="0">
                  <a:latin typeface="Arial"/>
                  <a:cs typeface="Arial"/>
                </a:rPr>
                <a:t>to </a:t>
              </a:r>
              <a:r>
                <a:rPr sz="1100" spc="10" dirty="0">
                  <a:latin typeface="Arial"/>
                  <a:cs typeface="Arial"/>
                </a:rPr>
                <a:t>transmit </a:t>
              </a:r>
              <a:r>
                <a:rPr sz="1100" spc="-5" dirty="0">
                  <a:latin typeface="Arial"/>
                  <a:cs typeface="Arial"/>
                </a:rPr>
                <a:t>HIV </a:t>
              </a:r>
              <a:r>
                <a:rPr sz="1100" spc="45" dirty="0">
                  <a:latin typeface="Arial"/>
                  <a:cs typeface="Arial"/>
                </a:rPr>
                <a:t>to</a:t>
              </a:r>
              <a:r>
                <a:rPr sz="1100" spc="-65" dirty="0">
                  <a:latin typeface="Arial"/>
                  <a:cs typeface="Arial"/>
                </a:rPr>
                <a:t> </a:t>
              </a:r>
              <a:r>
                <a:rPr sz="1100" spc="10" dirty="0">
                  <a:latin typeface="Arial"/>
                  <a:cs typeface="Arial"/>
                </a:rPr>
                <a:t>others</a:t>
              </a:r>
              <a:endParaRPr sz="1100" dirty="0">
                <a:latin typeface="Arial"/>
                <a:cs typeface="Arial"/>
              </a:endParaRPr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1F469EA5-9096-4FB6-BAC4-94774B502488}"/>
                </a:ext>
              </a:extLst>
            </p:cNvPr>
            <p:cNvSpPr/>
            <p:nvPr/>
          </p:nvSpPr>
          <p:spPr>
            <a:xfrm>
              <a:off x="4212348" y="3453838"/>
              <a:ext cx="37465" cy="62230"/>
            </a:xfrm>
            <a:custGeom>
              <a:avLst/>
              <a:gdLst/>
              <a:ahLst/>
              <a:cxnLst/>
              <a:rect l="l" t="t" r="r" b="b"/>
              <a:pathLst>
                <a:path w="37464" h="62230">
                  <a:moveTo>
                    <a:pt x="37261" y="31000"/>
                  </a:moveTo>
                  <a:lnTo>
                    <a:pt x="736" y="31000"/>
                  </a:lnTo>
                  <a:lnTo>
                    <a:pt x="8115" y="48691"/>
                  </a:lnTo>
                  <a:lnTo>
                    <a:pt x="11811" y="53873"/>
                  </a:lnTo>
                  <a:lnTo>
                    <a:pt x="37261" y="61988"/>
                  </a:lnTo>
                  <a:lnTo>
                    <a:pt x="37261" y="31000"/>
                  </a:lnTo>
                  <a:close/>
                </a:path>
                <a:path w="37464" h="62230">
                  <a:moveTo>
                    <a:pt x="37261" y="0"/>
                  </a:moveTo>
                  <a:lnTo>
                    <a:pt x="13917" y="6852"/>
                  </a:lnTo>
                  <a:lnTo>
                    <a:pt x="6642" y="8851"/>
                  </a:lnTo>
                  <a:lnTo>
                    <a:pt x="736" y="10337"/>
                  </a:lnTo>
                  <a:lnTo>
                    <a:pt x="5905" y="10337"/>
                  </a:lnTo>
                  <a:lnTo>
                    <a:pt x="0" y="17716"/>
                  </a:lnTo>
                  <a:lnTo>
                    <a:pt x="0" y="31724"/>
                  </a:lnTo>
                  <a:lnTo>
                    <a:pt x="736" y="31000"/>
                  </a:lnTo>
                  <a:lnTo>
                    <a:pt x="37261" y="31000"/>
                  </a:lnTo>
                  <a:lnTo>
                    <a:pt x="37261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E46D5E5D-4B73-4771-AEE4-A4B67E4BBEBF}"/>
                </a:ext>
              </a:extLst>
            </p:cNvPr>
            <p:cNvSpPr/>
            <p:nvPr/>
          </p:nvSpPr>
          <p:spPr>
            <a:xfrm>
              <a:off x="4181360" y="3540183"/>
              <a:ext cx="68580" cy="260985"/>
            </a:xfrm>
            <a:custGeom>
              <a:avLst/>
              <a:gdLst/>
              <a:ahLst/>
              <a:cxnLst/>
              <a:rect l="l" t="t" r="r" b="b"/>
              <a:pathLst>
                <a:path w="68579" h="260985">
                  <a:moveTo>
                    <a:pt x="68249" y="0"/>
                  </a:moveTo>
                  <a:lnTo>
                    <a:pt x="44284" y="3096"/>
                  </a:lnTo>
                  <a:lnTo>
                    <a:pt x="38366" y="3670"/>
                  </a:lnTo>
                  <a:lnTo>
                    <a:pt x="32454" y="7833"/>
                  </a:lnTo>
                  <a:lnTo>
                    <a:pt x="11495" y="26398"/>
                  </a:lnTo>
                  <a:lnTo>
                    <a:pt x="5168" y="30975"/>
                  </a:lnTo>
                  <a:lnTo>
                    <a:pt x="2802" y="45280"/>
                  </a:lnTo>
                  <a:lnTo>
                    <a:pt x="1198" y="76185"/>
                  </a:lnTo>
                  <a:lnTo>
                    <a:pt x="287" y="107365"/>
                  </a:lnTo>
                  <a:lnTo>
                    <a:pt x="0" y="122491"/>
                  </a:lnTo>
                  <a:lnTo>
                    <a:pt x="0" y="124688"/>
                  </a:lnTo>
                  <a:lnTo>
                    <a:pt x="11074" y="137248"/>
                  </a:lnTo>
                  <a:lnTo>
                    <a:pt x="25006" y="260477"/>
                  </a:lnTo>
                  <a:lnTo>
                    <a:pt x="68249" y="260477"/>
                  </a:lnTo>
                  <a:lnTo>
                    <a:pt x="68249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F87C1FA3-5FA7-4882-AC29-8C7B8737D5C4}"/>
                </a:ext>
              </a:extLst>
            </p:cNvPr>
            <p:cNvSpPr txBox="1"/>
            <p:nvPr/>
          </p:nvSpPr>
          <p:spPr>
            <a:xfrm>
              <a:off x="5578725" y="1800000"/>
              <a:ext cx="2404723" cy="475130"/>
            </a:xfrm>
            <a:prstGeom prst="rect">
              <a:avLst/>
            </a:prstGeom>
          </p:spPr>
          <p:txBody>
            <a:bodyPr vert="horz" wrap="square" lIns="0" tIns="18415" rIns="0" bIns="0" rtlCol="0">
              <a:spAutoFit/>
            </a:bodyPr>
            <a:lstStyle/>
            <a:p>
              <a:pPr algn="ctr">
                <a:spcBef>
                  <a:spcPts val="225"/>
                </a:spcBef>
              </a:pPr>
              <a:r>
                <a:rPr sz="1400" spc="20" dirty="0">
                  <a:latin typeface="Arial" panose="020B0604020202020204" pitchFamily="34" charset="0"/>
                  <a:cs typeface="Arial" panose="020B0604020202020204" pitchFamily="34" charset="0"/>
                </a:rPr>
                <a:t>VIRALLY SUPPRESSED</a:t>
              </a:r>
            </a:p>
            <a:p>
              <a:pPr algn="ctr">
                <a:spcBef>
                  <a:spcPts val="160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47.4%</a:t>
              </a:r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[35–59%]</a:t>
              </a: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3F243F1B-3CD4-490B-87C3-ECE7A12653F3}"/>
                </a:ext>
              </a:extLst>
            </p:cNvPr>
            <p:cNvSpPr txBox="1"/>
            <p:nvPr/>
          </p:nvSpPr>
          <p:spPr>
            <a:xfrm>
              <a:off x="1922552" y="1800000"/>
              <a:ext cx="2387679" cy="485389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225"/>
                </a:spcBef>
              </a:pPr>
              <a:r>
                <a:rPr sz="1400" spc="20" dirty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sz="1400" spc="-40" dirty="0">
                  <a:latin typeface="Arial" panose="020B0604020202020204" pitchFamily="34" charset="0"/>
                  <a:cs typeface="Arial" panose="020B0604020202020204" pitchFamily="34" charset="0"/>
                </a:rPr>
                <a:t>VIRALLY</a:t>
              </a:r>
              <a:r>
                <a:rPr sz="1400" spc="-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spc="-50" dirty="0">
                  <a:latin typeface="Arial" panose="020B0604020202020204" pitchFamily="34" charset="0"/>
                  <a:cs typeface="Arial" panose="020B0604020202020204" pitchFamily="34" charset="0"/>
                </a:rPr>
                <a:t>SUPPRESSED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ts val="160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52.6%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bk object 16">
              <a:extLst>
                <a:ext uri="{FF2B5EF4-FFF2-40B4-BE49-F238E27FC236}">
                  <a16:creationId xmlns:a16="http://schemas.microsoft.com/office/drawing/2014/main" id="{6EFB12FF-B703-4740-ABD4-1B946DCA86C7}"/>
                </a:ext>
              </a:extLst>
            </p:cNvPr>
            <p:cNvSpPr/>
            <p:nvPr/>
          </p:nvSpPr>
          <p:spPr>
            <a:xfrm>
              <a:off x="4184500" y="3540587"/>
              <a:ext cx="119380" cy="262890"/>
            </a:xfrm>
            <a:custGeom>
              <a:avLst/>
              <a:gdLst/>
              <a:ahLst/>
              <a:cxnLst/>
              <a:rect l="l" t="t" r="r" b="b"/>
              <a:pathLst>
                <a:path w="119379" h="262889">
                  <a:moveTo>
                    <a:pt x="59575" y="0"/>
                  </a:moveTo>
                  <a:lnTo>
                    <a:pt x="86222" y="4954"/>
                  </a:lnTo>
                  <a:lnTo>
                    <a:pt x="104774" y="17430"/>
                  </a:lnTo>
                  <a:lnTo>
                    <a:pt x="115621" y="33850"/>
                  </a:lnTo>
                  <a:lnTo>
                    <a:pt x="119151" y="50634"/>
                  </a:lnTo>
                  <a:lnTo>
                    <a:pt x="119151" y="133578"/>
                  </a:lnTo>
                  <a:lnTo>
                    <a:pt x="109385" y="138201"/>
                  </a:lnTo>
                  <a:lnTo>
                    <a:pt x="106006" y="139788"/>
                  </a:lnTo>
                  <a:lnTo>
                    <a:pt x="105752" y="143497"/>
                  </a:lnTo>
                  <a:lnTo>
                    <a:pt x="103714" y="173224"/>
                  </a:lnTo>
                  <a:lnTo>
                    <a:pt x="101676" y="202952"/>
                  </a:lnTo>
                  <a:lnTo>
                    <a:pt x="99637" y="232679"/>
                  </a:lnTo>
                  <a:lnTo>
                    <a:pt x="97599" y="262407"/>
                  </a:lnTo>
                  <a:lnTo>
                    <a:pt x="59575" y="262407"/>
                  </a:lnTo>
                  <a:lnTo>
                    <a:pt x="21551" y="262407"/>
                  </a:lnTo>
                  <a:lnTo>
                    <a:pt x="19513" y="232679"/>
                  </a:lnTo>
                  <a:lnTo>
                    <a:pt x="17475" y="202952"/>
                  </a:lnTo>
                  <a:lnTo>
                    <a:pt x="15436" y="173224"/>
                  </a:lnTo>
                  <a:lnTo>
                    <a:pt x="13398" y="143497"/>
                  </a:lnTo>
                  <a:lnTo>
                    <a:pt x="13144" y="139788"/>
                  </a:lnTo>
                  <a:lnTo>
                    <a:pt x="9766" y="138201"/>
                  </a:lnTo>
                  <a:lnTo>
                    <a:pt x="0" y="133578"/>
                  </a:lnTo>
                  <a:lnTo>
                    <a:pt x="0" y="50634"/>
                  </a:lnTo>
                  <a:lnTo>
                    <a:pt x="3529" y="33850"/>
                  </a:lnTo>
                  <a:lnTo>
                    <a:pt x="14376" y="17430"/>
                  </a:lnTo>
                  <a:lnTo>
                    <a:pt x="32929" y="4954"/>
                  </a:lnTo>
                  <a:lnTo>
                    <a:pt x="59575" y="0"/>
                  </a:lnTo>
                  <a:close/>
                </a:path>
              </a:pathLst>
            </a:custGeom>
            <a:ln w="12700">
              <a:solidFill>
                <a:srgbClr val="F78E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k object 23">
              <a:extLst>
                <a:ext uri="{FF2B5EF4-FFF2-40B4-BE49-F238E27FC236}">
                  <a16:creationId xmlns:a16="http://schemas.microsoft.com/office/drawing/2014/main" id="{3A14FC3C-D75E-4366-A0EE-D6377FAA2754}"/>
                </a:ext>
              </a:extLst>
            </p:cNvPr>
            <p:cNvSpPr/>
            <p:nvPr/>
          </p:nvSpPr>
          <p:spPr>
            <a:xfrm>
              <a:off x="4206356" y="3447096"/>
              <a:ext cx="75438" cy="754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bk object 30">
              <a:extLst>
                <a:ext uri="{FF2B5EF4-FFF2-40B4-BE49-F238E27FC236}">
                  <a16:creationId xmlns:a16="http://schemas.microsoft.com/office/drawing/2014/main" id="{02DC853A-F284-4FBE-AB30-439EA02DC9E3}"/>
                </a:ext>
              </a:extLst>
            </p:cNvPr>
            <p:cNvSpPr/>
            <p:nvPr/>
          </p:nvSpPr>
          <p:spPr>
            <a:xfrm>
              <a:off x="2834430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bk object 31">
              <a:extLst>
                <a:ext uri="{FF2B5EF4-FFF2-40B4-BE49-F238E27FC236}">
                  <a16:creationId xmlns:a16="http://schemas.microsoft.com/office/drawing/2014/main" id="{81D1D5C1-2AB8-419D-9774-FC8C63A35C0C}"/>
                </a:ext>
              </a:extLst>
            </p:cNvPr>
            <p:cNvSpPr/>
            <p:nvPr/>
          </p:nvSpPr>
          <p:spPr>
            <a:xfrm>
              <a:off x="2834430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bk object 32">
              <a:extLst>
                <a:ext uri="{FF2B5EF4-FFF2-40B4-BE49-F238E27FC236}">
                  <a16:creationId xmlns:a16="http://schemas.microsoft.com/office/drawing/2014/main" id="{DC921948-D6AD-4F0D-8FF6-33F90902DC93}"/>
                </a:ext>
              </a:extLst>
            </p:cNvPr>
            <p:cNvSpPr/>
            <p:nvPr/>
          </p:nvSpPr>
          <p:spPr>
            <a:xfrm>
              <a:off x="2834430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bk object 33">
              <a:extLst>
                <a:ext uri="{FF2B5EF4-FFF2-40B4-BE49-F238E27FC236}">
                  <a16:creationId xmlns:a16="http://schemas.microsoft.com/office/drawing/2014/main" id="{A955C221-F041-4BBC-9A2A-C7CCEDA13874}"/>
                </a:ext>
              </a:extLst>
            </p:cNvPr>
            <p:cNvSpPr/>
            <p:nvPr/>
          </p:nvSpPr>
          <p:spPr>
            <a:xfrm>
              <a:off x="2834430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bk object 34">
              <a:extLst>
                <a:ext uri="{FF2B5EF4-FFF2-40B4-BE49-F238E27FC236}">
                  <a16:creationId xmlns:a16="http://schemas.microsoft.com/office/drawing/2014/main" id="{2ABD38BC-AB12-4E58-ADEA-D6AD4D6CA095}"/>
                </a:ext>
              </a:extLst>
            </p:cNvPr>
            <p:cNvSpPr/>
            <p:nvPr/>
          </p:nvSpPr>
          <p:spPr>
            <a:xfrm>
              <a:off x="2834430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bk object 35">
              <a:extLst>
                <a:ext uri="{FF2B5EF4-FFF2-40B4-BE49-F238E27FC236}">
                  <a16:creationId xmlns:a16="http://schemas.microsoft.com/office/drawing/2014/main" id="{1BFC6C98-29D3-4967-BB67-B749CF36FCE6}"/>
                </a:ext>
              </a:extLst>
            </p:cNvPr>
            <p:cNvSpPr/>
            <p:nvPr/>
          </p:nvSpPr>
          <p:spPr>
            <a:xfrm>
              <a:off x="3966090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36">
              <a:extLst>
                <a:ext uri="{FF2B5EF4-FFF2-40B4-BE49-F238E27FC236}">
                  <a16:creationId xmlns:a16="http://schemas.microsoft.com/office/drawing/2014/main" id="{9B246B49-8E26-402C-A18C-231B447B1BFF}"/>
                </a:ext>
              </a:extLst>
            </p:cNvPr>
            <p:cNvSpPr/>
            <p:nvPr/>
          </p:nvSpPr>
          <p:spPr>
            <a:xfrm>
              <a:off x="3966090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bk object 37">
              <a:extLst>
                <a:ext uri="{FF2B5EF4-FFF2-40B4-BE49-F238E27FC236}">
                  <a16:creationId xmlns:a16="http://schemas.microsoft.com/office/drawing/2014/main" id="{2F3ECA9F-C7AD-4136-9D97-3597C3448938}"/>
                </a:ext>
              </a:extLst>
            </p:cNvPr>
            <p:cNvSpPr/>
            <p:nvPr/>
          </p:nvSpPr>
          <p:spPr>
            <a:xfrm>
              <a:off x="3966090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bk object 38">
              <a:extLst>
                <a:ext uri="{FF2B5EF4-FFF2-40B4-BE49-F238E27FC236}">
                  <a16:creationId xmlns:a16="http://schemas.microsoft.com/office/drawing/2014/main" id="{2B4387EE-960D-47EE-8D2E-74214ED2BF7F}"/>
                </a:ext>
              </a:extLst>
            </p:cNvPr>
            <p:cNvSpPr/>
            <p:nvPr/>
          </p:nvSpPr>
          <p:spPr>
            <a:xfrm>
              <a:off x="3966090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bk object 39">
              <a:extLst>
                <a:ext uri="{FF2B5EF4-FFF2-40B4-BE49-F238E27FC236}">
                  <a16:creationId xmlns:a16="http://schemas.microsoft.com/office/drawing/2014/main" id="{5CC98BA9-AE5C-4DA5-959D-73D27F526C13}"/>
                </a:ext>
              </a:extLst>
            </p:cNvPr>
            <p:cNvSpPr/>
            <p:nvPr/>
          </p:nvSpPr>
          <p:spPr>
            <a:xfrm>
              <a:off x="3966090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40">
              <a:extLst>
                <a:ext uri="{FF2B5EF4-FFF2-40B4-BE49-F238E27FC236}">
                  <a16:creationId xmlns:a16="http://schemas.microsoft.com/office/drawing/2014/main" id="{5C86D0F0-29B1-40D0-8D37-0EA42C6F3A7A}"/>
                </a:ext>
              </a:extLst>
            </p:cNvPr>
            <p:cNvSpPr/>
            <p:nvPr/>
          </p:nvSpPr>
          <p:spPr>
            <a:xfrm>
              <a:off x="4178152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bk object 41">
              <a:extLst>
                <a:ext uri="{FF2B5EF4-FFF2-40B4-BE49-F238E27FC236}">
                  <a16:creationId xmlns:a16="http://schemas.microsoft.com/office/drawing/2014/main" id="{6D896813-C2AE-4E9A-AD62-E23BB471A5EF}"/>
                </a:ext>
              </a:extLst>
            </p:cNvPr>
            <p:cNvSpPr/>
            <p:nvPr/>
          </p:nvSpPr>
          <p:spPr>
            <a:xfrm>
              <a:off x="4178152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bk object 42">
              <a:extLst>
                <a:ext uri="{FF2B5EF4-FFF2-40B4-BE49-F238E27FC236}">
                  <a16:creationId xmlns:a16="http://schemas.microsoft.com/office/drawing/2014/main" id="{79993C8F-8AD5-4D37-934F-13B5C5F02681}"/>
                </a:ext>
              </a:extLst>
            </p:cNvPr>
            <p:cNvSpPr/>
            <p:nvPr/>
          </p:nvSpPr>
          <p:spPr>
            <a:xfrm>
              <a:off x="2862644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43">
              <a:extLst>
                <a:ext uri="{FF2B5EF4-FFF2-40B4-BE49-F238E27FC236}">
                  <a16:creationId xmlns:a16="http://schemas.microsoft.com/office/drawing/2014/main" id="{38C34F30-E699-4C3A-B5D8-28B6B168CE99}"/>
                </a:ext>
              </a:extLst>
            </p:cNvPr>
            <p:cNvSpPr/>
            <p:nvPr/>
          </p:nvSpPr>
          <p:spPr>
            <a:xfrm>
              <a:off x="2862644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44">
              <a:extLst>
                <a:ext uri="{FF2B5EF4-FFF2-40B4-BE49-F238E27FC236}">
                  <a16:creationId xmlns:a16="http://schemas.microsoft.com/office/drawing/2014/main" id="{F8664824-4EB7-4CEB-96AE-63EF10A68FD4}"/>
                </a:ext>
              </a:extLst>
            </p:cNvPr>
            <p:cNvSpPr/>
            <p:nvPr/>
          </p:nvSpPr>
          <p:spPr>
            <a:xfrm>
              <a:off x="2862644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45">
              <a:extLst>
                <a:ext uri="{FF2B5EF4-FFF2-40B4-BE49-F238E27FC236}">
                  <a16:creationId xmlns:a16="http://schemas.microsoft.com/office/drawing/2014/main" id="{C1ED606C-C101-4BF6-A0D6-B21DE7DED4D8}"/>
                </a:ext>
              </a:extLst>
            </p:cNvPr>
            <p:cNvSpPr/>
            <p:nvPr/>
          </p:nvSpPr>
          <p:spPr>
            <a:xfrm>
              <a:off x="2862644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bk object 46">
              <a:extLst>
                <a:ext uri="{FF2B5EF4-FFF2-40B4-BE49-F238E27FC236}">
                  <a16:creationId xmlns:a16="http://schemas.microsoft.com/office/drawing/2014/main" id="{619282AF-F065-458A-AB68-EC1090F0BC99}"/>
                </a:ext>
              </a:extLst>
            </p:cNvPr>
            <p:cNvSpPr/>
            <p:nvPr/>
          </p:nvSpPr>
          <p:spPr>
            <a:xfrm>
              <a:off x="2862644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bk object 47">
              <a:extLst>
                <a:ext uri="{FF2B5EF4-FFF2-40B4-BE49-F238E27FC236}">
                  <a16:creationId xmlns:a16="http://schemas.microsoft.com/office/drawing/2014/main" id="{21370FE0-34B6-494B-8F14-255AEFDC12FE}"/>
                </a:ext>
              </a:extLst>
            </p:cNvPr>
            <p:cNvSpPr/>
            <p:nvPr/>
          </p:nvSpPr>
          <p:spPr>
            <a:xfrm>
              <a:off x="3994305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bk object 48">
              <a:extLst>
                <a:ext uri="{FF2B5EF4-FFF2-40B4-BE49-F238E27FC236}">
                  <a16:creationId xmlns:a16="http://schemas.microsoft.com/office/drawing/2014/main" id="{8B289EFE-6EF5-4906-A487-4CE7AFE0F31E}"/>
                </a:ext>
              </a:extLst>
            </p:cNvPr>
            <p:cNvSpPr/>
            <p:nvPr/>
          </p:nvSpPr>
          <p:spPr>
            <a:xfrm>
              <a:off x="3994305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bk object 49">
              <a:extLst>
                <a:ext uri="{FF2B5EF4-FFF2-40B4-BE49-F238E27FC236}">
                  <a16:creationId xmlns:a16="http://schemas.microsoft.com/office/drawing/2014/main" id="{85914DB2-85D2-46A7-A633-241BFE5BA942}"/>
                </a:ext>
              </a:extLst>
            </p:cNvPr>
            <p:cNvSpPr/>
            <p:nvPr/>
          </p:nvSpPr>
          <p:spPr>
            <a:xfrm>
              <a:off x="3994305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bk object 50">
              <a:extLst>
                <a:ext uri="{FF2B5EF4-FFF2-40B4-BE49-F238E27FC236}">
                  <a16:creationId xmlns:a16="http://schemas.microsoft.com/office/drawing/2014/main" id="{9B91517A-7F7F-4BA2-9303-105BA3FE6441}"/>
                </a:ext>
              </a:extLst>
            </p:cNvPr>
            <p:cNvSpPr/>
            <p:nvPr/>
          </p:nvSpPr>
          <p:spPr>
            <a:xfrm>
              <a:off x="3994305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bk object 51">
              <a:extLst>
                <a:ext uri="{FF2B5EF4-FFF2-40B4-BE49-F238E27FC236}">
                  <a16:creationId xmlns:a16="http://schemas.microsoft.com/office/drawing/2014/main" id="{BD023FEC-A788-4884-98C8-1809D64DD131}"/>
                </a:ext>
              </a:extLst>
            </p:cNvPr>
            <p:cNvSpPr/>
            <p:nvPr/>
          </p:nvSpPr>
          <p:spPr>
            <a:xfrm>
              <a:off x="3994305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bk object 52">
              <a:extLst>
                <a:ext uri="{FF2B5EF4-FFF2-40B4-BE49-F238E27FC236}">
                  <a16:creationId xmlns:a16="http://schemas.microsoft.com/office/drawing/2014/main" id="{ED001FBB-386A-462D-9AE1-C55A5CCD5719}"/>
                </a:ext>
              </a:extLst>
            </p:cNvPr>
            <p:cNvSpPr/>
            <p:nvPr/>
          </p:nvSpPr>
          <p:spPr>
            <a:xfrm>
              <a:off x="4206365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bk object 53">
              <a:extLst>
                <a:ext uri="{FF2B5EF4-FFF2-40B4-BE49-F238E27FC236}">
                  <a16:creationId xmlns:a16="http://schemas.microsoft.com/office/drawing/2014/main" id="{A921F074-2F3B-47E4-B484-A5453694DFD2}"/>
                </a:ext>
              </a:extLst>
            </p:cNvPr>
            <p:cNvSpPr/>
            <p:nvPr/>
          </p:nvSpPr>
          <p:spPr>
            <a:xfrm>
              <a:off x="4206365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bk object 54">
              <a:extLst>
                <a:ext uri="{FF2B5EF4-FFF2-40B4-BE49-F238E27FC236}">
                  <a16:creationId xmlns:a16="http://schemas.microsoft.com/office/drawing/2014/main" id="{83B507F2-3095-4516-A610-25FF61ACC382}"/>
                </a:ext>
              </a:extLst>
            </p:cNvPr>
            <p:cNvSpPr/>
            <p:nvPr/>
          </p:nvSpPr>
          <p:spPr>
            <a:xfrm>
              <a:off x="2608098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bk object 55">
              <a:extLst>
                <a:ext uri="{FF2B5EF4-FFF2-40B4-BE49-F238E27FC236}">
                  <a16:creationId xmlns:a16="http://schemas.microsoft.com/office/drawing/2014/main" id="{4627A0F5-F690-4621-8ED9-5F4D722369AA}"/>
                </a:ext>
              </a:extLst>
            </p:cNvPr>
            <p:cNvSpPr/>
            <p:nvPr/>
          </p:nvSpPr>
          <p:spPr>
            <a:xfrm>
              <a:off x="2608098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bk object 56">
              <a:extLst>
                <a:ext uri="{FF2B5EF4-FFF2-40B4-BE49-F238E27FC236}">
                  <a16:creationId xmlns:a16="http://schemas.microsoft.com/office/drawing/2014/main" id="{99BF7020-B95D-4933-A63E-1583FF78CEB8}"/>
                </a:ext>
              </a:extLst>
            </p:cNvPr>
            <p:cNvSpPr/>
            <p:nvPr/>
          </p:nvSpPr>
          <p:spPr>
            <a:xfrm>
              <a:off x="2608098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bk object 57">
              <a:extLst>
                <a:ext uri="{FF2B5EF4-FFF2-40B4-BE49-F238E27FC236}">
                  <a16:creationId xmlns:a16="http://schemas.microsoft.com/office/drawing/2014/main" id="{3A0DB67F-D056-43FB-AE59-C46731121D1A}"/>
                </a:ext>
              </a:extLst>
            </p:cNvPr>
            <p:cNvSpPr/>
            <p:nvPr/>
          </p:nvSpPr>
          <p:spPr>
            <a:xfrm>
              <a:off x="2608098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bk object 58">
              <a:extLst>
                <a:ext uri="{FF2B5EF4-FFF2-40B4-BE49-F238E27FC236}">
                  <a16:creationId xmlns:a16="http://schemas.microsoft.com/office/drawing/2014/main" id="{7560C041-A9E5-4827-ACA1-6A8D48CCF248}"/>
                </a:ext>
              </a:extLst>
            </p:cNvPr>
            <p:cNvSpPr/>
            <p:nvPr/>
          </p:nvSpPr>
          <p:spPr>
            <a:xfrm>
              <a:off x="2608098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bk object 59">
              <a:extLst>
                <a:ext uri="{FF2B5EF4-FFF2-40B4-BE49-F238E27FC236}">
                  <a16:creationId xmlns:a16="http://schemas.microsoft.com/office/drawing/2014/main" id="{3C51C895-ADB9-4475-BA94-DDB9936591AB}"/>
                </a:ext>
              </a:extLst>
            </p:cNvPr>
            <p:cNvSpPr/>
            <p:nvPr/>
          </p:nvSpPr>
          <p:spPr>
            <a:xfrm>
              <a:off x="3739758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bk object 60">
              <a:extLst>
                <a:ext uri="{FF2B5EF4-FFF2-40B4-BE49-F238E27FC236}">
                  <a16:creationId xmlns:a16="http://schemas.microsoft.com/office/drawing/2014/main" id="{202FD324-0562-45B4-86A3-1273733775B0}"/>
                </a:ext>
              </a:extLst>
            </p:cNvPr>
            <p:cNvSpPr/>
            <p:nvPr/>
          </p:nvSpPr>
          <p:spPr>
            <a:xfrm>
              <a:off x="3739758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bk object 61">
              <a:extLst>
                <a:ext uri="{FF2B5EF4-FFF2-40B4-BE49-F238E27FC236}">
                  <a16:creationId xmlns:a16="http://schemas.microsoft.com/office/drawing/2014/main" id="{53746925-1AF4-435F-8DA2-8205A361ADE2}"/>
                </a:ext>
              </a:extLst>
            </p:cNvPr>
            <p:cNvSpPr/>
            <p:nvPr/>
          </p:nvSpPr>
          <p:spPr>
            <a:xfrm>
              <a:off x="3739758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bk object 62">
              <a:extLst>
                <a:ext uri="{FF2B5EF4-FFF2-40B4-BE49-F238E27FC236}">
                  <a16:creationId xmlns:a16="http://schemas.microsoft.com/office/drawing/2014/main" id="{6E3AEE20-361C-48D9-B1A2-6D0D8CF82470}"/>
                </a:ext>
              </a:extLst>
            </p:cNvPr>
            <p:cNvSpPr/>
            <p:nvPr/>
          </p:nvSpPr>
          <p:spPr>
            <a:xfrm>
              <a:off x="3739758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bk object 63">
              <a:extLst>
                <a:ext uri="{FF2B5EF4-FFF2-40B4-BE49-F238E27FC236}">
                  <a16:creationId xmlns:a16="http://schemas.microsoft.com/office/drawing/2014/main" id="{0051829A-D86E-48BE-B70D-65D19D9D3D86}"/>
                </a:ext>
              </a:extLst>
            </p:cNvPr>
            <p:cNvSpPr/>
            <p:nvPr/>
          </p:nvSpPr>
          <p:spPr>
            <a:xfrm>
              <a:off x="3739758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bk object 64">
              <a:extLst>
                <a:ext uri="{FF2B5EF4-FFF2-40B4-BE49-F238E27FC236}">
                  <a16:creationId xmlns:a16="http://schemas.microsoft.com/office/drawing/2014/main" id="{E5C3C001-FECA-4F2C-9121-00BFA182F21C}"/>
                </a:ext>
              </a:extLst>
            </p:cNvPr>
            <p:cNvSpPr/>
            <p:nvPr/>
          </p:nvSpPr>
          <p:spPr>
            <a:xfrm>
              <a:off x="2636312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bk object 65">
              <a:extLst>
                <a:ext uri="{FF2B5EF4-FFF2-40B4-BE49-F238E27FC236}">
                  <a16:creationId xmlns:a16="http://schemas.microsoft.com/office/drawing/2014/main" id="{0D420502-7D6B-407D-A781-894332EE1C03}"/>
                </a:ext>
              </a:extLst>
            </p:cNvPr>
            <p:cNvSpPr/>
            <p:nvPr/>
          </p:nvSpPr>
          <p:spPr>
            <a:xfrm>
              <a:off x="2636312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bk object 66">
              <a:extLst>
                <a:ext uri="{FF2B5EF4-FFF2-40B4-BE49-F238E27FC236}">
                  <a16:creationId xmlns:a16="http://schemas.microsoft.com/office/drawing/2014/main" id="{DCA7DD7F-D7B8-4193-A70D-74583B376B87}"/>
                </a:ext>
              </a:extLst>
            </p:cNvPr>
            <p:cNvSpPr/>
            <p:nvPr/>
          </p:nvSpPr>
          <p:spPr>
            <a:xfrm>
              <a:off x="2636312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bk object 67">
              <a:extLst>
                <a:ext uri="{FF2B5EF4-FFF2-40B4-BE49-F238E27FC236}">
                  <a16:creationId xmlns:a16="http://schemas.microsoft.com/office/drawing/2014/main" id="{8D33E0E6-0661-4880-A70D-938733C97FE3}"/>
                </a:ext>
              </a:extLst>
            </p:cNvPr>
            <p:cNvSpPr/>
            <p:nvPr/>
          </p:nvSpPr>
          <p:spPr>
            <a:xfrm>
              <a:off x="2636312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bk object 68">
              <a:extLst>
                <a:ext uri="{FF2B5EF4-FFF2-40B4-BE49-F238E27FC236}">
                  <a16:creationId xmlns:a16="http://schemas.microsoft.com/office/drawing/2014/main" id="{6E76E50C-5D09-4DB8-963B-8DABCF61A63E}"/>
                </a:ext>
              </a:extLst>
            </p:cNvPr>
            <p:cNvSpPr/>
            <p:nvPr/>
          </p:nvSpPr>
          <p:spPr>
            <a:xfrm>
              <a:off x="2636312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bk object 69">
              <a:extLst>
                <a:ext uri="{FF2B5EF4-FFF2-40B4-BE49-F238E27FC236}">
                  <a16:creationId xmlns:a16="http://schemas.microsoft.com/office/drawing/2014/main" id="{A1A97C49-0603-4B69-88E9-77DE4E4A8858}"/>
                </a:ext>
              </a:extLst>
            </p:cNvPr>
            <p:cNvSpPr/>
            <p:nvPr/>
          </p:nvSpPr>
          <p:spPr>
            <a:xfrm>
              <a:off x="3767973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bk object 70">
              <a:extLst>
                <a:ext uri="{FF2B5EF4-FFF2-40B4-BE49-F238E27FC236}">
                  <a16:creationId xmlns:a16="http://schemas.microsoft.com/office/drawing/2014/main" id="{B74D57D4-CE97-4FF6-BBFD-924232C9A150}"/>
                </a:ext>
              </a:extLst>
            </p:cNvPr>
            <p:cNvSpPr/>
            <p:nvPr/>
          </p:nvSpPr>
          <p:spPr>
            <a:xfrm>
              <a:off x="3767973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bk object 71">
              <a:extLst>
                <a:ext uri="{FF2B5EF4-FFF2-40B4-BE49-F238E27FC236}">
                  <a16:creationId xmlns:a16="http://schemas.microsoft.com/office/drawing/2014/main" id="{A0565ED9-5B96-4D8F-A654-5C1FA768D46F}"/>
                </a:ext>
              </a:extLst>
            </p:cNvPr>
            <p:cNvSpPr/>
            <p:nvPr/>
          </p:nvSpPr>
          <p:spPr>
            <a:xfrm>
              <a:off x="3767973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bk object 72">
              <a:extLst>
                <a:ext uri="{FF2B5EF4-FFF2-40B4-BE49-F238E27FC236}">
                  <a16:creationId xmlns:a16="http://schemas.microsoft.com/office/drawing/2014/main" id="{B3047036-E8D7-4117-AB22-E02A21FF48EB}"/>
                </a:ext>
              </a:extLst>
            </p:cNvPr>
            <p:cNvSpPr/>
            <p:nvPr/>
          </p:nvSpPr>
          <p:spPr>
            <a:xfrm>
              <a:off x="3767973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bk object 73">
              <a:extLst>
                <a:ext uri="{FF2B5EF4-FFF2-40B4-BE49-F238E27FC236}">
                  <a16:creationId xmlns:a16="http://schemas.microsoft.com/office/drawing/2014/main" id="{CCD4BC87-7A38-4731-8065-736F227F89C7}"/>
                </a:ext>
              </a:extLst>
            </p:cNvPr>
            <p:cNvSpPr/>
            <p:nvPr/>
          </p:nvSpPr>
          <p:spPr>
            <a:xfrm>
              <a:off x="3767973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bk object 74">
              <a:extLst>
                <a:ext uri="{FF2B5EF4-FFF2-40B4-BE49-F238E27FC236}">
                  <a16:creationId xmlns:a16="http://schemas.microsoft.com/office/drawing/2014/main" id="{467ACFB6-AA15-415F-ADF0-41AFB49CB84B}"/>
                </a:ext>
              </a:extLst>
            </p:cNvPr>
            <p:cNvSpPr/>
            <p:nvPr/>
          </p:nvSpPr>
          <p:spPr>
            <a:xfrm>
              <a:off x="2381766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bk object 75">
              <a:extLst>
                <a:ext uri="{FF2B5EF4-FFF2-40B4-BE49-F238E27FC236}">
                  <a16:creationId xmlns:a16="http://schemas.microsoft.com/office/drawing/2014/main" id="{A9C2700B-496A-47F4-B514-B0AEE8ED8397}"/>
                </a:ext>
              </a:extLst>
            </p:cNvPr>
            <p:cNvSpPr/>
            <p:nvPr/>
          </p:nvSpPr>
          <p:spPr>
            <a:xfrm>
              <a:off x="2381766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bk object 76">
              <a:extLst>
                <a:ext uri="{FF2B5EF4-FFF2-40B4-BE49-F238E27FC236}">
                  <a16:creationId xmlns:a16="http://schemas.microsoft.com/office/drawing/2014/main" id="{12308B0B-03C7-4EFB-A872-F91249A45AA5}"/>
                </a:ext>
              </a:extLst>
            </p:cNvPr>
            <p:cNvSpPr/>
            <p:nvPr/>
          </p:nvSpPr>
          <p:spPr>
            <a:xfrm>
              <a:off x="2381766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bk object 77">
              <a:extLst>
                <a:ext uri="{FF2B5EF4-FFF2-40B4-BE49-F238E27FC236}">
                  <a16:creationId xmlns:a16="http://schemas.microsoft.com/office/drawing/2014/main" id="{67824801-6452-4920-B9F6-6F9E9CC39938}"/>
                </a:ext>
              </a:extLst>
            </p:cNvPr>
            <p:cNvSpPr/>
            <p:nvPr/>
          </p:nvSpPr>
          <p:spPr>
            <a:xfrm>
              <a:off x="2381766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bk object 78">
              <a:extLst>
                <a:ext uri="{FF2B5EF4-FFF2-40B4-BE49-F238E27FC236}">
                  <a16:creationId xmlns:a16="http://schemas.microsoft.com/office/drawing/2014/main" id="{01631B35-F41E-4F55-98FF-5AAD4E8F9780}"/>
                </a:ext>
              </a:extLst>
            </p:cNvPr>
            <p:cNvSpPr/>
            <p:nvPr/>
          </p:nvSpPr>
          <p:spPr>
            <a:xfrm>
              <a:off x="2381766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bk object 79">
              <a:extLst>
                <a:ext uri="{FF2B5EF4-FFF2-40B4-BE49-F238E27FC236}">
                  <a16:creationId xmlns:a16="http://schemas.microsoft.com/office/drawing/2014/main" id="{D398A6B7-6FA7-48F1-BBA9-C04375D312CA}"/>
                </a:ext>
              </a:extLst>
            </p:cNvPr>
            <p:cNvSpPr/>
            <p:nvPr/>
          </p:nvSpPr>
          <p:spPr>
            <a:xfrm>
              <a:off x="3513426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bk object 80">
              <a:extLst>
                <a:ext uri="{FF2B5EF4-FFF2-40B4-BE49-F238E27FC236}">
                  <a16:creationId xmlns:a16="http://schemas.microsoft.com/office/drawing/2014/main" id="{93CDF7B4-F0ED-4D90-A1FB-7E8C30FE7198}"/>
                </a:ext>
              </a:extLst>
            </p:cNvPr>
            <p:cNvSpPr/>
            <p:nvPr/>
          </p:nvSpPr>
          <p:spPr>
            <a:xfrm>
              <a:off x="3513426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bk object 81">
              <a:extLst>
                <a:ext uri="{FF2B5EF4-FFF2-40B4-BE49-F238E27FC236}">
                  <a16:creationId xmlns:a16="http://schemas.microsoft.com/office/drawing/2014/main" id="{D6E16BFA-3171-45D9-94EC-19D83BCF7E44}"/>
                </a:ext>
              </a:extLst>
            </p:cNvPr>
            <p:cNvSpPr/>
            <p:nvPr/>
          </p:nvSpPr>
          <p:spPr>
            <a:xfrm>
              <a:off x="3513426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bk object 82">
              <a:extLst>
                <a:ext uri="{FF2B5EF4-FFF2-40B4-BE49-F238E27FC236}">
                  <a16:creationId xmlns:a16="http://schemas.microsoft.com/office/drawing/2014/main" id="{E0F09BC0-FBF8-44FB-82A8-375A061404DA}"/>
                </a:ext>
              </a:extLst>
            </p:cNvPr>
            <p:cNvSpPr/>
            <p:nvPr/>
          </p:nvSpPr>
          <p:spPr>
            <a:xfrm>
              <a:off x="3513426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bk object 83">
              <a:extLst>
                <a:ext uri="{FF2B5EF4-FFF2-40B4-BE49-F238E27FC236}">
                  <a16:creationId xmlns:a16="http://schemas.microsoft.com/office/drawing/2014/main" id="{7BA50EE3-8D40-42F3-8632-399F4B7865A8}"/>
                </a:ext>
              </a:extLst>
            </p:cNvPr>
            <p:cNvSpPr/>
            <p:nvPr/>
          </p:nvSpPr>
          <p:spPr>
            <a:xfrm>
              <a:off x="3513426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bk object 84">
              <a:extLst>
                <a:ext uri="{FF2B5EF4-FFF2-40B4-BE49-F238E27FC236}">
                  <a16:creationId xmlns:a16="http://schemas.microsoft.com/office/drawing/2014/main" id="{BFFDE97F-E73C-48B0-A106-4CCF1B4B0030}"/>
                </a:ext>
              </a:extLst>
            </p:cNvPr>
            <p:cNvSpPr/>
            <p:nvPr/>
          </p:nvSpPr>
          <p:spPr>
            <a:xfrm>
              <a:off x="2409981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bk object 85">
              <a:extLst>
                <a:ext uri="{FF2B5EF4-FFF2-40B4-BE49-F238E27FC236}">
                  <a16:creationId xmlns:a16="http://schemas.microsoft.com/office/drawing/2014/main" id="{7602DE35-E6A5-4240-936B-34D5D2F3EDC7}"/>
                </a:ext>
              </a:extLst>
            </p:cNvPr>
            <p:cNvSpPr/>
            <p:nvPr/>
          </p:nvSpPr>
          <p:spPr>
            <a:xfrm>
              <a:off x="2409981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bk object 86">
              <a:extLst>
                <a:ext uri="{FF2B5EF4-FFF2-40B4-BE49-F238E27FC236}">
                  <a16:creationId xmlns:a16="http://schemas.microsoft.com/office/drawing/2014/main" id="{D601D93E-BD79-4128-BBF8-F1BB8AEA0E1F}"/>
                </a:ext>
              </a:extLst>
            </p:cNvPr>
            <p:cNvSpPr/>
            <p:nvPr/>
          </p:nvSpPr>
          <p:spPr>
            <a:xfrm>
              <a:off x="2409981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bk object 87">
              <a:extLst>
                <a:ext uri="{FF2B5EF4-FFF2-40B4-BE49-F238E27FC236}">
                  <a16:creationId xmlns:a16="http://schemas.microsoft.com/office/drawing/2014/main" id="{27390164-1B31-4E51-B3F7-F1F18E40615D}"/>
                </a:ext>
              </a:extLst>
            </p:cNvPr>
            <p:cNvSpPr/>
            <p:nvPr/>
          </p:nvSpPr>
          <p:spPr>
            <a:xfrm>
              <a:off x="2409981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bk object 88">
              <a:extLst>
                <a:ext uri="{FF2B5EF4-FFF2-40B4-BE49-F238E27FC236}">
                  <a16:creationId xmlns:a16="http://schemas.microsoft.com/office/drawing/2014/main" id="{A602E75E-01EB-4409-A323-7E3B0407B978}"/>
                </a:ext>
              </a:extLst>
            </p:cNvPr>
            <p:cNvSpPr/>
            <p:nvPr/>
          </p:nvSpPr>
          <p:spPr>
            <a:xfrm>
              <a:off x="2409981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bk object 89">
              <a:extLst>
                <a:ext uri="{FF2B5EF4-FFF2-40B4-BE49-F238E27FC236}">
                  <a16:creationId xmlns:a16="http://schemas.microsoft.com/office/drawing/2014/main" id="{79C7B323-CC8C-4CC8-9C0B-1CC152EEE75D}"/>
                </a:ext>
              </a:extLst>
            </p:cNvPr>
            <p:cNvSpPr/>
            <p:nvPr/>
          </p:nvSpPr>
          <p:spPr>
            <a:xfrm>
              <a:off x="3541641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bk object 90">
              <a:extLst>
                <a:ext uri="{FF2B5EF4-FFF2-40B4-BE49-F238E27FC236}">
                  <a16:creationId xmlns:a16="http://schemas.microsoft.com/office/drawing/2014/main" id="{812A4B8B-B937-4C22-9286-17962ABFC06B}"/>
                </a:ext>
              </a:extLst>
            </p:cNvPr>
            <p:cNvSpPr/>
            <p:nvPr/>
          </p:nvSpPr>
          <p:spPr>
            <a:xfrm>
              <a:off x="3541641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bk object 91">
              <a:extLst>
                <a:ext uri="{FF2B5EF4-FFF2-40B4-BE49-F238E27FC236}">
                  <a16:creationId xmlns:a16="http://schemas.microsoft.com/office/drawing/2014/main" id="{B1CF15A4-DCDD-4733-85C4-54865A48A0C9}"/>
                </a:ext>
              </a:extLst>
            </p:cNvPr>
            <p:cNvSpPr/>
            <p:nvPr/>
          </p:nvSpPr>
          <p:spPr>
            <a:xfrm>
              <a:off x="3541641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bk object 92">
              <a:extLst>
                <a:ext uri="{FF2B5EF4-FFF2-40B4-BE49-F238E27FC236}">
                  <a16:creationId xmlns:a16="http://schemas.microsoft.com/office/drawing/2014/main" id="{27505FF5-21C1-465C-894F-1E42B7912778}"/>
                </a:ext>
              </a:extLst>
            </p:cNvPr>
            <p:cNvSpPr/>
            <p:nvPr/>
          </p:nvSpPr>
          <p:spPr>
            <a:xfrm>
              <a:off x="3541641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bk object 93">
              <a:extLst>
                <a:ext uri="{FF2B5EF4-FFF2-40B4-BE49-F238E27FC236}">
                  <a16:creationId xmlns:a16="http://schemas.microsoft.com/office/drawing/2014/main" id="{75BAD679-34F3-4D9A-987C-9EF33775DD7D}"/>
                </a:ext>
              </a:extLst>
            </p:cNvPr>
            <p:cNvSpPr/>
            <p:nvPr/>
          </p:nvSpPr>
          <p:spPr>
            <a:xfrm>
              <a:off x="3541641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bk object 94">
              <a:extLst>
                <a:ext uri="{FF2B5EF4-FFF2-40B4-BE49-F238E27FC236}">
                  <a16:creationId xmlns:a16="http://schemas.microsoft.com/office/drawing/2014/main" id="{9CCE3172-6C3B-4F1E-9151-C48FFE9817C3}"/>
                </a:ext>
              </a:extLst>
            </p:cNvPr>
            <p:cNvSpPr/>
            <p:nvPr/>
          </p:nvSpPr>
          <p:spPr>
            <a:xfrm>
              <a:off x="2155433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bk object 95">
              <a:extLst>
                <a:ext uri="{FF2B5EF4-FFF2-40B4-BE49-F238E27FC236}">
                  <a16:creationId xmlns:a16="http://schemas.microsoft.com/office/drawing/2014/main" id="{2326206E-B9EE-41F3-8F56-B4DC7CF1FC2C}"/>
                </a:ext>
              </a:extLst>
            </p:cNvPr>
            <p:cNvSpPr/>
            <p:nvPr/>
          </p:nvSpPr>
          <p:spPr>
            <a:xfrm>
              <a:off x="2155433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bk object 96">
              <a:extLst>
                <a:ext uri="{FF2B5EF4-FFF2-40B4-BE49-F238E27FC236}">
                  <a16:creationId xmlns:a16="http://schemas.microsoft.com/office/drawing/2014/main" id="{AF94E326-D89A-41AC-849A-4024F3034AF8}"/>
                </a:ext>
              </a:extLst>
            </p:cNvPr>
            <p:cNvSpPr/>
            <p:nvPr/>
          </p:nvSpPr>
          <p:spPr>
            <a:xfrm>
              <a:off x="2155433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bk object 97">
              <a:extLst>
                <a:ext uri="{FF2B5EF4-FFF2-40B4-BE49-F238E27FC236}">
                  <a16:creationId xmlns:a16="http://schemas.microsoft.com/office/drawing/2014/main" id="{E595F4E1-213D-4E7D-A635-AF1148B32C96}"/>
                </a:ext>
              </a:extLst>
            </p:cNvPr>
            <p:cNvSpPr/>
            <p:nvPr/>
          </p:nvSpPr>
          <p:spPr>
            <a:xfrm>
              <a:off x="2155433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bk object 98">
              <a:extLst>
                <a:ext uri="{FF2B5EF4-FFF2-40B4-BE49-F238E27FC236}">
                  <a16:creationId xmlns:a16="http://schemas.microsoft.com/office/drawing/2014/main" id="{D4343EC6-3903-4280-A274-916D12F41893}"/>
                </a:ext>
              </a:extLst>
            </p:cNvPr>
            <p:cNvSpPr/>
            <p:nvPr/>
          </p:nvSpPr>
          <p:spPr>
            <a:xfrm>
              <a:off x="2155433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bk object 99">
              <a:extLst>
                <a:ext uri="{FF2B5EF4-FFF2-40B4-BE49-F238E27FC236}">
                  <a16:creationId xmlns:a16="http://schemas.microsoft.com/office/drawing/2014/main" id="{749DC9D3-B4D6-43A8-A1BC-55D7270DAB27}"/>
                </a:ext>
              </a:extLst>
            </p:cNvPr>
            <p:cNvSpPr/>
            <p:nvPr/>
          </p:nvSpPr>
          <p:spPr>
            <a:xfrm>
              <a:off x="3287093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bk object 100">
              <a:extLst>
                <a:ext uri="{FF2B5EF4-FFF2-40B4-BE49-F238E27FC236}">
                  <a16:creationId xmlns:a16="http://schemas.microsoft.com/office/drawing/2014/main" id="{EA9B5CCA-92EC-4B39-84A8-015FF98B270E}"/>
                </a:ext>
              </a:extLst>
            </p:cNvPr>
            <p:cNvSpPr/>
            <p:nvPr/>
          </p:nvSpPr>
          <p:spPr>
            <a:xfrm>
              <a:off x="3287093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bk object 101">
              <a:extLst>
                <a:ext uri="{FF2B5EF4-FFF2-40B4-BE49-F238E27FC236}">
                  <a16:creationId xmlns:a16="http://schemas.microsoft.com/office/drawing/2014/main" id="{9B06255D-4EEE-48D5-AAFF-25457DD6A75E}"/>
                </a:ext>
              </a:extLst>
            </p:cNvPr>
            <p:cNvSpPr/>
            <p:nvPr/>
          </p:nvSpPr>
          <p:spPr>
            <a:xfrm>
              <a:off x="3287093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bk object 102">
              <a:extLst>
                <a:ext uri="{FF2B5EF4-FFF2-40B4-BE49-F238E27FC236}">
                  <a16:creationId xmlns:a16="http://schemas.microsoft.com/office/drawing/2014/main" id="{9EBD57EC-4143-49DF-8386-834639EF9D3C}"/>
                </a:ext>
              </a:extLst>
            </p:cNvPr>
            <p:cNvSpPr/>
            <p:nvPr/>
          </p:nvSpPr>
          <p:spPr>
            <a:xfrm>
              <a:off x="3287093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bk object 103">
              <a:extLst>
                <a:ext uri="{FF2B5EF4-FFF2-40B4-BE49-F238E27FC236}">
                  <a16:creationId xmlns:a16="http://schemas.microsoft.com/office/drawing/2014/main" id="{FDC5301B-BBB3-41AA-BAE1-EE686C6E9091}"/>
                </a:ext>
              </a:extLst>
            </p:cNvPr>
            <p:cNvSpPr/>
            <p:nvPr/>
          </p:nvSpPr>
          <p:spPr>
            <a:xfrm>
              <a:off x="3287093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bk object 104">
              <a:extLst>
                <a:ext uri="{FF2B5EF4-FFF2-40B4-BE49-F238E27FC236}">
                  <a16:creationId xmlns:a16="http://schemas.microsoft.com/office/drawing/2014/main" id="{637DC639-BB5A-4877-90B2-AFDFC408FD18}"/>
                </a:ext>
              </a:extLst>
            </p:cNvPr>
            <p:cNvSpPr/>
            <p:nvPr/>
          </p:nvSpPr>
          <p:spPr>
            <a:xfrm>
              <a:off x="2183648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bk object 105">
              <a:extLst>
                <a:ext uri="{FF2B5EF4-FFF2-40B4-BE49-F238E27FC236}">
                  <a16:creationId xmlns:a16="http://schemas.microsoft.com/office/drawing/2014/main" id="{218D97D2-6BAE-44C3-9C5B-6646F1F3DDBC}"/>
                </a:ext>
              </a:extLst>
            </p:cNvPr>
            <p:cNvSpPr/>
            <p:nvPr/>
          </p:nvSpPr>
          <p:spPr>
            <a:xfrm>
              <a:off x="2183648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bk object 106">
              <a:extLst>
                <a:ext uri="{FF2B5EF4-FFF2-40B4-BE49-F238E27FC236}">
                  <a16:creationId xmlns:a16="http://schemas.microsoft.com/office/drawing/2014/main" id="{C444D059-515A-426C-BD6F-D7CD8FD63029}"/>
                </a:ext>
              </a:extLst>
            </p:cNvPr>
            <p:cNvSpPr/>
            <p:nvPr/>
          </p:nvSpPr>
          <p:spPr>
            <a:xfrm>
              <a:off x="2183648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bk object 107">
              <a:extLst>
                <a:ext uri="{FF2B5EF4-FFF2-40B4-BE49-F238E27FC236}">
                  <a16:creationId xmlns:a16="http://schemas.microsoft.com/office/drawing/2014/main" id="{71A7BDFF-FA4A-4EB5-9264-14DB2B596A34}"/>
                </a:ext>
              </a:extLst>
            </p:cNvPr>
            <p:cNvSpPr/>
            <p:nvPr/>
          </p:nvSpPr>
          <p:spPr>
            <a:xfrm>
              <a:off x="2183648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bk object 108">
              <a:extLst>
                <a:ext uri="{FF2B5EF4-FFF2-40B4-BE49-F238E27FC236}">
                  <a16:creationId xmlns:a16="http://schemas.microsoft.com/office/drawing/2014/main" id="{E4BA8135-E73F-41C9-A4DA-8D8BCFA2DEE3}"/>
                </a:ext>
              </a:extLst>
            </p:cNvPr>
            <p:cNvSpPr/>
            <p:nvPr/>
          </p:nvSpPr>
          <p:spPr>
            <a:xfrm>
              <a:off x="2183648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bk object 109">
              <a:extLst>
                <a:ext uri="{FF2B5EF4-FFF2-40B4-BE49-F238E27FC236}">
                  <a16:creationId xmlns:a16="http://schemas.microsoft.com/office/drawing/2014/main" id="{1A4D7C33-DC97-4FB0-81C2-E693D235C0EA}"/>
                </a:ext>
              </a:extLst>
            </p:cNvPr>
            <p:cNvSpPr/>
            <p:nvPr/>
          </p:nvSpPr>
          <p:spPr>
            <a:xfrm>
              <a:off x="3315308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bk object 110">
              <a:extLst>
                <a:ext uri="{FF2B5EF4-FFF2-40B4-BE49-F238E27FC236}">
                  <a16:creationId xmlns:a16="http://schemas.microsoft.com/office/drawing/2014/main" id="{0298331E-5B54-4475-9DAF-7424C68D4D43}"/>
                </a:ext>
              </a:extLst>
            </p:cNvPr>
            <p:cNvSpPr/>
            <p:nvPr/>
          </p:nvSpPr>
          <p:spPr>
            <a:xfrm>
              <a:off x="3315308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bk object 111">
              <a:extLst>
                <a:ext uri="{FF2B5EF4-FFF2-40B4-BE49-F238E27FC236}">
                  <a16:creationId xmlns:a16="http://schemas.microsoft.com/office/drawing/2014/main" id="{876F13D0-BDB3-4221-94DA-0E2A6023777F}"/>
                </a:ext>
              </a:extLst>
            </p:cNvPr>
            <p:cNvSpPr/>
            <p:nvPr/>
          </p:nvSpPr>
          <p:spPr>
            <a:xfrm>
              <a:off x="3315308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bk object 112">
              <a:extLst>
                <a:ext uri="{FF2B5EF4-FFF2-40B4-BE49-F238E27FC236}">
                  <a16:creationId xmlns:a16="http://schemas.microsoft.com/office/drawing/2014/main" id="{BAA84AAA-784F-45FC-8855-8FF0E9FD07B9}"/>
                </a:ext>
              </a:extLst>
            </p:cNvPr>
            <p:cNvSpPr/>
            <p:nvPr/>
          </p:nvSpPr>
          <p:spPr>
            <a:xfrm>
              <a:off x="3315308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bk object 113">
              <a:extLst>
                <a:ext uri="{FF2B5EF4-FFF2-40B4-BE49-F238E27FC236}">
                  <a16:creationId xmlns:a16="http://schemas.microsoft.com/office/drawing/2014/main" id="{395E1FEE-803D-4F01-9AF7-8C39F24E77D8}"/>
                </a:ext>
              </a:extLst>
            </p:cNvPr>
            <p:cNvSpPr/>
            <p:nvPr/>
          </p:nvSpPr>
          <p:spPr>
            <a:xfrm>
              <a:off x="3315308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bk object 114">
              <a:extLst>
                <a:ext uri="{FF2B5EF4-FFF2-40B4-BE49-F238E27FC236}">
                  <a16:creationId xmlns:a16="http://schemas.microsoft.com/office/drawing/2014/main" id="{646B4F90-23B5-43FA-8501-8732D37F9A53}"/>
                </a:ext>
              </a:extLst>
            </p:cNvPr>
            <p:cNvSpPr/>
            <p:nvPr/>
          </p:nvSpPr>
          <p:spPr>
            <a:xfrm>
              <a:off x="1929101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bk object 115">
              <a:extLst>
                <a:ext uri="{FF2B5EF4-FFF2-40B4-BE49-F238E27FC236}">
                  <a16:creationId xmlns:a16="http://schemas.microsoft.com/office/drawing/2014/main" id="{D99F072F-37B3-4844-AA17-4D9AAF9D28B8}"/>
                </a:ext>
              </a:extLst>
            </p:cNvPr>
            <p:cNvSpPr/>
            <p:nvPr/>
          </p:nvSpPr>
          <p:spPr>
            <a:xfrm>
              <a:off x="1929101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bk object 116">
              <a:extLst>
                <a:ext uri="{FF2B5EF4-FFF2-40B4-BE49-F238E27FC236}">
                  <a16:creationId xmlns:a16="http://schemas.microsoft.com/office/drawing/2014/main" id="{79117AD1-2969-4C53-845A-1B580F0B0BA5}"/>
                </a:ext>
              </a:extLst>
            </p:cNvPr>
            <p:cNvSpPr/>
            <p:nvPr/>
          </p:nvSpPr>
          <p:spPr>
            <a:xfrm>
              <a:off x="1929101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bk object 117">
              <a:extLst>
                <a:ext uri="{FF2B5EF4-FFF2-40B4-BE49-F238E27FC236}">
                  <a16:creationId xmlns:a16="http://schemas.microsoft.com/office/drawing/2014/main" id="{E36843BA-8DF2-45BE-BB3E-38BBA8351CC9}"/>
                </a:ext>
              </a:extLst>
            </p:cNvPr>
            <p:cNvSpPr/>
            <p:nvPr/>
          </p:nvSpPr>
          <p:spPr>
            <a:xfrm>
              <a:off x="1929101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bk object 118">
              <a:extLst>
                <a:ext uri="{FF2B5EF4-FFF2-40B4-BE49-F238E27FC236}">
                  <a16:creationId xmlns:a16="http://schemas.microsoft.com/office/drawing/2014/main" id="{9A85F66A-80CE-447F-BEBA-19D1867094C8}"/>
                </a:ext>
              </a:extLst>
            </p:cNvPr>
            <p:cNvSpPr/>
            <p:nvPr/>
          </p:nvSpPr>
          <p:spPr>
            <a:xfrm>
              <a:off x="1929101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bk object 119">
              <a:extLst>
                <a:ext uri="{FF2B5EF4-FFF2-40B4-BE49-F238E27FC236}">
                  <a16:creationId xmlns:a16="http://schemas.microsoft.com/office/drawing/2014/main" id="{EE9BD205-9116-4E6A-9B35-B3BEBFDDB401}"/>
                </a:ext>
              </a:extLst>
            </p:cNvPr>
            <p:cNvSpPr/>
            <p:nvPr/>
          </p:nvSpPr>
          <p:spPr>
            <a:xfrm>
              <a:off x="3060762" y="2575386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bk object 120">
              <a:extLst>
                <a:ext uri="{FF2B5EF4-FFF2-40B4-BE49-F238E27FC236}">
                  <a16:creationId xmlns:a16="http://schemas.microsoft.com/office/drawing/2014/main" id="{E5BC30FF-29BD-4491-A7D0-96078A5AD1FE}"/>
                </a:ext>
              </a:extLst>
            </p:cNvPr>
            <p:cNvSpPr/>
            <p:nvPr/>
          </p:nvSpPr>
          <p:spPr>
            <a:xfrm>
              <a:off x="3060762" y="30541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bk object 121">
              <a:extLst>
                <a:ext uri="{FF2B5EF4-FFF2-40B4-BE49-F238E27FC236}">
                  <a16:creationId xmlns:a16="http://schemas.microsoft.com/office/drawing/2014/main" id="{E3BD6A73-94E8-48D4-8345-06250FE634E0}"/>
                </a:ext>
              </a:extLst>
            </p:cNvPr>
            <p:cNvSpPr/>
            <p:nvPr/>
          </p:nvSpPr>
          <p:spPr>
            <a:xfrm>
              <a:off x="3060762" y="35329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bk object 122">
              <a:extLst>
                <a:ext uri="{FF2B5EF4-FFF2-40B4-BE49-F238E27FC236}">
                  <a16:creationId xmlns:a16="http://schemas.microsoft.com/office/drawing/2014/main" id="{767DFDFC-7C0F-466E-AC5B-35B47583B1DD}"/>
                </a:ext>
              </a:extLst>
            </p:cNvPr>
            <p:cNvSpPr/>
            <p:nvPr/>
          </p:nvSpPr>
          <p:spPr>
            <a:xfrm>
              <a:off x="3060762" y="4011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bk object 123">
              <a:extLst>
                <a:ext uri="{FF2B5EF4-FFF2-40B4-BE49-F238E27FC236}">
                  <a16:creationId xmlns:a16="http://schemas.microsoft.com/office/drawing/2014/main" id="{4955BE16-0E8D-48CA-B690-79680D589FF7}"/>
                </a:ext>
              </a:extLst>
            </p:cNvPr>
            <p:cNvSpPr/>
            <p:nvPr/>
          </p:nvSpPr>
          <p:spPr>
            <a:xfrm>
              <a:off x="3060762" y="44905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bk object 125">
              <a:extLst>
                <a:ext uri="{FF2B5EF4-FFF2-40B4-BE49-F238E27FC236}">
                  <a16:creationId xmlns:a16="http://schemas.microsoft.com/office/drawing/2014/main" id="{C17662AF-4160-466D-A4E6-FF9F57D8673D}"/>
                </a:ext>
              </a:extLst>
            </p:cNvPr>
            <p:cNvSpPr/>
            <p:nvPr/>
          </p:nvSpPr>
          <p:spPr>
            <a:xfrm>
              <a:off x="1957315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bk object 126">
              <a:extLst>
                <a:ext uri="{FF2B5EF4-FFF2-40B4-BE49-F238E27FC236}">
                  <a16:creationId xmlns:a16="http://schemas.microsoft.com/office/drawing/2014/main" id="{9D1CB432-7786-4296-A2E4-1D9D9CFD779E}"/>
                </a:ext>
              </a:extLst>
            </p:cNvPr>
            <p:cNvSpPr/>
            <p:nvPr/>
          </p:nvSpPr>
          <p:spPr>
            <a:xfrm>
              <a:off x="1957315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bk object 127">
              <a:extLst>
                <a:ext uri="{FF2B5EF4-FFF2-40B4-BE49-F238E27FC236}">
                  <a16:creationId xmlns:a16="http://schemas.microsoft.com/office/drawing/2014/main" id="{600DEBED-28DB-42B5-AE07-B52CC70EFE5F}"/>
                </a:ext>
              </a:extLst>
            </p:cNvPr>
            <p:cNvSpPr/>
            <p:nvPr/>
          </p:nvSpPr>
          <p:spPr>
            <a:xfrm>
              <a:off x="1957315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bk object 128">
              <a:extLst>
                <a:ext uri="{FF2B5EF4-FFF2-40B4-BE49-F238E27FC236}">
                  <a16:creationId xmlns:a16="http://schemas.microsoft.com/office/drawing/2014/main" id="{1C3ED688-FB9A-463D-8758-69B521C9147A}"/>
                </a:ext>
              </a:extLst>
            </p:cNvPr>
            <p:cNvSpPr/>
            <p:nvPr/>
          </p:nvSpPr>
          <p:spPr>
            <a:xfrm>
              <a:off x="1957315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bk object 129">
              <a:extLst>
                <a:ext uri="{FF2B5EF4-FFF2-40B4-BE49-F238E27FC236}">
                  <a16:creationId xmlns:a16="http://schemas.microsoft.com/office/drawing/2014/main" id="{38BEC3DB-DA1F-4DD4-B903-56814577272F}"/>
                </a:ext>
              </a:extLst>
            </p:cNvPr>
            <p:cNvSpPr/>
            <p:nvPr/>
          </p:nvSpPr>
          <p:spPr>
            <a:xfrm>
              <a:off x="1957315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bk object 130">
              <a:extLst>
                <a:ext uri="{FF2B5EF4-FFF2-40B4-BE49-F238E27FC236}">
                  <a16:creationId xmlns:a16="http://schemas.microsoft.com/office/drawing/2014/main" id="{CF826E70-9AF3-4995-9248-568B3B8A0B89}"/>
                </a:ext>
              </a:extLst>
            </p:cNvPr>
            <p:cNvSpPr/>
            <p:nvPr/>
          </p:nvSpPr>
          <p:spPr>
            <a:xfrm>
              <a:off x="3088976" y="24882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bk object 131">
              <a:extLst>
                <a:ext uri="{FF2B5EF4-FFF2-40B4-BE49-F238E27FC236}">
                  <a16:creationId xmlns:a16="http://schemas.microsoft.com/office/drawing/2014/main" id="{8F435E8A-26CB-4345-958F-8FB98FE924D7}"/>
                </a:ext>
              </a:extLst>
            </p:cNvPr>
            <p:cNvSpPr/>
            <p:nvPr/>
          </p:nvSpPr>
          <p:spPr>
            <a:xfrm>
              <a:off x="3088976" y="2967047"/>
              <a:ext cx="75425" cy="75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bk object 132">
              <a:extLst>
                <a:ext uri="{FF2B5EF4-FFF2-40B4-BE49-F238E27FC236}">
                  <a16:creationId xmlns:a16="http://schemas.microsoft.com/office/drawing/2014/main" id="{DF7E4FBF-32A2-482C-B0C9-8114289AEE03}"/>
                </a:ext>
              </a:extLst>
            </p:cNvPr>
            <p:cNvSpPr/>
            <p:nvPr/>
          </p:nvSpPr>
          <p:spPr>
            <a:xfrm>
              <a:off x="3088976" y="3445848"/>
              <a:ext cx="75425" cy="75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bk object 133">
              <a:extLst>
                <a:ext uri="{FF2B5EF4-FFF2-40B4-BE49-F238E27FC236}">
                  <a16:creationId xmlns:a16="http://schemas.microsoft.com/office/drawing/2014/main" id="{39C68D69-174D-46B6-B518-7F101C915D09}"/>
                </a:ext>
              </a:extLst>
            </p:cNvPr>
            <p:cNvSpPr/>
            <p:nvPr/>
          </p:nvSpPr>
          <p:spPr>
            <a:xfrm>
              <a:off x="3088976" y="39246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bk object 134">
              <a:extLst>
                <a:ext uri="{FF2B5EF4-FFF2-40B4-BE49-F238E27FC236}">
                  <a16:creationId xmlns:a16="http://schemas.microsoft.com/office/drawing/2014/main" id="{B5701A20-5A6A-4AC9-B28B-D67C570F73B9}"/>
                </a:ext>
              </a:extLst>
            </p:cNvPr>
            <p:cNvSpPr/>
            <p:nvPr/>
          </p:nvSpPr>
          <p:spPr>
            <a:xfrm>
              <a:off x="3088976" y="4403435"/>
              <a:ext cx="75425" cy="75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96CA659B-AE29-42EF-8F70-0C607EA16173}"/>
                </a:ext>
              </a:extLst>
            </p:cNvPr>
            <p:cNvGrpSpPr/>
            <p:nvPr/>
          </p:nvGrpSpPr>
          <p:grpSpPr>
            <a:xfrm>
              <a:off x="1922553" y="5760000"/>
              <a:ext cx="2387678" cy="229485"/>
              <a:chOff x="1922553" y="5431763"/>
              <a:chExt cx="2387678" cy="229485"/>
            </a:xfrm>
          </p:grpSpPr>
          <p:sp>
            <p:nvSpPr>
              <p:cNvPr id="25" name="object 18">
                <a:extLst>
                  <a:ext uri="{FF2B5EF4-FFF2-40B4-BE49-F238E27FC236}">
                    <a16:creationId xmlns:a16="http://schemas.microsoft.com/office/drawing/2014/main" id="{653B2BE7-051C-4BF5-AF53-5585CA13E94F}"/>
                  </a:ext>
                </a:extLst>
              </p:cNvPr>
              <p:cNvSpPr txBox="1"/>
              <p:nvPr/>
            </p:nvSpPr>
            <p:spPr>
              <a:xfrm>
                <a:off x="2062524" y="5503800"/>
                <a:ext cx="2247707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spc="55" dirty="0">
                    <a:latin typeface="Arial"/>
                    <a:cs typeface="Arial"/>
                  </a:rPr>
                  <a:t>= </a:t>
                </a:r>
                <a:r>
                  <a:rPr sz="800" spc="-15" dirty="0">
                    <a:latin typeface="Arial"/>
                    <a:cs typeface="Arial"/>
                  </a:rPr>
                  <a:t>1% </a:t>
                </a:r>
                <a:r>
                  <a:rPr sz="800" spc="30" dirty="0">
                    <a:latin typeface="Arial"/>
                    <a:cs typeface="Arial"/>
                  </a:rPr>
                  <a:t>of </a:t>
                </a:r>
                <a:r>
                  <a:rPr sz="800" spc="15" dirty="0">
                    <a:latin typeface="Arial"/>
                    <a:cs typeface="Arial"/>
                  </a:rPr>
                  <a:t>people </a:t>
                </a:r>
                <a:r>
                  <a:rPr sz="800" spc="10" dirty="0">
                    <a:latin typeface="Arial"/>
                    <a:cs typeface="Arial"/>
                  </a:rPr>
                  <a:t>living </a:t>
                </a:r>
                <a:r>
                  <a:rPr sz="800" spc="25" dirty="0">
                    <a:latin typeface="Arial"/>
                    <a:cs typeface="Arial"/>
                  </a:rPr>
                  <a:t>with </a:t>
                </a:r>
                <a:r>
                  <a:rPr sz="800" spc="-5" dirty="0">
                    <a:latin typeface="Arial"/>
                    <a:cs typeface="Arial"/>
                  </a:rPr>
                  <a:t>HIV</a:t>
                </a:r>
                <a:r>
                  <a:rPr sz="800" spc="-130" dirty="0">
                    <a:latin typeface="Arial"/>
                    <a:cs typeface="Arial"/>
                  </a:rPr>
                  <a:t> </a:t>
                </a:r>
                <a:r>
                  <a:rPr sz="800" spc="10" dirty="0">
                    <a:latin typeface="Arial"/>
                    <a:cs typeface="Arial"/>
                  </a:rPr>
                  <a:t>globally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36" name="bk object 124">
                <a:extLst>
                  <a:ext uri="{FF2B5EF4-FFF2-40B4-BE49-F238E27FC236}">
                    <a16:creationId xmlns:a16="http://schemas.microsoft.com/office/drawing/2014/main" id="{59074045-022A-4A0C-9F28-A25FAC652D60}"/>
                  </a:ext>
                </a:extLst>
              </p:cNvPr>
              <p:cNvSpPr/>
              <p:nvPr/>
            </p:nvSpPr>
            <p:spPr>
              <a:xfrm>
                <a:off x="1922553" y="5492338"/>
                <a:ext cx="81280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168910">
                    <a:moveTo>
                      <a:pt x="40373" y="0"/>
                    </a:moveTo>
                    <a:lnTo>
                      <a:pt x="22133" y="3463"/>
                    </a:lnTo>
                    <a:lnTo>
                      <a:pt x="9580" y="12144"/>
                    </a:lnTo>
                    <a:lnTo>
                      <a:pt x="2331" y="23477"/>
                    </a:lnTo>
                    <a:lnTo>
                      <a:pt x="0" y="34899"/>
                    </a:lnTo>
                    <a:lnTo>
                      <a:pt x="0" y="88163"/>
                    </a:lnTo>
                    <a:lnTo>
                      <a:pt x="8204" y="92036"/>
                    </a:lnTo>
                    <a:lnTo>
                      <a:pt x="13462" y="168490"/>
                    </a:lnTo>
                    <a:lnTo>
                      <a:pt x="67284" y="168490"/>
                    </a:lnTo>
                    <a:lnTo>
                      <a:pt x="72529" y="92036"/>
                    </a:lnTo>
                    <a:lnTo>
                      <a:pt x="80746" y="88163"/>
                    </a:lnTo>
                    <a:lnTo>
                      <a:pt x="80746" y="34899"/>
                    </a:lnTo>
                    <a:lnTo>
                      <a:pt x="78415" y="23477"/>
                    </a:lnTo>
                    <a:lnTo>
                      <a:pt x="71166" y="12144"/>
                    </a:lnTo>
                    <a:lnTo>
                      <a:pt x="58613" y="3463"/>
                    </a:lnTo>
                    <a:lnTo>
                      <a:pt x="4037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bk object 135">
                <a:extLst>
                  <a:ext uri="{FF2B5EF4-FFF2-40B4-BE49-F238E27FC236}">
                    <a16:creationId xmlns:a16="http://schemas.microsoft.com/office/drawing/2014/main" id="{7632AC6A-5D0D-4BE2-A9D8-C2F63869A0AB}"/>
                  </a:ext>
                </a:extLst>
              </p:cNvPr>
              <p:cNvSpPr/>
              <p:nvPr/>
            </p:nvSpPr>
            <p:spPr>
              <a:xfrm>
                <a:off x="1939834" y="5431763"/>
                <a:ext cx="46355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46355" h="46354">
                    <a:moveTo>
                      <a:pt x="23088" y="0"/>
                    </a:moveTo>
                    <a:lnTo>
                      <a:pt x="14101" y="1816"/>
                    </a:lnTo>
                    <a:lnTo>
                      <a:pt x="6762" y="6769"/>
                    </a:lnTo>
                    <a:lnTo>
                      <a:pt x="1814" y="14112"/>
                    </a:lnTo>
                    <a:lnTo>
                      <a:pt x="0" y="23101"/>
                    </a:lnTo>
                    <a:lnTo>
                      <a:pt x="1814" y="32090"/>
                    </a:lnTo>
                    <a:lnTo>
                      <a:pt x="6762" y="39433"/>
                    </a:lnTo>
                    <a:lnTo>
                      <a:pt x="14101" y="44386"/>
                    </a:lnTo>
                    <a:lnTo>
                      <a:pt x="23088" y="46202"/>
                    </a:lnTo>
                    <a:lnTo>
                      <a:pt x="32082" y="44386"/>
                    </a:lnTo>
                    <a:lnTo>
                      <a:pt x="39425" y="39433"/>
                    </a:lnTo>
                    <a:lnTo>
                      <a:pt x="44375" y="32090"/>
                    </a:lnTo>
                    <a:lnTo>
                      <a:pt x="46189" y="23101"/>
                    </a:lnTo>
                    <a:lnTo>
                      <a:pt x="44375" y="14112"/>
                    </a:lnTo>
                    <a:lnTo>
                      <a:pt x="39425" y="6769"/>
                    </a:lnTo>
                    <a:lnTo>
                      <a:pt x="32082" y="1816"/>
                    </a:lnTo>
                    <a:lnTo>
                      <a:pt x="2308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3E5F51-07B4-4698-AD20-5A2A2A8A95E4}"/>
                </a:ext>
              </a:extLst>
            </p:cNvPr>
            <p:cNvGrpSpPr/>
            <p:nvPr/>
          </p:nvGrpSpPr>
          <p:grpSpPr>
            <a:xfrm>
              <a:off x="5688000" y="2486279"/>
              <a:ext cx="2169070" cy="2277940"/>
              <a:chOff x="5578725" y="2486279"/>
              <a:chExt cx="2169070" cy="2277940"/>
            </a:xfrm>
          </p:grpSpPr>
          <p:sp>
            <p:nvSpPr>
              <p:cNvPr id="17" name="object 10">
                <a:extLst>
                  <a:ext uri="{FF2B5EF4-FFF2-40B4-BE49-F238E27FC236}">
                    <a16:creationId xmlns:a16="http://schemas.microsoft.com/office/drawing/2014/main" id="{C6F59BC3-50EC-4381-89FF-BB277575514B}"/>
                  </a:ext>
                </a:extLst>
              </p:cNvPr>
              <p:cNvSpPr/>
              <p:nvPr/>
            </p:nvSpPr>
            <p:spPr>
              <a:xfrm>
                <a:off x="5644650" y="3445131"/>
                <a:ext cx="31750" cy="62230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62230">
                    <a:moveTo>
                      <a:pt x="0" y="0"/>
                    </a:moveTo>
                    <a:lnTo>
                      <a:pt x="0" y="61988"/>
                    </a:lnTo>
                    <a:lnTo>
                      <a:pt x="19913" y="53873"/>
                    </a:lnTo>
                    <a:lnTo>
                      <a:pt x="23609" y="48691"/>
                    </a:lnTo>
                    <a:lnTo>
                      <a:pt x="30988" y="30975"/>
                    </a:lnTo>
                    <a:lnTo>
                      <a:pt x="31724" y="30975"/>
                    </a:lnTo>
                    <a:lnTo>
                      <a:pt x="31724" y="17716"/>
                    </a:lnTo>
                    <a:lnTo>
                      <a:pt x="25819" y="10312"/>
                    </a:lnTo>
                    <a:lnTo>
                      <a:pt x="30988" y="10312"/>
                    </a:lnTo>
                    <a:lnTo>
                      <a:pt x="25082" y="8851"/>
                    </a:lnTo>
                    <a:lnTo>
                      <a:pt x="18671" y="6841"/>
                    </a:lnTo>
                    <a:lnTo>
                      <a:pt x="10326" y="3868"/>
                    </a:lnTo>
                    <a:lnTo>
                      <a:pt x="0" y="0"/>
                    </a:lnTo>
                    <a:close/>
                  </a:path>
                  <a:path w="31750" h="62230">
                    <a:moveTo>
                      <a:pt x="31724" y="30975"/>
                    </a:moveTo>
                    <a:lnTo>
                      <a:pt x="30988" y="30975"/>
                    </a:lnTo>
                    <a:lnTo>
                      <a:pt x="31724" y="31724"/>
                    </a:lnTo>
                    <a:lnTo>
                      <a:pt x="31724" y="30975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7">
                <a:extLst>
                  <a:ext uri="{FF2B5EF4-FFF2-40B4-BE49-F238E27FC236}">
                    <a16:creationId xmlns:a16="http://schemas.microsoft.com/office/drawing/2014/main" id="{6407A275-35C5-45C6-9796-FBA863888806}"/>
                  </a:ext>
                </a:extLst>
              </p:cNvPr>
              <p:cNvSpPr/>
              <p:nvPr/>
            </p:nvSpPr>
            <p:spPr>
              <a:xfrm>
                <a:off x="5644650" y="3531452"/>
                <a:ext cx="62865" cy="260985"/>
              </a:xfrm>
              <a:custGeom>
                <a:avLst/>
                <a:gdLst/>
                <a:ahLst/>
                <a:cxnLst/>
                <a:rect l="l" t="t" r="r" b="b"/>
                <a:pathLst>
                  <a:path w="62864" h="260985">
                    <a:moveTo>
                      <a:pt x="0" y="0"/>
                    </a:moveTo>
                    <a:lnTo>
                      <a:pt x="0" y="260477"/>
                    </a:lnTo>
                    <a:lnTo>
                      <a:pt x="37719" y="260477"/>
                    </a:lnTo>
                    <a:lnTo>
                      <a:pt x="51650" y="137274"/>
                    </a:lnTo>
                    <a:lnTo>
                      <a:pt x="62712" y="124714"/>
                    </a:lnTo>
                    <a:lnTo>
                      <a:pt x="62712" y="122504"/>
                    </a:lnTo>
                    <a:lnTo>
                      <a:pt x="62424" y="107374"/>
                    </a:lnTo>
                    <a:lnTo>
                      <a:pt x="61514" y="76200"/>
                    </a:lnTo>
                    <a:lnTo>
                      <a:pt x="59910" y="45301"/>
                    </a:lnTo>
                    <a:lnTo>
                      <a:pt x="57543" y="31000"/>
                    </a:lnTo>
                    <a:lnTo>
                      <a:pt x="51217" y="26423"/>
                    </a:lnTo>
                    <a:lnTo>
                      <a:pt x="30258" y="7858"/>
                    </a:lnTo>
                    <a:lnTo>
                      <a:pt x="24345" y="3695"/>
                    </a:lnTo>
                    <a:lnTo>
                      <a:pt x="21399" y="36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bk object 22">
                <a:extLst>
                  <a:ext uri="{FF2B5EF4-FFF2-40B4-BE49-F238E27FC236}">
                    <a16:creationId xmlns:a16="http://schemas.microsoft.com/office/drawing/2014/main" id="{F5C625DE-EA72-4396-9F48-5A24EF7626E8}"/>
                  </a:ext>
                </a:extLst>
              </p:cNvPr>
              <p:cNvSpPr/>
              <p:nvPr/>
            </p:nvSpPr>
            <p:spPr>
              <a:xfrm>
                <a:off x="5585075" y="3531889"/>
                <a:ext cx="119380" cy="262890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62889">
                    <a:moveTo>
                      <a:pt x="59575" y="0"/>
                    </a:moveTo>
                    <a:lnTo>
                      <a:pt x="32934" y="4954"/>
                    </a:lnTo>
                    <a:lnTo>
                      <a:pt x="14381" y="17430"/>
                    </a:lnTo>
                    <a:lnTo>
                      <a:pt x="3531" y="33850"/>
                    </a:lnTo>
                    <a:lnTo>
                      <a:pt x="0" y="50634"/>
                    </a:lnTo>
                    <a:lnTo>
                      <a:pt x="0" y="133578"/>
                    </a:lnTo>
                    <a:lnTo>
                      <a:pt x="9766" y="138201"/>
                    </a:lnTo>
                    <a:lnTo>
                      <a:pt x="13144" y="139788"/>
                    </a:lnTo>
                    <a:lnTo>
                      <a:pt x="13398" y="143497"/>
                    </a:lnTo>
                    <a:lnTo>
                      <a:pt x="15436" y="173224"/>
                    </a:lnTo>
                    <a:lnTo>
                      <a:pt x="17475" y="202952"/>
                    </a:lnTo>
                    <a:lnTo>
                      <a:pt x="19513" y="232679"/>
                    </a:lnTo>
                    <a:lnTo>
                      <a:pt x="21551" y="262407"/>
                    </a:lnTo>
                    <a:lnTo>
                      <a:pt x="59575" y="262407"/>
                    </a:lnTo>
                    <a:lnTo>
                      <a:pt x="97599" y="262407"/>
                    </a:lnTo>
                    <a:lnTo>
                      <a:pt x="99637" y="232679"/>
                    </a:lnTo>
                    <a:lnTo>
                      <a:pt x="101676" y="202952"/>
                    </a:lnTo>
                    <a:lnTo>
                      <a:pt x="103714" y="173224"/>
                    </a:lnTo>
                    <a:lnTo>
                      <a:pt x="105752" y="143497"/>
                    </a:lnTo>
                    <a:lnTo>
                      <a:pt x="106006" y="139788"/>
                    </a:lnTo>
                    <a:lnTo>
                      <a:pt x="109372" y="138201"/>
                    </a:lnTo>
                    <a:lnTo>
                      <a:pt x="119151" y="133578"/>
                    </a:lnTo>
                    <a:lnTo>
                      <a:pt x="119151" y="50634"/>
                    </a:lnTo>
                    <a:lnTo>
                      <a:pt x="115620" y="33850"/>
                    </a:lnTo>
                    <a:lnTo>
                      <a:pt x="104770" y="17430"/>
                    </a:lnTo>
                    <a:lnTo>
                      <a:pt x="86216" y="4954"/>
                    </a:lnTo>
                    <a:lnTo>
                      <a:pt x="59575" y="0"/>
                    </a:lnTo>
                    <a:close/>
                  </a:path>
                </a:pathLst>
              </a:custGeom>
              <a:ln w="12700">
                <a:solidFill>
                  <a:srgbClr val="0083C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bk object 29">
                <a:extLst>
                  <a:ext uri="{FF2B5EF4-FFF2-40B4-BE49-F238E27FC236}">
                    <a16:creationId xmlns:a16="http://schemas.microsoft.com/office/drawing/2014/main" id="{95370A11-8459-413D-B2E5-A8CE752D4517}"/>
                  </a:ext>
                </a:extLst>
              </p:cNvPr>
              <p:cNvSpPr/>
              <p:nvPr/>
            </p:nvSpPr>
            <p:spPr>
              <a:xfrm>
                <a:off x="5606938" y="3438389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bk object 136">
                <a:extLst>
                  <a:ext uri="{FF2B5EF4-FFF2-40B4-BE49-F238E27FC236}">
                    <a16:creationId xmlns:a16="http://schemas.microsoft.com/office/drawing/2014/main" id="{8B5B0012-F954-4D09-86BD-095598B0CE93}"/>
                  </a:ext>
                </a:extLst>
              </p:cNvPr>
              <p:cNvSpPr/>
              <p:nvPr/>
            </p:nvSpPr>
            <p:spPr>
              <a:xfrm>
                <a:off x="6710387" y="25734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bk object 137">
                <a:extLst>
                  <a:ext uri="{FF2B5EF4-FFF2-40B4-BE49-F238E27FC236}">
                    <a16:creationId xmlns:a16="http://schemas.microsoft.com/office/drawing/2014/main" id="{96EAE494-9B3E-4610-B353-BD0C8BD4B4F4}"/>
                  </a:ext>
                </a:extLst>
              </p:cNvPr>
              <p:cNvSpPr/>
              <p:nvPr/>
            </p:nvSpPr>
            <p:spPr>
              <a:xfrm>
                <a:off x="6710387" y="30522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bk object 138">
                <a:extLst>
                  <a:ext uri="{FF2B5EF4-FFF2-40B4-BE49-F238E27FC236}">
                    <a16:creationId xmlns:a16="http://schemas.microsoft.com/office/drawing/2014/main" id="{F208C482-054B-4214-9497-5AB5D9DDB522}"/>
                  </a:ext>
                </a:extLst>
              </p:cNvPr>
              <p:cNvSpPr/>
              <p:nvPr/>
            </p:nvSpPr>
            <p:spPr>
              <a:xfrm>
                <a:off x="6710387" y="35310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bk object 139">
                <a:extLst>
                  <a:ext uri="{FF2B5EF4-FFF2-40B4-BE49-F238E27FC236}">
                    <a16:creationId xmlns:a16="http://schemas.microsoft.com/office/drawing/2014/main" id="{4D065B63-224F-4A35-B2F4-350DA482D493}"/>
                  </a:ext>
                </a:extLst>
              </p:cNvPr>
              <p:cNvSpPr/>
              <p:nvPr/>
            </p:nvSpPr>
            <p:spPr>
              <a:xfrm>
                <a:off x="6710387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bk object 140">
                <a:extLst>
                  <a:ext uri="{FF2B5EF4-FFF2-40B4-BE49-F238E27FC236}">
                    <a16:creationId xmlns:a16="http://schemas.microsoft.com/office/drawing/2014/main" id="{DCD2A105-A025-4BC7-9C1B-25B4568E5E94}"/>
                  </a:ext>
                </a:extLst>
              </p:cNvPr>
              <p:cNvSpPr/>
              <p:nvPr/>
            </p:nvSpPr>
            <p:spPr>
              <a:xfrm>
                <a:off x="6710387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bk object 141">
                <a:extLst>
                  <a:ext uri="{FF2B5EF4-FFF2-40B4-BE49-F238E27FC236}">
                    <a16:creationId xmlns:a16="http://schemas.microsoft.com/office/drawing/2014/main" id="{EA85AC92-7A0F-4F61-94B7-F03527D43679}"/>
                  </a:ext>
                </a:extLst>
              </p:cNvPr>
              <p:cNvSpPr/>
              <p:nvPr/>
            </p:nvSpPr>
            <p:spPr>
              <a:xfrm>
                <a:off x="5805059" y="25734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bk object 142">
                <a:extLst>
                  <a:ext uri="{FF2B5EF4-FFF2-40B4-BE49-F238E27FC236}">
                    <a16:creationId xmlns:a16="http://schemas.microsoft.com/office/drawing/2014/main" id="{7CD8531C-22B0-4DBB-A92C-D68B21067A45}"/>
                  </a:ext>
                </a:extLst>
              </p:cNvPr>
              <p:cNvSpPr/>
              <p:nvPr/>
            </p:nvSpPr>
            <p:spPr>
              <a:xfrm>
                <a:off x="5805059" y="30522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" name="bk object 143">
                <a:extLst>
                  <a:ext uri="{FF2B5EF4-FFF2-40B4-BE49-F238E27FC236}">
                    <a16:creationId xmlns:a16="http://schemas.microsoft.com/office/drawing/2014/main" id="{1E11FF60-9ECC-4C0F-AC43-411D38CB989E}"/>
                  </a:ext>
                </a:extLst>
              </p:cNvPr>
              <p:cNvSpPr/>
              <p:nvPr/>
            </p:nvSpPr>
            <p:spPr>
              <a:xfrm>
                <a:off x="5805059" y="35310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" name="bk object 144">
                <a:extLst>
                  <a:ext uri="{FF2B5EF4-FFF2-40B4-BE49-F238E27FC236}">
                    <a16:creationId xmlns:a16="http://schemas.microsoft.com/office/drawing/2014/main" id="{E67217DC-6F62-4204-8177-3518F4A6198D}"/>
                  </a:ext>
                </a:extLst>
              </p:cNvPr>
              <p:cNvSpPr/>
              <p:nvPr/>
            </p:nvSpPr>
            <p:spPr>
              <a:xfrm>
                <a:off x="5805059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" name="bk object 145">
                <a:extLst>
                  <a:ext uri="{FF2B5EF4-FFF2-40B4-BE49-F238E27FC236}">
                    <a16:creationId xmlns:a16="http://schemas.microsoft.com/office/drawing/2014/main" id="{C57DCF1D-1FA4-4DC0-AC6B-8D4DF3FDC564}"/>
                  </a:ext>
                </a:extLst>
              </p:cNvPr>
              <p:cNvSpPr/>
              <p:nvPr/>
            </p:nvSpPr>
            <p:spPr>
              <a:xfrm>
                <a:off x="5805059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bk object 146">
                <a:extLst>
                  <a:ext uri="{FF2B5EF4-FFF2-40B4-BE49-F238E27FC236}">
                    <a16:creationId xmlns:a16="http://schemas.microsoft.com/office/drawing/2014/main" id="{735217A5-03E8-4288-B00D-5E5082B1B196}"/>
                  </a:ext>
                </a:extLst>
              </p:cNvPr>
              <p:cNvSpPr/>
              <p:nvPr/>
            </p:nvSpPr>
            <p:spPr>
              <a:xfrm>
                <a:off x="5578725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bk object 147">
                <a:extLst>
                  <a:ext uri="{FF2B5EF4-FFF2-40B4-BE49-F238E27FC236}">
                    <a16:creationId xmlns:a16="http://schemas.microsoft.com/office/drawing/2014/main" id="{625A192F-17AD-4BB3-94CD-DEE23D8A54F0}"/>
                  </a:ext>
                </a:extLst>
              </p:cNvPr>
              <p:cNvSpPr/>
              <p:nvPr/>
            </p:nvSpPr>
            <p:spPr>
              <a:xfrm>
                <a:off x="5578725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bk object 148">
                <a:extLst>
                  <a:ext uri="{FF2B5EF4-FFF2-40B4-BE49-F238E27FC236}">
                    <a16:creationId xmlns:a16="http://schemas.microsoft.com/office/drawing/2014/main" id="{76D98640-A95C-4490-9A4E-8E3F7C0D88CA}"/>
                  </a:ext>
                </a:extLst>
              </p:cNvPr>
              <p:cNvSpPr/>
              <p:nvPr/>
            </p:nvSpPr>
            <p:spPr>
              <a:xfrm>
                <a:off x="6738600" y="24862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bk object 149">
                <a:extLst>
                  <a:ext uri="{FF2B5EF4-FFF2-40B4-BE49-F238E27FC236}">
                    <a16:creationId xmlns:a16="http://schemas.microsoft.com/office/drawing/2014/main" id="{3888771B-87FE-434C-95EB-D5DD75F062C8}"/>
                  </a:ext>
                </a:extLst>
              </p:cNvPr>
              <p:cNvSpPr/>
              <p:nvPr/>
            </p:nvSpPr>
            <p:spPr>
              <a:xfrm>
                <a:off x="6738600" y="2965090"/>
                <a:ext cx="75425" cy="7542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bk object 150">
                <a:extLst>
                  <a:ext uri="{FF2B5EF4-FFF2-40B4-BE49-F238E27FC236}">
                    <a16:creationId xmlns:a16="http://schemas.microsoft.com/office/drawing/2014/main" id="{A7260A07-793D-4B6A-8FF0-821CAC1A0B57}"/>
                  </a:ext>
                </a:extLst>
              </p:cNvPr>
              <p:cNvSpPr/>
              <p:nvPr/>
            </p:nvSpPr>
            <p:spPr>
              <a:xfrm>
                <a:off x="6738600" y="34438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bk object 151">
                <a:extLst>
                  <a:ext uri="{FF2B5EF4-FFF2-40B4-BE49-F238E27FC236}">
                    <a16:creationId xmlns:a16="http://schemas.microsoft.com/office/drawing/2014/main" id="{22D9E189-686D-423A-BE22-69101E9A2733}"/>
                  </a:ext>
                </a:extLst>
              </p:cNvPr>
              <p:cNvSpPr/>
              <p:nvPr/>
            </p:nvSpPr>
            <p:spPr>
              <a:xfrm>
                <a:off x="6738600" y="39226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" name="bk object 152">
                <a:extLst>
                  <a:ext uri="{FF2B5EF4-FFF2-40B4-BE49-F238E27FC236}">
                    <a16:creationId xmlns:a16="http://schemas.microsoft.com/office/drawing/2014/main" id="{336455FA-19FD-4943-A50B-3EDBFCE6312D}"/>
                  </a:ext>
                </a:extLst>
              </p:cNvPr>
              <p:cNvSpPr/>
              <p:nvPr/>
            </p:nvSpPr>
            <p:spPr>
              <a:xfrm>
                <a:off x="6738600" y="44014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bk object 153">
                <a:extLst>
                  <a:ext uri="{FF2B5EF4-FFF2-40B4-BE49-F238E27FC236}">
                    <a16:creationId xmlns:a16="http://schemas.microsoft.com/office/drawing/2014/main" id="{5C072AB5-A11F-40DE-935E-432CA9274881}"/>
                  </a:ext>
                </a:extLst>
              </p:cNvPr>
              <p:cNvSpPr/>
              <p:nvPr/>
            </p:nvSpPr>
            <p:spPr>
              <a:xfrm>
                <a:off x="5833271" y="24862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bk object 154">
                <a:extLst>
                  <a:ext uri="{FF2B5EF4-FFF2-40B4-BE49-F238E27FC236}">
                    <a16:creationId xmlns:a16="http://schemas.microsoft.com/office/drawing/2014/main" id="{22E48F0E-6A72-460F-883E-3E062A46AAA2}"/>
                  </a:ext>
                </a:extLst>
              </p:cNvPr>
              <p:cNvSpPr/>
              <p:nvPr/>
            </p:nvSpPr>
            <p:spPr>
              <a:xfrm>
                <a:off x="5833271" y="2965090"/>
                <a:ext cx="75425" cy="7542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bk object 155">
                <a:extLst>
                  <a:ext uri="{FF2B5EF4-FFF2-40B4-BE49-F238E27FC236}">
                    <a16:creationId xmlns:a16="http://schemas.microsoft.com/office/drawing/2014/main" id="{474C0BAE-0920-43A5-9EB6-44A5F3E2A175}"/>
                  </a:ext>
                </a:extLst>
              </p:cNvPr>
              <p:cNvSpPr/>
              <p:nvPr/>
            </p:nvSpPr>
            <p:spPr>
              <a:xfrm>
                <a:off x="5833271" y="34438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bk object 156">
                <a:extLst>
                  <a:ext uri="{FF2B5EF4-FFF2-40B4-BE49-F238E27FC236}">
                    <a16:creationId xmlns:a16="http://schemas.microsoft.com/office/drawing/2014/main" id="{39E05529-26CD-4193-A3EE-F135E591B49C}"/>
                  </a:ext>
                </a:extLst>
              </p:cNvPr>
              <p:cNvSpPr/>
              <p:nvPr/>
            </p:nvSpPr>
            <p:spPr>
              <a:xfrm>
                <a:off x="5833271" y="39226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bk object 157">
                <a:extLst>
                  <a:ext uri="{FF2B5EF4-FFF2-40B4-BE49-F238E27FC236}">
                    <a16:creationId xmlns:a16="http://schemas.microsoft.com/office/drawing/2014/main" id="{7EEDEB72-0F25-43DD-AAFC-32F2001F2675}"/>
                  </a:ext>
                </a:extLst>
              </p:cNvPr>
              <p:cNvSpPr/>
              <p:nvPr/>
            </p:nvSpPr>
            <p:spPr>
              <a:xfrm>
                <a:off x="5833271" y="44014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bk object 158">
                <a:extLst>
                  <a:ext uri="{FF2B5EF4-FFF2-40B4-BE49-F238E27FC236}">
                    <a16:creationId xmlns:a16="http://schemas.microsoft.com/office/drawing/2014/main" id="{1C9F0300-F7F9-4397-88C8-604DCF4E323E}"/>
                  </a:ext>
                </a:extLst>
              </p:cNvPr>
              <p:cNvSpPr/>
              <p:nvPr/>
            </p:nvSpPr>
            <p:spPr>
              <a:xfrm>
                <a:off x="5606938" y="3922678"/>
                <a:ext cx="75425" cy="75438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bk object 159">
                <a:extLst>
                  <a:ext uri="{FF2B5EF4-FFF2-40B4-BE49-F238E27FC236}">
                    <a16:creationId xmlns:a16="http://schemas.microsoft.com/office/drawing/2014/main" id="{F2E996F6-D783-4560-9E89-9B7A47DBBC6E}"/>
                  </a:ext>
                </a:extLst>
              </p:cNvPr>
              <p:cNvSpPr/>
              <p:nvPr/>
            </p:nvSpPr>
            <p:spPr>
              <a:xfrm>
                <a:off x="5606938" y="4401479"/>
                <a:ext cx="75425" cy="75438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bk object 160">
                <a:extLst>
                  <a:ext uri="{FF2B5EF4-FFF2-40B4-BE49-F238E27FC236}">
                    <a16:creationId xmlns:a16="http://schemas.microsoft.com/office/drawing/2014/main" id="{6C85A92B-4C9F-4044-88A6-FD86CB3E9440}"/>
                  </a:ext>
                </a:extLst>
              </p:cNvPr>
              <p:cNvSpPr/>
              <p:nvPr/>
            </p:nvSpPr>
            <p:spPr>
              <a:xfrm>
                <a:off x="6936719" y="25734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" name="bk object 161">
                <a:extLst>
                  <a:ext uri="{FF2B5EF4-FFF2-40B4-BE49-F238E27FC236}">
                    <a16:creationId xmlns:a16="http://schemas.microsoft.com/office/drawing/2014/main" id="{30961023-003F-483E-9468-96D59203FFD7}"/>
                  </a:ext>
                </a:extLst>
              </p:cNvPr>
              <p:cNvSpPr/>
              <p:nvPr/>
            </p:nvSpPr>
            <p:spPr>
              <a:xfrm>
                <a:off x="6936719" y="30522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" name="bk object 162">
                <a:extLst>
                  <a:ext uri="{FF2B5EF4-FFF2-40B4-BE49-F238E27FC236}">
                    <a16:creationId xmlns:a16="http://schemas.microsoft.com/office/drawing/2014/main" id="{F40F0A0C-0B49-4D48-9105-B05ED7B23A2A}"/>
                  </a:ext>
                </a:extLst>
              </p:cNvPr>
              <p:cNvSpPr/>
              <p:nvPr/>
            </p:nvSpPr>
            <p:spPr>
              <a:xfrm>
                <a:off x="6936719" y="35310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" name="bk object 163">
                <a:extLst>
                  <a:ext uri="{FF2B5EF4-FFF2-40B4-BE49-F238E27FC236}">
                    <a16:creationId xmlns:a16="http://schemas.microsoft.com/office/drawing/2014/main" id="{A8F81DE1-EF2A-4F8B-B545-7A67BFB967C8}"/>
                  </a:ext>
                </a:extLst>
              </p:cNvPr>
              <p:cNvSpPr/>
              <p:nvPr/>
            </p:nvSpPr>
            <p:spPr>
              <a:xfrm>
                <a:off x="6936719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" name="bk object 164">
                <a:extLst>
                  <a:ext uri="{FF2B5EF4-FFF2-40B4-BE49-F238E27FC236}">
                    <a16:creationId xmlns:a16="http://schemas.microsoft.com/office/drawing/2014/main" id="{62EDC870-FED5-4233-94A1-C39D632BB0B5}"/>
                  </a:ext>
                </a:extLst>
              </p:cNvPr>
              <p:cNvSpPr/>
              <p:nvPr/>
            </p:nvSpPr>
            <p:spPr>
              <a:xfrm>
                <a:off x="6936719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bk object 165">
                <a:extLst>
                  <a:ext uri="{FF2B5EF4-FFF2-40B4-BE49-F238E27FC236}">
                    <a16:creationId xmlns:a16="http://schemas.microsoft.com/office/drawing/2014/main" id="{73BF8149-C817-450A-A539-555C3E1EF8D7}"/>
                  </a:ext>
                </a:extLst>
              </p:cNvPr>
              <p:cNvSpPr/>
              <p:nvPr/>
            </p:nvSpPr>
            <p:spPr>
              <a:xfrm>
                <a:off x="6031391" y="25734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bk object 166">
                <a:extLst>
                  <a:ext uri="{FF2B5EF4-FFF2-40B4-BE49-F238E27FC236}">
                    <a16:creationId xmlns:a16="http://schemas.microsoft.com/office/drawing/2014/main" id="{43767585-2749-4A70-B3EB-06C269F86785}"/>
                  </a:ext>
                </a:extLst>
              </p:cNvPr>
              <p:cNvSpPr/>
              <p:nvPr/>
            </p:nvSpPr>
            <p:spPr>
              <a:xfrm>
                <a:off x="6031391" y="30522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" name="bk object 167">
                <a:extLst>
                  <a:ext uri="{FF2B5EF4-FFF2-40B4-BE49-F238E27FC236}">
                    <a16:creationId xmlns:a16="http://schemas.microsoft.com/office/drawing/2014/main" id="{BCABDE0A-8C41-4E7E-9F70-1BB57C93FA72}"/>
                  </a:ext>
                </a:extLst>
              </p:cNvPr>
              <p:cNvSpPr/>
              <p:nvPr/>
            </p:nvSpPr>
            <p:spPr>
              <a:xfrm>
                <a:off x="6031391" y="35310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bk object 168">
                <a:extLst>
                  <a:ext uri="{FF2B5EF4-FFF2-40B4-BE49-F238E27FC236}">
                    <a16:creationId xmlns:a16="http://schemas.microsoft.com/office/drawing/2014/main" id="{758BB992-C617-4217-87F2-C506DBFA744A}"/>
                  </a:ext>
                </a:extLst>
              </p:cNvPr>
              <p:cNvSpPr/>
              <p:nvPr/>
            </p:nvSpPr>
            <p:spPr>
              <a:xfrm>
                <a:off x="6031391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" name="bk object 169">
                <a:extLst>
                  <a:ext uri="{FF2B5EF4-FFF2-40B4-BE49-F238E27FC236}">
                    <a16:creationId xmlns:a16="http://schemas.microsoft.com/office/drawing/2014/main" id="{888E2A25-68A9-4125-BC15-A8F5E81F9B79}"/>
                  </a:ext>
                </a:extLst>
              </p:cNvPr>
              <p:cNvSpPr/>
              <p:nvPr/>
            </p:nvSpPr>
            <p:spPr>
              <a:xfrm>
                <a:off x="6031391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" name="bk object 170">
                <a:extLst>
                  <a:ext uri="{FF2B5EF4-FFF2-40B4-BE49-F238E27FC236}">
                    <a16:creationId xmlns:a16="http://schemas.microsoft.com/office/drawing/2014/main" id="{AC43D4EA-565F-4A49-AE16-BF8B014BFEF5}"/>
                  </a:ext>
                </a:extLst>
              </p:cNvPr>
              <p:cNvSpPr/>
              <p:nvPr/>
            </p:nvSpPr>
            <p:spPr>
              <a:xfrm>
                <a:off x="6964932" y="24862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" name="bk object 171">
                <a:extLst>
                  <a:ext uri="{FF2B5EF4-FFF2-40B4-BE49-F238E27FC236}">
                    <a16:creationId xmlns:a16="http://schemas.microsoft.com/office/drawing/2014/main" id="{65E951F0-0943-4AD7-A7A6-79490FBFB8D8}"/>
                  </a:ext>
                </a:extLst>
              </p:cNvPr>
              <p:cNvSpPr/>
              <p:nvPr/>
            </p:nvSpPr>
            <p:spPr>
              <a:xfrm>
                <a:off x="6964932" y="2965090"/>
                <a:ext cx="75425" cy="7542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" name="bk object 172">
                <a:extLst>
                  <a:ext uri="{FF2B5EF4-FFF2-40B4-BE49-F238E27FC236}">
                    <a16:creationId xmlns:a16="http://schemas.microsoft.com/office/drawing/2014/main" id="{66273A08-4209-4DD3-914B-CB1F1058C832}"/>
                  </a:ext>
                </a:extLst>
              </p:cNvPr>
              <p:cNvSpPr/>
              <p:nvPr/>
            </p:nvSpPr>
            <p:spPr>
              <a:xfrm>
                <a:off x="6964932" y="34438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" name="bk object 173">
                <a:extLst>
                  <a:ext uri="{FF2B5EF4-FFF2-40B4-BE49-F238E27FC236}">
                    <a16:creationId xmlns:a16="http://schemas.microsoft.com/office/drawing/2014/main" id="{CCC17A3E-8C88-4AEE-93BF-74C351438A57}"/>
                  </a:ext>
                </a:extLst>
              </p:cNvPr>
              <p:cNvSpPr/>
              <p:nvPr/>
            </p:nvSpPr>
            <p:spPr>
              <a:xfrm>
                <a:off x="6964932" y="39226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" name="bk object 174">
                <a:extLst>
                  <a:ext uri="{FF2B5EF4-FFF2-40B4-BE49-F238E27FC236}">
                    <a16:creationId xmlns:a16="http://schemas.microsoft.com/office/drawing/2014/main" id="{5A29A21F-4ED3-44F9-9E26-766E6F2BE1B0}"/>
                  </a:ext>
                </a:extLst>
              </p:cNvPr>
              <p:cNvSpPr/>
              <p:nvPr/>
            </p:nvSpPr>
            <p:spPr>
              <a:xfrm>
                <a:off x="6964932" y="44014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" name="bk object 175">
                <a:extLst>
                  <a:ext uri="{FF2B5EF4-FFF2-40B4-BE49-F238E27FC236}">
                    <a16:creationId xmlns:a16="http://schemas.microsoft.com/office/drawing/2014/main" id="{F8738208-8F39-49A8-BF9F-47A5FA231691}"/>
                  </a:ext>
                </a:extLst>
              </p:cNvPr>
              <p:cNvSpPr/>
              <p:nvPr/>
            </p:nvSpPr>
            <p:spPr>
              <a:xfrm>
                <a:off x="6059603" y="2486279"/>
                <a:ext cx="75425" cy="75438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bk object 176">
                <a:extLst>
                  <a:ext uri="{FF2B5EF4-FFF2-40B4-BE49-F238E27FC236}">
                    <a16:creationId xmlns:a16="http://schemas.microsoft.com/office/drawing/2014/main" id="{9C81F3FC-3CF8-495B-87DB-3E1B1497D0DB}"/>
                  </a:ext>
                </a:extLst>
              </p:cNvPr>
              <p:cNvSpPr/>
              <p:nvPr/>
            </p:nvSpPr>
            <p:spPr>
              <a:xfrm>
                <a:off x="6059603" y="2965090"/>
                <a:ext cx="75425" cy="7542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bk object 177">
                <a:extLst>
                  <a:ext uri="{FF2B5EF4-FFF2-40B4-BE49-F238E27FC236}">
                    <a16:creationId xmlns:a16="http://schemas.microsoft.com/office/drawing/2014/main" id="{3B60E7CF-AC03-4AA4-B400-86A7A6E731A9}"/>
                  </a:ext>
                </a:extLst>
              </p:cNvPr>
              <p:cNvSpPr/>
              <p:nvPr/>
            </p:nvSpPr>
            <p:spPr>
              <a:xfrm>
                <a:off x="6059603" y="3443878"/>
                <a:ext cx="75425" cy="75438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" name="bk object 178">
                <a:extLst>
                  <a:ext uri="{FF2B5EF4-FFF2-40B4-BE49-F238E27FC236}">
                    <a16:creationId xmlns:a16="http://schemas.microsoft.com/office/drawing/2014/main" id="{A12D0DA5-E36F-4D55-8E04-A288CD66C8C0}"/>
                  </a:ext>
                </a:extLst>
              </p:cNvPr>
              <p:cNvSpPr/>
              <p:nvPr/>
            </p:nvSpPr>
            <p:spPr>
              <a:xfrm>
                <a:off x="6059603" y="3922678"/>
                <a:ext cx="75425" cy="75438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" name="bk object 179">
                <a:extLst>
                  <a:ext uri="{FF2B5EF4-FFF2-40B4-BE49-F238E27FC236}">
                    <a16:creationId xmlns:a16="http://schemas.microsoft.com/office/drawing/2014/main" id="{7540E7D7-4F08-4AEC-A7DF-CBD388633F18}"/>
                  </a:ext>
                </a:extLst>
              </p:cNvPr>
              <p:cNvSpPr/>
              <p:nvPr/>
            </p:nvSpPr>
            <p:spPr>
              <a:xfrm>
                <a:off x="6059603" y="4401479"/>
                <a:ext cx="75425" cy="75438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bk object 180">
                <a:extLst>
                  <a:ext uri="{FF2B5EF4-FFF2-40B4-BE49-F238E27FC236}">
                    <a16:creationId xmlns:a16="http://schemas.microsoft.com/office/drawing/2014/main" id="{9578DC48-FE51-4AFE-830F-F2A01A1A1117}"/>
                  </a:ext>
                </a:extLst>
              </p:cNvPr>
              <p:cNvSpPr/>
              <p:nvPr/>
            </p:nvSpPr>
            <p:spPr>
              <a:xfrm>
                <a:off x="7163051" y="25734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bk object 181">
                <a:extLst>
                  <a:ext uri="{FF2B5EF4-FFF2-40B4-BE49-F238E27FC236}">
                    <a16:creationId xmlns:a16="http://schemas.microsoft.com/office/drawing/2014/main" id="{56FBEEE3-C0DF-4468-9951-EB227174BE76}"/>
                  </a:ext>
                </a:extLst>
              </p:cNvPr>
              <p:cNvSpPr/>
              <p:nvPr/>
            </p:nvSpPr>
            <p:spPr>
              <a:xfrm>
                <a:off x="7163051" y="30522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bk object 182">
                <a:extLst>
                  <a:ext uri="{FF2B5EF4-FFF2-40B4-BE49-F238E27FC236}">
                    <a16:creationId xmlns:a16="http://schemas.microsoft.com/office/drawing/2014/main" id="{2B0B8797-3E96-4174-8DF0-CA26E5396DE1}"/>
                  </a:ext>
                </a:extLst>
              </p:cNvPr>
              <p:cNvSpPr/>
              <p:nvPr/>
            </p:nvSpPr>
            <p:spPr>
              <a:xfrm>
                <a:off x="7163051" y="35310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bk object 183">
                <a:extLst>
                  <a:ext uri="{FF2B5EF4-FFF2-40B4-BE49-F238E27FC236}">
                    <a16:creationId xmlns:a16="http://schemas.microsoft.com/office/drawing/2014/main" id="{181FD51F-AD46-4ABB-B969-D618D8E8EBA2}"/>
                  </a:ext>
                </a:extLst>
              </p:cNvPr>
              <p:cNvSpPr/>
              <p:nvPr/>
            </p:nvSpPr>
            <p:spPr>
              <a:xfrm>
                <a:off x="7163051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bk object 184">
                <a:extLst>
                  <a:ext uri="{FF2B5EF4-FFF2-40B4-BE49-F238E27FC236}">
                    <a16:creationId xmlns:a16="http://schemas.microsoft.com/office/drawing/2014/main" id="{CA3C24B0-6597-4758-87CF-3E6B5D4C1853}"/>
                  </a:ext>
                </a:extLst>
              </p:cNvPr>
              <p:cNvSpPr/>
              <p:nvPr/>
            </p:nvSpPr>
            <p:spPr>
              <a:xfrm>
                <a:off x="7163051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bk object 185">
                <a:extLst>
                  <a:ext uri="{FF2B5EF4-FFF2-40B4-BE49-F238E27FC236}">
                    <a16:creationId xmlns:a16="http://schemas.microsoft.com/office/drawing/2014/main" id="{C39448BD-DA56-46B2-AE3B-DEFD96824A88}"/>
                  </a:ext>
                </a:extLst>
              </p:cNvPr>
              <p:cNvSpPr/>
              <p:nvPr/>
            </p:nvSpPr>
            <p:spPr>
              <a:xfrm>
                <a:off x="6257722" y="25734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" name="bk object 186">
                <a:extLst>
                  <a:ext uri="{FF2B5EF4-FFF2-40B4-BE49-F238E27FC236}">
                    <a16:creationId xmlns:a16="http://schemas.microsoft.com/office/drawing/2014/main" id="{0F7EDD57-C02A-46D4-BF8B-9ECA1A302AB9}"/>
                  </a:ext>
                </a:extLst>
              </p:cNvPr>
              <p:cNvSpPr/>
              <p:nvPr/>
            </p:nvSpPr>
            <p:spPr>
              <a:xfrm>
                <a:off x="6257722" y="30522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" name="bk object 187">
                <a:extLst>
                  <a:ext uri="{FF2B5EF4-FFF2-40B4-BE49-F238E27FC236}">
                    <a16:creationId xmlns:a16="http://schemas.microsoft.com/office/drawing/2014/main" id="{6B13E469-59BB-4E3F-B805-EEFC0BE94CAE}"/>
                  </a:ext>
                </a:extLst>
              </p:cNvPr>
              <p:cNvSpPr/>
              <p:nvPr/>
            </p:nvSpPr>
            <p:spPr>
              <a:xfrm>
                <a:off x="6257722" y="35310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bk object 188">
                <a:extLst>
                  <a:ext uri="{FF2B5EF4-FFF2-40B4-BE49-F238E27FC236}">
                    <a16:creationId xmlns:a16="http://schemas.microsoft.com/office/drawing/2014/main" id="{8BDC3518-B913-49E9-B86F-258E555BC5DB}"/>
                  </a:ext>
                </a:extLst>
              </p:cNvPr>
              <p:cNvSpPr/>
              <p:nvPr/>
            </p:nvSpPr>
            <p:spPr>
              <a:xfrm>
                <a:off x="6257722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bk object 189">
                <a:extLst>
                  <a:ext uri="{FF2B5EF4-FFF2-40B4-BE49-F238E27FC236}">
                    <a16:creationId xmlns:a16="http://schemas.microsoft.com/office/drawing/2014/main" id="{C64E9D27-7F8E-4503-BDD7-9C0874F603A0}"/>
                  </a:ext>
                </a:extLst>
              </p:cNvPr>
              <p:cNvSpPr/>
              <p:nvPr/>
            </p:nvSpPr>
            <p:spPr>
              <a:xfrm>
                <a:off x="6257722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" name="bk object 190">
                <a:extLst>
                  <a:ext uri="{FF2B5EF4-FFF2-40B4-BE49-F238E27FC236}">
                    <a16:creationId xmlns:a16="http://schemas.microsoft.com/office/drawing/2014/main" id="{835FAEE0-DF78-4EE9-AD75-213EF29076DD}"/>
                  </a:ext>
                </a:extLst>
              </p:cNvPr>
              <p:cNvSpPr/>
              <p:nvPr/>
            </p:nvSpPr>
            <p:spPr>
              <a:xfrm>
                <a:off x="7191263" y="24862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" name="bk object 191">
                <a:extLst>
                  <a:ext uri="{FF2B5EF4-FFF2-40B4-BE49-F238E27FC236}">
                    <a16:creationId xmlns:a16="http://schemas.microsoft.com/office/drawing/2014/main" id="{E6F1980B-042B-4141-9076-6B44D9423E90}"/>
                  </a:ext>
                </a:extLst>
              </p:cNvPr>
              <p:cNvSpPr/>
              <p:nvPr/>
            </p:nvSpPr>
            <p:spPr>
              <a:xfrm>
                <a:off x="7191263" y="2965090"/>
                <a:ext cx="75425" cy="7542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bk object 192">
                <a:extLst>
                  <a:ext uri="{FF2B5EF4-FFF2-40B4-BE49-F238E27FC236}">
                    <a16:creationId xmlns:a16="http://schemas.microsoft.com/office/drawing/2014/main" id="{1906F5AF-3B1F-4E08-BD7E-37760EAA2E1A}"/>
                  </a:ext>
                </a:extLst>
              </p:cNvPr>
              <p:cNvSpPr/>
              <p:nvPr/>
            </p:nvSpPr>
            <p:spPr>
              <a:xfrm>
                <a:off x="7191263" y="34438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" name="bk object 193">
                <a:extLst>
                  <a:ext uri="{FF2B5EF4-FFF2-40B4-BE49-F238E27FC236}">
                    <a16:creationId xmlns:a16="http://schemas.microsoft.com/office/drawing/2014/main" id="{D5D1C224-CECA-45F6-B190-AADD73AEFF3E}"/>
                  </a:ext>
                </a:extLst>
              </p:cNvPr>
              <p:cNvSpPr/>
              <p:nvPr/>
            </p:nvSpPr>
            <p:spPr>
              <a:xfrm>
                <a:off x="7191263" y="39226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bk object 194">
                <a:extLst>
                  <a:ext uri="{FF2B5EF4-FFF2-40B4-BE49-F238E27FC236}">
                    <a16:creationId xmlns:a16="http://schemas.microsoft.com/office/drawing/2014/main" id="{13B477CF-CD85-489B-A72E-575BA0F5F8FA}"/>
                  </a:ext>
                </a:extLst>
              </p:cNvPr>
              <p:cNvSpPr/>
              <p:nvPr/>
            </p:nvSpPr>
            <p:spPr>
              <a:xfrm>
                <a:off x="7191263" y="44014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" name="bk object 195">
                <a:extLst>
                  <a:ext uri="{FF2B5EF4-FFF2-40B4-BE49-F238E27FC236}">
                    <a16:creationId xmlns:a16="http://schemas.microsoft.com/office/drawing/2014/main" id="{EEE3B71D-3573-40DB-B925-1162FFA08280}"/>
                  </a:ext>
                </a:extLst>
              </p:cNvPr>
              <p:cNvSpPr/>
              <p:nvPr/>
            </p:nvSpPr>
            <p:spPr>
              <a:xfrm>
                <a:off x="6285934" y="24862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bk object 196">
                <a:extLst>
                  <a:ext uri="{FF2B5EF4-FFF2-40B4-BE49-F238E27FC236}">
                    <a16:creationId xmlns:a16="http://schemas.microsoft.com/office/drawing/2014/main" id="{1F431B5A-2262-42D8-80AF-D5C20179FA1F}"/>
                  </a:ext>
                </a:extLst>
              </p:cNvPr>
              <p:cNvSpPr/>
              <p:nvPr/>
            </p:nvSpPr>
            <p:spPr>
              <a:xfrm>
                <a:off x="6285934" y="2965090"/>
                <a:ext cx="75425" cy="7542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bk object 197">
                <a:extLst>
                  <a:ext uri="{FF2B5EF4-FFF2-40B4-BE49-F238E27FC236}">
                    <a16:creationId xmlns:a16="http://schemas.microsoft.com/office/drawing/2014/main" id="{F949DADF-D5AB-4546-AEAE-98C540139590}"/>
                  </a:ext>
                </a:extLst>
              </p:cNvPr>
              <p:cNvSpPr/>
              <p:nvPr/>
            </p:nvSpPr>
            <p:spPr>
              <a:xfrm>
                <a:off x="6285934" y="34438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bk object 198">
                <a:extLst>
                  <a:ext uri="{FF2B5EF4-FFF2-40B4-BE49-F238E27FC236}">
                    <a16:creationId xmlns:a16="http://schemas.microsoft.com/office/drawing/2014/main" id="{CE21D848-9D16-4B6A-B7F5-C737E31E3C98}"/>
                  </a:ext>
                </a:extLst>
              </p:cNvPr>
              <p:cNvSpPr/>
              <p:nvPr/>
            </p:nvSpPr>
            <p:spPr>
              <a:xfrm>
                <a:off x="6285934" y="39226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bk object 199">
                <a:extLst>
                  <a:ext uri="{FF2B5EF4-FFF2-40B4-BE49-F238E27FC236}">
                    <a16:creationId xmlns:a16="http://schemas.microsoft.com/office/drawing/2014/main" id="{30924E6F-DE33-41CB-BD00-F3F98BCF7AFB}"/>
                  </a:ext>
                </a:extLst>
              </p:cNvPr>
              <p:cNvSpPr/>
              <p:nvPr/>
            </p:nvSpPr>
            <p:spPr>
              <a:xfrm>
                <a:off x="6285934" y="44014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bk object 200">
                <a:extLst>
                  <a:ext uri="{FF2B5EF4-FFF2-40B4-BE49-F238E27FC236}">
                    <a16:creationId xmlns:a16="http://schemas.microsoft.com/office/drawing/2014/main" id="{90C26FF6-75A5-4FFD-BDF3-3CFBD4BE8522}"/>
                  </a:ext>
                </a:extLst>
              </p:cNvPr>
              <p:cNvSpPr/>
              <p:nvPr/>
            </p:nvSpPr>
            <p:spPr>
              <a:xfrm>
                <a:off x="7389385" y="25734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" name="bk object 201">
                <a:extLst>
                  <a:ext uri="{FF2B5EF4-FFF2-40B4-BE49-F238E27FC236}">
                    <a16:creationId xmlns:a16="http://schemas.microsoft.com/office/drawing/2014/main" id="{607701A9-B8BE-423E-B104-784FE776F539}"/>
                  </a:ext>
                </a:extLst>
              </p:cNvPr>
              <p:cNvSpPr/>
              <p:nvPr/>
            </p:nvSpPr>
            <p:spPr>
              <a:xfrm>
                <a:off x="7389385" y="30522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" name="bk object 202">
                <a:extLst>
                  <a:ext uri="{FF2B5EF4-FFF2-40B4-BE49-F238E27FC236}">
                    <a16:creationId xmlns:a16="http://schemas.microsoft.com/office/drawing/2014/main" id="{844BDD59-413E-4DA5-92D6-535617F199C2}"/>
                  </a:ext>
                </a:extLst>
              </p:cNvPr>
              <p:cNvSpPr/>
              <p:nvPr/>
            </p:nvSpPr>
            <p:spPr>
              <a:xfrm>
                <a:off x="7389385" y="35310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5" name="bk object 203">
                <a:extLst>
                  <a:ext uri="{FF2B5EF4-FFF2-40B4-BE49-F238E27FC236}">
                    <a16:creationId xmlns:a16="http://schemas.microsoft.com/office/drawing/2014/main" id="{63654576-9C2C-4530-9846-69ECBB4107A4}"/>
                  </a:ext>
                </a:extLst>
              </p:cNvPr>
              <p:cNvSpPr/>
              <p:nvPr/>
            </p:nvSpPr>
            <p:spPr>
              <a:xfrm>
                <a:off x="7389385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6" name="bk object 204">
                <a:extLst>
                  <a:ext uri="{FF2B5EF4-FFF2-40B4-BE49-F238E27FC236}">
                    <a16:creationId xmlns:a16="http://schemas.microsoft.com/office/drawing/2014/main" id="{3407104E-3AFB-4DF2-8A54-D6744F0A5F55}"/>
                  </a:ext>
                </a:extLst>
              </p:cNvPr>
              <p:cNvSpPr/>
              <p:nvPr/>
            </p:nvSpPr>
            <p:spPr>
              <a:xfrm>
                <a:off x="7389385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7" name="bk object 205">
                <a:extLst>
                  <a:ext uri="{FF2B5EF4-FFF2-40B4-BE49-F238E27FC236}">
                    <a16:creationId xmlns:a16="http://schemas.microsoft.com/office/drawing/2014/main" id="{3ECE0268-5179-42FA-8BAD-77DB90C5CF13}"/>
                  </a:ext>
                </a:extLst>
              </p:cNvPr>
              <p:cNvSpPr/>
              <p:nvPr/>
            </p:nvSpPr>
            <p:spPr>
              <a:xfrm>
                <a:off x="6484055" y="25734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8" name="bk object 206">
                <a:extLst>
                  <a:ext uri="{FF2B5EF4-FFF2-40B4-BE49-F238E27FC236}">
                    <a16:creationId xmlns:a16="http://schemas.microsoft.com/office/drawing/2014/main" id="{1A344818-F2D0-4AEC-9BC5-37C7803B2562}"/>
                  </a:ext>
                </a:extLst>
              </p:cNvPr>
              <p:cNvSpPr/>
              <p:nvPr/>
            </p:nvSpPr>
            <p:spPr>
              <a:xfrm>
                <a:off x="6484055" y="30522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9" name="bk object 207">
                <a:extLst>
                  <a:ext uri="{FF2B5EF4-FFF2-40B4-BE49-F238E27FC236}">
                    <a16:creationId xmlns:a16="http://schemas.microsoft.com/office/drawing/2014/main" id="{EB52A4BC-085D-44A2-94FC-709B2AC99267}"/>
                  </a:ext>
                </a:extLst>
              </p:cNvPr>
              <p:cNvSpPr/>
              <p:nvPr/>
            </p:nvSpPr>
            <p:spPr>
              <a:xfrm>
                <a:off x="6484055" y="35310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0" name="bk object 208">
                <a:extLst>
                  <a:ext uri="{FF2B5EF4-FFF2-40B4-BE49-F238E27FC236}">
                    <a16:creationId xmlns:a16="http://schemas.microsoft.com/office/drawing/2014/main" id="{97F69ED5-BEC4-4713-9E30-ABE4F362E3EB}"/>
                  </a:ext>
                </a:extLst>
              </p:cNvPr>
              <p:cNvSpPr/>
              <p:nvPr/>
            </p:nvSpPr>
            <p:spPr>
              <a:xfrm>
                <a:off x="6484055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1" name="bk object 209">
                <a:extLst>
                  <a:ext uri="{FF2B5EF4-FFF2-40B4-BE49-F238E27FC236}">
                    <a16:creationId xmlns:a16="http://schemas.microsoft.com/office/drawing/2014/main" id="{7D934AD1-281E-44B9-87B0-48DB6F874134}"/>
                  </a:ext>
                </a:extLst>
              </p:cNvPr>
              <p:cNvSpPr/>
              <p:nvPr/>
            </p:nvSpPr>
            <p:spPr>
              <a:xfrm>
                <a:off x="6484055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2" name="bk object 210">
                <a:extLst>
                  <a:ext uri="{FF2B5EF4-FFF2-40B4-BE49-F238E27FC236}">
                    <a16:creationId xmlns:a16="http://schemas.microsoft.com/office/drawing/2014/main" id="{D8A63AE3-FA45-40C5-BB3B-A720392FEEE3}"/>
                  </a:ext>
                </a:extLst>
              </p:cNvPr>
              <p:cNvSpPr/>
              <p:nvPr/>
            </p:nvSpPr>
            <p:spPr>
              <a:xfrm>
                <a:off x="7417597" y="24862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3" name="bk object 211">
                <a:extLst>
                  <a:ext uri="{FF2B5EF4-FFF2-40B4-BE49-F238E27FC236}">
                    <a16:creationId xmlns:a16="http://schemas.microsoft.com/office/drawing/2014/main" id="{19EFCBA9-6EAB-44DD-884A-FA5609AE0379}"/>
                  </a:ext>
                </a:extLst>
              </p:cNvPr>
              <p:cNvSpPr/>
              <p:nvPr/>
            </p:nvSpPr>
            <p:spPr>
              <a:xfrm>
                <a:off x="7417597" y="2965090"/>
                <a:ext cx="75425" cy="7542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bk object 212">
                <a:extLst>
                  <a:ext uri="{FF2B5EF4-FFF2-40B4-BE49-F238E27FC236}">
                    <a16:creationId xmlns:a16="http://schemas.microsoft.com/office/drawing/2014/main" id="{F99983FA-A4A0-4766-854C-6CC036AE58DC}"/>
                  </a:ext>
                </a:extLst>
              </p:cNvPr>
              <p:cNvSpPr/>
              <p:nvPr/>
            </p:nvSpPr>
            <p:spPr>
              <a:xfrm>
                <a:off x="7417597" y="34438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5" name="bk object 213">
                <a:extLst>
                  <a:ext uri="{FF2B5EF4-FFF2-40B4-BE49-F238E27FC236}">
                    <a16:creationId xmlns:a16="http://schemas.microsoft.com/office/drawing/2014/main" id="{4ED26AF6-B02D-467C-89C3-54469B27A8FB}"/>
                  </a:ext>
                </a:extLst>
              </p:cNvPr>
              <p:cNvSpPr/>
              <p:nvPr/>
            </p:nvSpPr>
            <p:spPr>
              <a:xfrm>
                <a:off x="7417597" y="39226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6" name="bk object 214">
                <a:extLst>
                  <a:ext uri="{FF2B5EF4-FFF2-40B4-BE49-F238E27FC236}">
                    <a16:creationId xmlns:a16="http://schemas.microsoft.com/office/drawing/2014/main" id="{E9D074F4-F8E2-4401-A5C9-AF30C38A7E31}"/>
                  </a:ext>
                </a:extLst>
              </p:cNvPr>
              <p:cNvSpPr/>
              <p:nvPr/>
            </p:nvSpPr>
            <p:spPr>
              <a:xfrm>
                <a:off x="7417597" y="44014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7" name="bk object 215">
                <a:extLst>
                  <a:ext uri="{FF2B5EF4-FFF2-40B4-BE49-F238E27FC236}">
                    <a16:creationId xmlns:a16="http://schemas.microsoft.com/office/drawing/2014/main" id="{A60FB939-F5C7-498D-A4E9-FF0D62310880}"/>
                  </a:ext>
                </a:extLst>
              </p:cNvPr>
              <p:cNvSpPr/>
              <p:nvPr/>
            </p:nvSpPr>
            <p:spPr>
              <a:xfrm>
                <a:off x="6512268" y="2486279"/>
                <a:ext cx="75425" cy="75438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bk object 216">
                <a:extLst>
                  <a:ext uri="{FF2B5EF4-FFF2-40B4-BE49-F238E27FC236}">
                    <a16:creationId xmlns:a16="http://schemas.microsoft.com/office/drawing/2014/main" id="{BDE2377E-FF5E-42FD-8125-B290CB26230A}"/>
                  </a:ext>
                </a:extLst>
              </p:cNvPr>
              <p:cNvSpPr/>
              <p:nvPr/>
            </p:nvSpPr>
            <p:spPr>
              <a:xfrm>
                <a:off x="6512268" y="2965090"/>
                <a:ext cx="75425" cy="75425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9" name="bk object 217">
                <a:extLst>
                  <a:ext uri="{FF2B5EF4-FFF2-40B4-BE49-F238E27FC236}">
                    <a16:creationId xmlns:a16="http://schemas.microsoft.com/office/drawing/2014/main" id="{B79981E9-D5DF-49BC-B756-B30571832946}"/>
                  </a:ext>
                </a:extLst>
              </p:cNvPr>
              <p:cNvSpPr/>
              <p:nvPr/>
            </p:nvSpPr>
            <p:spPr>
              <a:xfrm>
                <a:off x="6512268" y="3443878"/>
                <a:ext cx="75425" cy="75438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bk object 218">
                <a:extLst>
                  <a:ext uri="{FF2B5EF4-FFF2-40B4-BE49-F238E27FC236}">
                    <a16:creationId xmlns:a16="http://schemas.microsoft.com/office/drawing/2014/main" id="{797CDD25-8820-4036-983A-0CD6C1C5273D}"/>
                  </a:ext>
                </a:extLst>
              </p:cNvPr>
              <p:cNvSpPr/>
              <p:nvPr/>
            </p:nvSpPr>
            <p:spPr>
              <a:xfrm>
                <a:off x="6512268" y="3922678"/>
                <a:ext cx="75425" cy="75438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1" name="bk object 219">
                <a:extLst>
                  <a:ext uri="{FF2B5EF4-FFF2-40B4-BE49-F238E27FC236}">
                    <a16:creationId xmlns:a16="http://schemas.microsoft.com/office/drawing/2014/main" id="{4519E33E-F808-4FBB-BE8A-242C17158ADB}"/>
                  </a:ext>
                </a:extLst>
              </p:cNvPr>
              <p:cNvSpPr/>
              <p:nvPr/>
            </p:nvSpPr>
            <p:spPr>
              <a:xfrm>
                <a:off x="6512268" y="4401479"/>
                <a:ext cx="75425" cy="75438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bk object 220">
                <a:extLst>
                  <a:ext uri="{FF2B5EF4-FFF2-40B4-BE49-F238E27FC236}">
                    <a16:creationId xmlns:a16="http://schemas.microsoft.com/office/drawing/2014/main" id="{87E0BD0A-C03E-4F80-8AF4-5F6B0B9C9E74}"/>
                  </a:ext>
                </a:extLst>
              </p:cNvPr>
              <p:cNvSpPr/>
              <p:nvPr/>
            </p:nvSpPr>
            <p:spPr>
              <a:xfrm>
                <a:off x="7615715" y="25734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3" name="bk object 221">
                <a:extLst>
                  <a:ext uri="{FF2B5EF4-FFF2-40B4-BE49-F238E27FC236}">
                    <a16:creationId xmlns:a16="http://schemas.microsoft.com/office/drawing/2014/main" id="{5A6434CD-992C-40B1-9606-0A3C15A440A1}"/>
                  </a:ext>
                </a:extLst>
              </p:cNvPr>
              <p:cNvSpPr/>
              <p:nvPr/>
            </p:nvSpPr>
            <p:spPr>
              <a:xfrm>
                <a:off x="7615715" y="30522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bk object 222">
                <a:extLst>
                  <a:ext uri="{FF2B5EF4-FFF2-40B4-BE49-F238E27FC236}">
                    <a16:creationId xmlns:a16="http://schemas.microsoft.com/office/drawing/2014/main" id="{D9DE49A7-8ECE-4CF3-8387-195CBC1395F0}"/>
                  </a:ext>
                </a:extLst>
              </p:cNvPr>
              <p:cNvSpPr/>
              <p:nvPr/>
            </p:nvSpPr>
            <p:spPr>
              <a:xfrm>
                <a:off x="7615715" y="35310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bk object 223">
                <a:extLst>
                  <a:ext uri="{FF2B5EF4-FFF2-40B4-BE49-F238E27FC236}">
                    <a16:creationId xmlns:a16="http://schemas.microsoft.com/office/drawing/2014/main" id="{6D56D2C9-E902-4EFC-AF68-7FC7E63E0EE3}"/>
                  </a:ext>
                </a:extLst>
              </p:cNvPr>
              <p:cNvSpPr/>
              <p:nvPr/>
            </p:nvSpPr>
            <p:spPr>
              <a:xfrm>
                <a:off x="7615715" y="40098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bk object 224">
                <a:extLst>
                  <a:ext uri="{FF2B5EF4-FFF2-40B4-BE49-F238E27FC236}">
                    <a16:creationId xmlns:a16="http://schemas.microsoft.com/office/drawing/2014/main" id="{452CCB42-7790-4061-AE28-CB872F2A551C}"/>
                  </a:ext>
                </a:extLst>
              </p:cNvPr>
              <p:cNvSpPr/>
              <p:nvPr/>
            </p:nvSpPr>
            <p:spPr>
              <a:xfrm>
                <a:off x="7615715" y="448862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7" name="bk object 225">
                <a:extLst>
                  <a:ext uri="{FF2B5EF4-FFF2-40B4-BE49-F238E27FC236}">
                    <a16:creationId xmlns:a16="http://schemas.microsoft.com/office/drawing/2014/main" id="{C8777967-562B-48F8-B746-F7EEF9C368C1}"/>
                  </a:ext>
                </a:extLst>
              </p:cNvPr>
              <p:cNvSpPr/>
              <p:nvPr/>
            </p:nvSpPr>
            <p:spPr>
              <a:xfrm>
                <a:off x="7643928" y="24862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8" name="bk object 226">
                <a:extLst>
                  <a:ext uri="{FF2B5EF4-FFF2-40B4-BE49-F238E27FC236}">
                    <a16:creationId xmlns:a16="http://schemas.microsoft.com/office/drawing/2014/main" id="{FD00D0D6-DBA2-42C7-AB3A-2F878BB3CCFB}"/>
                  </a:ext>
                </a:extLst>
              </p:cNvPr>
              <p:cNvSpPr/>
              <p:nvPr/>
            </p:nvSpPr>
            <p:spPr>
              <a:xfrm>
                <a:off x="7643928" y="2965090"/>
                <a:ext cx="75425" cy="7542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9" name="bk object 227">
                <a:extLst>
                  <a:ext uri="{FF2B5EF4-FFF2-40B4-BE49-F238E27FC236}">
                    <a16:creationId xmlns:a16="http://schemas.microsoft.com/office/drawing/2014/main" id="{876AAFD0-548B-47E2-B8EE-184744F658ED}"/>
                  </a:ext>
                </a:extLst>
              </p:cNvPr>
              <p:cNvSpPr/>
              <p:nvPr/>
            </p:nvSpPr>
            <p:spPr>
              <a:xfrm>
                <a:off x="7643928" y="34438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0" name="bk object 228">
                <a:extLst>
                  <a:ext uri="{FF2B5EF4-FFF2-40B4-BE49-F238E27FC236}">
                    <a16:creationId xmlns:a16="http://schemas.microsoft.com/office/drawing/2014/main" id="{4BA5C1C0-5A71-4BC4-9CA3-8415855A5C73}"/>
                  </a:ext>
                </a:extLst>
              </p:cNvPr>
              <p:cNvSpPr/>
              <p:nvPr/>
            </p:nvSpPr>
            <p:spPr>
              <a:xfrm>
                <a:off x="7643928" y="3922678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1" name="bk object 229">
                <a:extLst>
                  <a:ext uri="{FF2B5EF4-FFF2-40B4-BE49-F238E27FC236}">
                    <a16:creationId xmlns:a16="http://schemas.microsoft.com/office/drawing/2014/main" id="{1F5A84CF-7780-40E8-B7F4-898E10649DB9}"/>
                  </a:ext>
                </a:extLst>
              </p:cNvPr>
              <p:cNvSpPr/>
              <p:nvPr/>
            </p:nvSpPr>
            <p:spPr>
              <a:xfrm>
                <a:off x="7643928" y="4401479"/>
                <a:ext cx="75425" cy="754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6593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79FE90-871C-4D99-A0E8-96C6A6A91E87}"/>
              </a:ext>
            </a:extLst>
          </p:cNvPr>
          <p:cNvGrpSpPr/>
          <p:nvPr/>
        </p:nvGrpSpPr>
        <p:grpSpPr>
          <a:xfrm>
            <a:off x="0" y="360000"/>
            <a:ext cx="9907200" cy="5949320"/>
            <a:chOff x="0" y="360000"/>
            <a:chExt cx="9907200" cy="594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Ready for scale-up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Fifteen early adopters of point-of-care early infant diagnosis 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21C587-55C0-454B-B64B-9EBCEA9766AB}"/>
                </a:ext>
              </a:extLst>
            </p:cNvPr>
            <p:cNvSpPr txBox="1"/>
            <p:nvPr/>
          </p:nvSpPr>
          <p:spPr>
            <a:xfrm>
              <a:off x="0" y="6120000"/>
              <a:ext cx="9907200" cy="18932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Bailey R, Peter T. The role of point-of-care testing for early infant diagnosis. IAS 2018 satellite session: diagnose, treat, innovate: a paradigm shift for ending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paediatric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AIDS. 23 July 2018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(http://www.pedaids.org/</a:t>
              </a:r>
            </a:p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wp-content/uploads/2018/08/joint-partner-satellite_role-of-POC-EID-23July2018_FINAL_20July2018.pdf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, accessed 6 November 2018).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C841F07-2820-419D-97BE-5F8D1FA136F2}"/>
                </a:ext>
              </a:extLst>
            </p:cNvPr>
            <p:cNvGrpSpPr/>
            <p:nvPr/>
          </p:nvGrpSpPr>
          <p:grpSpPr>
            <a:xfrm>
              <a:off x="2592000" y="1890000"/>
              <a:ext cx="4699316" cy="2903952"/>
              <a:chOff x="2641231" y="1980000"/>
              <a:chExt cx="4699316" cy="290395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7825EF5-F057-40DF-A939-484B1EA09DE2}"/>
                  </a:ext>
                </a:extLst>
              </p:cNvPr>
              <p:cNvGrpSpPr/>
              <p:nvPr/>
            </p:nvGrpSpPr>
            <p:grpSpPr>
              <a:xfrm>
                <a:off x="2641231" y="3780000"/>
                <a:ext cx="874282" cy="526456"/>
                <a:chOff x="1674000" y="4104000"/>
                <a:chExt cx="874282" cy="526456"/>
              </a:xfrm>
            </p:grpSpPr>
            <p:sp>
              <p:nvSpPr>
                <p:cNvPr id="9" name="object 2">
                  <a:extLst>
                    <a:ext uri="{FF2B5EF4-FFF2-40B4-BE49-F238E27FC236}">
                      <a16:creationId xmlns:a16="http://schemas.microsoft.com/office/drawing/2014/main" id="{F6BC8CA0-5944-4AA9-A138-04B3716C46A8}"/>
                    </a:ext>
                  </a:extLst>
                </p:cNvPr>
                <p:cNvSpPr txBox="1"/>
                <p:nvPr/>
              </p:nvSpPr>
              <p:spPr>
                <a:xfrm>
                  <a:off x="1800000" y="4104000"/>
                  <a:ext cx="405880" cy="166456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 marL="12700" marR="5080">
                    <a:lnSpc>
                      <a:spcPct val="135400"/>
                    </a:lnSpc>
                    <a:spcBef>
                      <a:spcPts val="100"/>
                    </a:spcBef>
                  </a:pPr>
                  <a:r>
                    <a:rPr sz="900" spc="-5" dirty="0">
                      <a:solidFill>
                        <a:srgbClr val="231F2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EGPAF</a:t>
                  </a:r>
                  <a:endParaRPr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bk object 16">
                  <a:extLst>
                    <a:ext uri="{FF2B5EF4-FFF2-40B4-BE49-F238E27FC236}">
                      <a16:creationId xmlns:a16="http://schemas.microsoft.com/office/drawing/2014/main" id="{57C4ACA8-A7DD-4B51-B539-B594C16F991E}"/>
                    </a:ext>
                  </a:extLst>
                </p:cNvPr>
                <p:cNvSpPr/>
                <p:nvPr/>
              </p:nvSpPr>
              <p:spPr>
                <a:xfrm>
                  <a:off x="1674000" y="4140000"/>
                  <a:ext cx="107314" cy="107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4" h="107315">
                      <a:moveTo>
                        <a:pt x="106946" y="106946"/>
                      </a:moveTo>
                      <a:lnTo>
                        <a:pt x="0" y="106946"/>
                      </a:lnTo>
                      <a:lnTo>
                        <a:pt x="0" y="0"/>
                      </a:lnTo>
                      <a:lnTo>
                        <a:pt x="106946" y="0"/>
                      </a:lnTo>
                      <a:lnTo>
                        <a:pt x="106946" y="106946"/>
                      </a:lnTo>
                      <a:close/>
                    </a:path>
                  </a:pathLst>
                </a:custGeom>
                <a:solidFill>
                  <a:srgbClr val="FFC90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bk object 17">
                  <a:extLst>
                    <a:ext uri="{FF2B5EF4-FFF2-40B4-BE49-F238E27FC236}">
                      <a16:creationId xmlns:a16="http://schemas.microsoft.com/office/drawing/2014/main" id="{617AB588-250B-484C-82EE-239AA2748DE1}"/>
                    </a:ext>
                  </a:extLst>
                </p:cNvPr>
                <p:cNvSpPr/>
                <p:nvPr/>
              </p:nvSpPr>
              <p:spPr>
                <a:xfrm>
                  <a:off x="1674000" y="4500000"/>
                  <a:ext cx="107314" cy="107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4" h="107315">
                      <a:moveTo>
                        <a:pt x="106946" y="106946"/>
                      </a:moveTo>
                      <a:lnTo>
                        <a:pt x="0" y="106946"/>
                      </a:lnTo>
                      <a:lnTo>
                        <a:pt x="0" y="0"/>
                      </a:lnTo>
                      <a:lnTo>
                        <a:pt x="106946" y="0"/>
                      </a:lnTo>
                      <a:lnTo>
                        <a:pt x="106946" y="106946"/>
                      </a:lnTo>
                      <a:close/>
                    </a:path>
                  </a:pathLst>
                </a:custGeom>
                <a:solidFill>
                  <a:srgbClr val="F78E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7" name="bk object 18">
                  <a:extLst>
                    <a:ext uri="{FF2B5EF4-FFF2-40B4-BE49-F238E27FC236}">
                      <a16:creationId xmlns:a16="http://schemas.microsoft.com/office/drawing/2014/main" id="{D3FD3007-6D6F-4786-88B2-C15DFC7D80C5}"/>
                    </a:ext>
                  </a:extLst>
                </p:cNvPr>
                <p:cNvSpPr/>
                <p:nvPr/>
              </p:nvSpPr>
              <p:spPr>
                <a:xfrm>
                  <a:off x="1674000" y="4320000"/>
                  <a:ext cx="107314" cy="107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4" h="107315">
                      <a:moveTo>
                        <a:pt x="106946" y="106946"/>
                      </a:moveTo>
                      <a:lnTo>
                        <a:pt x="0" y="106946"/>
                      </a:lnTo>
                      <a:lnTo>
                        <a:pt x="0" y="0"/>
                      </a:lnTo>
                      <a:lnTo>
                        <a:pt x="106946" y="0"/>
                      </a:lnTo>
                      <a:lnTo>
                        <a:pt x="106946" y="106946"/>
                      </a:lnTo>
                      <a:close/>
                    </a:path>
                  </a:pathLst>
                </a:custGeom>
                <a:solidFill>
                  <a:srgbClr val="00AEE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F2B83F61-87F5-4571-9204-1E1E05C778D7}"/>
                    </a:ext>
                  </a:extLst>
                </p:cNvPr>
                <p:cNvSpPr/>
                <p:nvPr/>
              </p:nvSpPr>
              <p:spPr>
                <a:xfrm>
                  <a:off x="1800000" y="4284000"/>
                  <a:ext cx="748282" cy="166456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 marL="12700" marR="5080">
                    <a:lnSpc>
                      <a:spcPct val="135400"/>
                    </a:lnSpc>
                    <a:spcBef>
                      <a:spcPts val="100"/>
                    </a:spcBef>
                  </a:pPr>
                  <a:r>
                    <a:rPr lang="en-GB" sz="900" spc="-5" dirty="0">
                      <a:solidFill>
                        <a:srgbClr val="231F2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CHAI/UNICEF</a:t>
                  </a:r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FCCCAF7A-7620-4126-9D85-EBA02875DA3C}"/>
                    </a:ext>
                  </a:extLst>
                </p:cNvPr>
                <p:cNvSpPr/>
                <p:nvPr/>
              </p:nvSpPr>
              <p:spPr>
                <a:xfrm>
                  <a:off x="1800000" y="4464000"/>
                  <a:ext cx="417422" cy="166456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 marL="12700" marR="5080">
                    <a:lnSpc>
                      <a:spcPct val="135400"/>
                    </a:lnSpc>
                    <a:spcBef>
                      <a:spcPts val="100"/>
                    </a:spcBef>
                  </a:pPr>
                  <a:r>
                    <a:rPr lang="en-GB" sz="900" spc="-5" dirty="0">
                      <a:solidFill>
                        <a:srgbClr val="231F2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Overlap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CB89F57-C41E-490A-AD11-CD978EE5FC9B}"/>
                  </a:ext>
                </a:extLst>
              </p:cNvPr>
              <p:cNvGrpSpPr/>
              <p:nvPr/>
            </p:nvGrpSpPr>
            <p:grpSpPr>
              <a:xfrm>
                <a:off x="3600000" y="1980000"/>
                <a:ext cx="3740547" cy="2903952"/>
                <a:chOff x="3414660" y="1962579"/>
                <a:chExt cx="3740547" cy="2903952"/>
              </a:xfrm>
            </p:grpSpPr>
            <p:sp>
              <p:nvSpPr>
                <p:cNvPr id="10" name="object 3">
                  <a:extLst>
                    <a:ext uri="{FF2B5EF4-FFF2-40B4-BE49-F238E27FC236}">
                      <a16:creationId xmlns:a16="http://schemas.microsoft.com/office/drawing/2014/main" id="{AEAD5AD4-86C1-45AD-9A23-FBA9B96BD0C6}"/>
                    </a:ext>
                  </a:extLst>
                </p:cNvPr>
                <p:cNvSpPr/>
                <p:nvPr/>
              </p:nvSpPr>
              <p:spPr>
                <a:xfrm>
                  <a:off x="3840996" y="1962579"/>
                  <a:ext cx="2419207" cy="2903952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4">
                  <a:extLst>
                    <a:ext uri="{FF2B5EF4-FFF2-40B4-BE49-F238E27FC236}">
                      <a16:creationId xmlns:a16="http://schemas.microsoft.com/office/drawing/2014/main" id="{C9AF7545-B61E-466A-865D-588483BB6720}"/>
                    </a:ext>
                  </a:extLst>
                </p:cNvPr>
                <p:cNvSpPr txBox="1"/>
                <p:nvPr/>
              </p:nvSpPr>
              <p:spPr>
                <a:xfrm>
                  <a:off x="3414660" y="2787928"/>
                  <a:ext cx="393377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Senegal</a:t>
                  </a:r>
                </a:p>
              </p:txBody>
            </p:sp>
            <p:sp>
              <p:nvSpPr>
                <p:cNvPr id="12" name="object 5">
                  <a:extLst>
                    <a:ext uri="{FF2B5EF4-FFF2-40B4-BE49-F238E27FC236}">
                      <a16:creationId xmlns:a16="http://schemas.microsoft.com/office/drawing/2014/main" id="{0C2CD063-40AC-4442-BE5C-B9BA179521D7}"/>
                    </a:ext>
                  </a:extLst>
                </p:cNvPr>
                <p:cNvSpPr txBox="1"/>
                <p:nvPr/>
              </p:nvSpPr>
              <p:spPr>
                <a:xfrm>
                  <a:off x="4100103" y="3313584"/>
                  <a:ext cx="331822" cy="230832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marL="0" algn="ctr">
                    <a:lnSpc>
                      <a:spcPts val="900"/>
                    </a:lnSpc>
                    <a:spcBef>
                      <a:spcPts val="0"/>
                    </a:spcBef>
                  </a:pPr>
                  <a:r>
                    <a:rPr dirty="0"/>
                    <a:t>Côte </a:t>
                  </a:r>
                  <a:endParaRPr lang="en-GB" dirty="0"/>
                </a:p>
                <a:p>
                  <a:pPr marL="0" algn="ctr">
                    <a:lnSpc>
                      <a:spcPts val="900"/>
                    </a:lnSpc>
                    <a:spcBef>
                      <a:spcPts val="0"/>
                    </a:spcBef>
                  </a:pPr>
                  <a:r>
                    <a:rPr dirty="0"/>
                    <a:t>d’Ivoire</a:t>
                  </a:r>
                </a:p>
              </p:txBody>
            </p:sp>
            <p:sp>
              <p:nvSpPr>
                <p:cNvPr id="13" name="object 6">
                  <a:extLst>
                    <a:ext uri="{FF2B5EF4-FFF2-40B4-BE49-F238E27FC236}">
                      <a16:creationId xmlns:a16="http://schemas.microsoft.com/office/drawing/2014/main" id="{3DE52505-EE09-4FE3-A416-3B2CE13F1A60}"/>
                    </a:ext>
                  </a:extLst>
                </p:cNvPr>
                <p:cNvSpPr txBox="1"/>
                <p:nvPr/>
              </p:nvSpPr>
              <p:spPr>
                <a:xfrm>
                  <a:off x="4664968" y="3101459"/>
                  <a:ext cx="493725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Cameroon</a:t>
                  </a:r>
                </a:p>
              </p:txBody>
            </p:sp>
            <p:sp>
              <p:nvSpPr>
                <p:cNvPr id="14" name="object 7">
                  <a:extLst>
                    <a:ext uri="{FF2B5EF4-FFF2-40B4-BE49-F238E27FC236}">
                      <a16:creationId xmlns:a16="http://schemas.microsoft.com/office/drawing/2014/main" id="{DE98C9E0-1AC7-4E4B-A159-A91F0774D0BF}"/>
                    </a:ext>
                  </a:extLst>
                </p:cNvPr>
                <p:cNvSpPr txBox="1"/>
                <p:nvPr/>
              </p:nvSpPr>
              <p:spPr>
                <a:xfrm>
                  <a:off x="5107616" y="3428978"/>
                  <a:ext cx="306494" cy="230832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lnSpc>
                      <a:spcPts val="900"/>
                    </a:lnSpc>
                    <a:spcBef>
                      <a:spcPts val="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en-GB" dirty="0"/>
                    <a:t>DR</a:t>
                  </a:r>
                </a:p>
                <a:p>
                  <a:r>
                    <a:rPr dirty="0"/>
                    <a:t>Congo</a:t>
                  </a:r>
                </a:p>
              </p:txBody>
            </p:sp>
            <p:sp>
              <p:nvSpPr>
                <p:cNvPr id="15" name="object 8">
                  <a:extLst>
                    <a:ext uri="{FF2B5EF4-FFF2-40B4-BE49-F238E27FC236}">
                      <a16:creationId xmlns:a16="http://schemas.microsoft.com/office/drawing/2014/main" id="{1C46FECC-F719-491A-8B5C-536CE427F057}"/>
                    </a:ext>
                  </a:extLst>
                </p:cNvPr>
                <p:cNvSpPr txBox="1"/>
                <p:nvPr/>
              </p:nvSpPr>
              <p:spPr>
                <a:xfrm>
                  <a:off x="5215323" y="3951581"/>
                  <a:ext cx="357149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Zambia</a:t>
                  </a:r>
                </a:p>
              </p:txBody>
            </p:sp>
            <p:sp>
              <p:nvSpPr>
                <p:cNvPr id="16" name="object 9">
                  <a:extLst>
                    <a:ext uri="{FF2B5EF4-FFF2-40B4-BE49-F238E27FC236}">
                      <a16:creationId xmlns:a16="http://schemas.microsoft.com/office/drawing/2014/main" id="{D9807B14-8B2E-4C1F-8F28-E295415D09A0}"/>
                    </a:ext>
                  </a:extLst>
                </p:cNvPr>
                <p:cNvSpPr txBox="1"/>
                <p:nvPr/>
              </p:nvSpPr>
              <p:spPr>
                <a:xfrm>
                  <a:off x="5237608" y="4119143"/>
                  <a:ext cx="487313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Zimbabwe</a:t>
                  </a:r>
                </a:p>
              </p:txBody>
            </p:sp>
            <p:sp>
              <p:nvSpPr>
                <p:cNvPr id="17" name="object 10">
                  <a:extLst>
                    <a:ext uri="{FF2B5EF4-FFF2-40B4-BE49-F238E27FC236}">
                      <a16:creationId xmlns:a16="http://schemas.microsoft.com/office/drawing/2014/main" id="{C18646EC-5006-4791-8426-42EBECBBC95D}"/>
                    </a:ext>
                  </a:extLst>
                </p:cNvPr>
                <p:cNvSpPr txBox="1"/>
                <p:nvPr/>
              </p:nvSpPr>
              <p:spPr>
                <a:xfrm>
                  <a:off x="5572472" y="4460261"/>
                  <a:ext cx="395942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solidFill>
                        <a:srgbClr val="231F2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 err="1">
                      <a:solidFill>
                        <a:schemeClr val="tx1"/>
                      </a:solidFill>
                    </a:rPr>
                    <a:t>Eswatini</a:t>
                  </a:r>
                  <a:endParaRPr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object 11">
                  <a:extLst>
                    <a:ext uri="{FF2B5EF4-FFF2-40B4-BE49-F238E27FC236}">
                      <a16:creationId xmlns:a16="http://schemas.microsoft.com/office/drawing/2014/main" id="{99DFCF63-F34C-4FA7-B09A-777FACC8834B}"/>
                    </a:ext>
                  </a:extLst>
                </p:cNvPr>
                <p:cNvSpPr txBox="1"/>
                <p:nvPr/>
              </p:nvSpPr>
              <p:spPr>
                <a:xfrm>
                  <a:off x="5691715" y="4229612"/>
                  <a:ext cx="601447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Mozambique</a:t>
                  </a:r>
                </a:p>
              </p:txBody>
            </p:sp>
            <p:sp>
              <p:nvSpPr>
                <p:cNvPr id="19" name="object 12">
                  <a:extLst>
                    <a:ext uri="{FF2B5EF4-FFF2-40B4-BE49-F238E27FC236}">
                      <a16:creationId xmlns:a16="http://schemas.microsoft.com/office/drawing/2014/main" id="{7A4506C7-29C8-47EE-B84B-A95739E0229F}"/>
                    </a:ext>
                  </a:extLst>
                </p:cNvPr>
                <p:cNvSpPr txBox="1"/>
                <p:nvPr/>
              </p:nvSpPr>
              <p:spPr>
                <a:xfrm>
                  <a:off x="5953262" y="3915704"/>
                  <a:ext cx="333105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Malawi</a:t>
                  </a:r>
                </a:p>
              </p:txBody>
            </p:sp>
            <p:sp>
              <p:nvSpPr>
                <p:cNvPr id="20" name="object 13">
                  <a:extLst>
                    <a:ext uri="{FF2B5EF4-FFF2-40B4-BE49-F238E27FC236}">
                      <a16:creationId xmlns:a16="http://schemas.microsoft.com/office/drawing/2014/main" id="{73CD5901-CE80-442F-9FF9-DAACC2C8E4C4}"/>
                    </a:ext>
                  </a:extLst>
                </p:cNvPr>
                <p:cNvSpPr txBox="1"/>
                <p:nvPr/>
              </p:nvSpPr>
              <p:spPr>
                <a:xfrm>
                  <a:off x="5857736" y="3705644"/>
                  <a:ext cx="1297471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United Republic of Tanzania</a:t>
                  </a:r>
                </a:p>
              </p:txBody>
            </p:sp>
            <p:sp>
              <p:nvSpPr>
                <p:cNvPr id="21" name="object 14">
                  <a:extLst>
                    <a:ext uri="{FF2B5EF4-FFF2-40B4-BE49-F238E27FC236}">
                      <a16:creationId xmlns:a16="http://schemas.microsoft.com/office/drawing/2014/main" id="{E36D873C-28E7-403E-890D-5613A9A0CCD3}"/>
                    </a:ext>
                  </a:extLst>
                </p:cNvPr>
                <p:cNvSpPr txBox="1"/>
                <p:nvPr/>
              </p:nvSpPr>
              <p:spPr>
                <a:xfrm>
                  <a:off x="6029208" y="3454888"/>
                  <a:ext cx="392415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Rwanda</a:t>
                  </a:r>
                </a:p>
              </p:txBody>
            </p:sp>
            <p:sp>
              <p:nvSpPr>
                <p:cNvPr id="22" name="object 15">
                  <a:extLst>
                    <a:ext uri="{FF2B5EF4-FFF2-40B4-BE49-F238E27FC236}">
                      <a16:creationId xmlns:a16="http://schemas.microsoft.com/office/drawing/2014/main" id="{254F7FB4-0748-4809-8D9D-FA0515DDEF21}"/>
                    </a:ext>
                  </a:extLst>
                </p:cNvPr>
                <p:cNvSpPr txBox="1"/>
                <p:nvPr/>
              </p:nvSpPr>
              <p:spPr>
                <a:xfrm>
                  <a:off x="6117933" y="3298233"/>
                  <a:ext cx="376385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Uganda</a:t>
                  </a:r>
                </a:p>
              </p:txBody>
            </p:sp>
            <p:sp>
              <p:nvSpPr>
                <p:cNvPr id="23" name="object 16">
                  <a:extLst>
                    <a:ext uri="{FF2B5EF4-FFF2-40B4-BE49-F238E27FC236}">
                      <a16:creationId xmlns:a16="http://schemas.microsoft.com/office/drawing/2014/main" id="{17A539F8-234B-4D19-BDAE-754220DE02D2}"/>
                    </a:ext>
                  </a:extLst>
                </p:cNvPr>
                <p:cNvSpPr txBox="1"/>
                <p:nvPr/>
              </p:nvSpPr>
              <p:spPr>
                <a:xfrm>
                  <a:off x="5629265" y="3360800"/>
                  <a:ext cx="308098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Kenya</a:t>
                  </a:r>
                </a:p>
              </p:txBody>
            </p:sp>
            <p:sp>
              <p:nvSpPr>
                <p:cNvPr id="24" name="object 17">
                  <a:extLst>
                    <a:ext uri="{FF2B5EF4-FFF2-40B4-BE49-F238E27FC236}">
                      <a16:creationId xmlns:a16="http://schemas.microsoft.com/office/drawing/2014/main" id="{B2CC2185-A631-4F47-9E76-D3392506DD9E}"/>
                    </a:ext>
                  </a:extLst>
                </p:cNvPr>
                <p:cNvSpPr txBox="1"/>
                <p:nvPr/>
              </p:nvSpPr>
              <p:spPr>
                <a:xfrm>
                  <a:off x="5666658" y="3068232"/>
                  <a:ext cx="386324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>
                    <a:lnSpc>
                      <a:spcPct val="135400"/>
                    </a:lnSpc>
                    <a:spcBef>
                      <a:spcPts val="100"/>
                    </a:spcBef>
                    <a:defRPr sz="800" spc="-5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Ethiopia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6004B12-B144-4349-99B9-6566658B0CAD}"/>
                    </a:ext>
                  </a:extLst>
                </p:cNvPr>
                <p:cNvSpPr/>
                <p:nvPr/>
              </p:nvSpPr>
              <p:spPr>
                <a:xfrm>
                  <a:off x="5475580" y="4634397"/>
                  <a:ext cx="382156" cy="147989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 marL="12700" marR="5080">
                    <a:lnSpc>
                      <a:spcPct val="135400"/>
                    </a:lnSpc>
                    <a:spcBef>
                      <a:spcPts val="100"/>
                    </a:spcBef>
                  </a:pPr>
                  <a:r>
                    <a:rPr lang="en-GB" sz="800" spc="-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Lesotho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1211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D4F207-2B68-4B2E-8B40-B84472C3E756}"/>
              </a:ext>
            </a:extLst>
          </p:cNvPr>
          <p:cNvGrpSpPr/>
          <p:nvPr/>
        </p:nvGrpSpPr>
        <p:grpSpPr>
          <a:xfrm>
            <a:off x="0" y="360000"/>
            <a:ext cx="9907200" cy="5742588"/>
            <a:chOff x="0" y="360000"/>
            <a:chExt cx="9907200" cy="57425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Dramatic gains through point-of-care early infant diagnosis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of HIV test results returned to a caregiver within 30 days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percentage of newly diagnosed infants initiated on treatment within 60 days,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health facilities, Malawi and Mozambique, 2015–2018 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B63C4B-8E2A-4CB0-9CB5-6FC613BCDC57}"/>
                </a:ext>
              </a:extLst>
            </p:cNvPr>
            <p:cNvSpPr txBox="1"/>
            <p:nvPr/>
          </p:nvSpPr>
          <p:spPr>
            <a:xfrm>
              <a:off x="0" y="5733256"/>
              <a:ext cx="9907200" cy="369332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Jani IV,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Meggi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B,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Loquiha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O,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Tobaiwa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O,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Mudenyanga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C,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Zitha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A et al. Effect of point-of-care early infant diagnosis on antiretroviral therapy initiation and retention of patients. AIDS. 2018:32(11):1453–63; </a:t>
              </a:r>
            </a:p>
            <a:p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Mwenda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R, Fong Y,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Magombo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T, Saka E,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Midiani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D,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Mwase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C et al. Significant patient impact observed upon implementation of point-of-care early infant diagnosis technologies in an observational study in Malawi. </a:t>
              </a:r>
            </a:p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Clin Infect Dis. 2018;67(5):701–7; and Elizabeth Glaser Pediatric AIDS Foundation, UNITAID. Issue brief: point-of-care early infant HIV diagnosis. In: Elizabeth Glaser Pediatric AIDS Foundation [website]. </a:t>
              </a:r>
            </a:p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Washington (DC): Elisabeth Pediatric AIDS Foundation; 2018 (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http://www.pedaids.org/wp-content/uploads/2018/07/2018_POCEID_DoingMoreFaster_digital.pdf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, accessed 11 November 2018).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F9E4B1D6-2BCB-4B68-996D-031FDB3A54B1}"/>
                </a:ext>
              </a:extLst>
            </p:cNvPr>
            <p:cNvSpPr/>
            <p:nvPr/>
          </p:nvSpPr>
          <p:spPr>
            <a:xfrm>
              <a:off x="3369600" y="453600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59" h="124460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5BA797EC-D46F-4F8B-A48C-AF74EF803712}"/>
                </a:ext>
              </a:extLst>
            </p:cNvPr>
            <p:cNvSpPr txBox="1"/>
            <p:nvPr/>
          </p:nvSpPr>
          <p:spPr>
            <a:xfrm>
              <a:off x="3531600" y="4525200"/>
              <a:ext cx="660437" cy="1384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Mozambique</a:t>
              </a:r>
            </a:p>
          </p:txBody>
        </p:sp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D01324EB-5BB3-4211-AC53-F9F923B1BCEF}"/>
                </a:ext>
              </a:extLst>
            </p:cNvPr>
            <p:cNvSpPr/>
            <p:nvPr/>
          </p:nvSpPr>
          <p:spPr>
            <a:xfrm>
              <a:off x="4685600" y="453600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4C7DB7D6-75D6-41C3-9DC9-F5FA4563BF41}"/>
                </a:ext>
              </a:extLst>
            </p:cNvPr>
            <p:cNvSpPr txBox="1"/>
            <p:nvPr/>
          </p:nvSpPr>
          <p:spPr>
            <a:xfrm>
              <a:off x="4847600" y="4525200"/>
              <a:ext cx="359073" cy="1384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Malawi</a:t>
              </a:r>
            </a:p>
          </p:txBody>
        </p:sp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7F588BA4-34B1-4041-81C7-E08CE85CFBD9}"/>
                </a:ext>
              </a:extLst>
            </p:cNvPr>
            <p:cNvSpPr/>
            <p:nvPr/>
          </p:nvSpPr>
          <p:spPr>
            <a:xfrm>
              <a:off x="5695200" y="453600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C7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E2B15654-36CC-4B31-B739-2C8122DF6B6D}"/>
                </a:ext>
              </a:extLst>
            </p:cNvPr>
            <p:cNvSpPr txBox="1"/>
            <p:nvPr/>
          </p:nvSpPr>
          <p:spPr>
            <a:xfrm>
              <a:off x="5857200" y="4525200"/>
              <a:ext cx="1314462" cy="1384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Eight-country pooled data</a:t>
              </a:r>
            </a:p>
          </p:txBody>
        </p:sp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3203537F-1BEB-40F5-96C4-5B19B0A5B3FF}"/>
                </a:ext>
              </a:extLst>
            </p:cNvPr>
            <p:cNvSpPr txBox="1"/>
            <p:nvPr/>
          </p:nvSpPr>
          <p:spPr>
            <a:xfrm>
              <a:off x="1628040" y="3792724"/>
              <a:ext cx="7493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44410098-67A1-400C-9BA2-77E8C348E2F1}"/>
                </a:ext>
              </a:extLst>
            </p:cNvPr>
            <p:cNvSpPr txBox="1"/>
            <p:nvPr/>
          </p:nvSpPr>
          <p:spPr>
            <a:xfrm>
              <a:off x="1578612" y="3609146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20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171C2540-F103-420E-844F-5CCAC5C212F9}"/>
                </a:ext>
              </a:extLst>
            </p:cNvPr>
            <p:cNvSpPr txBox="1"/>
            <p:nvPr/>
          </p:nvSpPr>
          <p:spPr>
            <a:xfrm>
              <a:off x="1578612" y="3417299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40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CEF0E6A5-C3B4-439F-9B7D-18BB51C7F3B0}"/>
                </a:ext>
              </a:extLst>
            </p:cNvPr>
            <p:cNvSpPr txBox="1"/>
            <p:nvPr/>
          </p:nvSpPr>
          <p:spPr>
            <a:xfrm>
              <a:off x="1578612" y="3213807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60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12AE51B-93DE-4DDC-9096-C018B43CCBE7}"/>
                </a:ext>
              </a:extLst>
            </p:cNvPr>
            <p:cNvSpPr txBox="1"/>
            <p:nvPr/>
          </p:nvSpPr>
          <p:spPr>
            <a:xfrm>
              <a:off x="1529183" y="2822470"/>
              <a:ext cx="17399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100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55E65BBA-3046-4105-B7FC-35C26AD71DC4}"/>
                </a:ext>
              </a:extLst>
            </p:cNvPr>
            <p:cNvSpPr txBox="1"/>
            <p:nvPr/>
          </p:nvSpPr>
          <p:spPr>
            <a:xfrm>
              <a:off x="1578612" y="3020272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80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F6E7FB7E-C11A-416F-A5F1-0E5A916D5183}"/>
                </a:ext>
              </a:extLst>
            </p:cNvPr>
            <p:cNvSpPr txBox="1"/>
            <p:nvPr/>
          </p:nvSpPr>
          <p:spPr>
            <a:xfrm>
              <a:off x="1368000" y="3177526"/>
              <a:ext cx="102592" cy="36004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dirty="0"/>
                <a:t>Per cent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AD95D80-0919-44EA-8D83-ADE14E7507F7}"/>
                </a:ext>
              </a:extLst>
            </p:cNvPr>
            <p:cNvGrpSpPr/>
            <p:nvPr/>
          </p:nvGrpSpPr>
          <p:grpSpPr>
            <a:xfrm>
              <a:off x="3096000" y="2882962"/>
              <a:ext cx="970787" cy="966685"/>
              <a:chOff x="3118517" y="2864962"/>
              <a:chExt cx="970787" cy="966685"/>
            </a:xfrm>
          </p:grpSpPr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BC7C0B49-73EC-42EE-A659-FCE8230B0619}"/>
                  </a:ext>
                </a:extLst>
              </p:cNvPr>
              <p:cNvSpPr/>
              <p:nvPr/>
            </p:nvSpPr>
            <p:spPr>
              <a:xfrm>
                <a:off x="3118517" y="2864962"/>
                <a:ext cx="270000" cy="966469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966470">
                    <a:moveTo>
                      <a:pt x="0" y="966343"/>
                    </a:moveTo>
                    <a:lnTo>
                      <a:pt x="225336" y="966343"/>
                    </a:lnTo>
                    <a:lnTo>
                      <a:pt x="225336" y="0"/>
                    </a:lnTo>
                    <a:lnTo>
                      <a:pt x="0" y="0"/>
                    </a:lnTo>
                    <a:lnTo>
                      <a:pt x="0" y="966343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5216CDAA-43B9-4DA4-8C25-670747CB1D85}"/>
                  </a:ext>
                </a:extLst>
              </p:cNvPr>
              <p:cNvSpPr/>
              <p:nvPr/>
            </p:nvSpPr>
            <p:spPr>
              <a:xfrm>
                <a:off x="3468911" y="2864962"/>
                <a:ext cx="270000" cy="966469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966470">
                    <a:moveTo>
                      <a:pt x="0" y="966343"/>
                    </a:moveTo>
                    <a:lnTo>
                      <a:pt x="225336" y="966343"/>
                    </a:lnTo>
                    <a:lnTo>
                      <a:pt x="225336" y="0"/>
                    </a:lnTo>
                    <a:lnTo>
                      <a:pt x="0" y="0"/>
                    </a:lnTo>
                    <a:lnTo>
                      <a:pt x="0" y="966343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3">
                <a:extLst>
                  <a:ext uri="{FF2B5EF4-FFF2-40B4-BE49-F238E27FC236}">
                    <a16:creationId xmlns:a16="http://schemas.microsoft.com/office/drawing/2014/main" id="{72990D84-401E-426F-A08C-6061E443F3E6}"/>
                  </a:ext>
                </a:extLst>
              </p:cNvPr>
              <p:cNvSpPr/>
              <p:nvPr/>
            </p:nvSpPr>
            <p:spPr>
              <a:xfrm>
                <a:off x="3819304" y="2893753"/>
                <a:ext cx="270000" cy="937894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937895">
                    <a:moveTo>
                      <a:pt x="0" y="937552"/>
                    </a:moveTo>
                    <a:lnTo>
                      <a:pt x="225336" y="937552"/>
                    </a:lnTo>
                    <a:lnTo>
                      <a:pt x="225336" y="0"/>
                    </a:lnTo>
                    <a:lnTo>
                      <a:pt x="0" y="0"/>
                    </a:lnTo>
                    <a:lnTo>
                      <a:pt x="0" y="937552"/>
                    </a:lnTo>
                    <a:close/>
                  </a:path>
                </a:pathLst>
              </a:custGeom>
              <a:solidFill>
                <a:srgbClr val="C7C8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F46C6C5-ABC8-4A30-AED3-3F0071A7C5FF}"/>
                </a:ext>
              </a:extLst>
            </p:cNvPr>
            <p:cNvGrpSpPr/>
            <p:nvPr/>
          </p:nvGrpSpPr>
          <p:grpSpPr>
            <a:xfrm>
              <a:off x="2232000" y="3684751"/>
              <a:ext cx="620392" cy="165100"/>
              <a:chOff x="2254791" y="3666751"/>
              <a:chExt cx="620392" cy="165100"/>
            </a:xfrm>
          </p:grpSpPr>
          <p:sp>
            <p:nvSpPr>
              <p:cNvPr id="27" name="object 21">
                <a:extLst>
                  <a:ext uri="{FF2B5EF4-FFF2-40B4-BE49-F238E27FC236}">
                    <a16:creationId xmlns:a16="http://schemas.microsoft.com/office/drawing/2014/main" id="{E038BCFE-4979-4120-B706-A156CCC27AF2}"/>
                  </a:ext>
                </a:extLst>
              </p:cNvPr>
              <p:cNvSpPr/>
              <p:nvPr/>
            </p:nvSpPr>
            <p:spPr>
              <a:xfrm>
                <a:off x="2254791" y="3666751"/>
                <a:ext cx="270000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165100">
                    <a:moveTo>
                      <a:pt x="0" y="164553"/>
                    </a:moveTo>
                    <a:lnTo>
                      <a:pt x="225336" y="164553"/>
                    </a:lnTo>
                    <a:lnTo>
                      <a:pt x="225336" y="0"/>
                    </a:lnTo>
                    <a:lnTo>
                      <a:pt x="0" y="0"/>
                    </a:lnTo>
                    <a:lnTo>
                      <a:pt x="0" y="164553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5">
                <a:extLst>
                  <a:ext uri="{FF2B5EF4-FFF2-40B4-BE49-F238E27FC236}">
                    <a16:creationId xmlns:a16="http://schemas.microsoft.com/office/drawing/2014/main" id="{6E55C8E7-A72B-498F-B681-C65B2BDDF407}"/>
                  </a:ext>
                </a:extLst>
              </p:cNvPr>
              <p:cNvSpPr/>
              <p:nvPr/>
            </p:nvSpPr>
            <p:spPr>
              <a:xfrm>
                <a:off x="2605183" y="3666751"/>
                <a:ext cx="270000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165100">
                    <a:moveTo>
                      <a:pt x="0" y="164553"/>
                    </a:moveTo>
                    <a:lnTo>
                      <a:pt x="225336" y="164553"/>
                    </a:lnTo>
                    <a:lnTo>
                      <a:pt x="225336" y="0"/>
                    </a:lnTo>
                    <a:lnTo>
                      <a:pt x="0" y="0"/>
                    </a:lnTo>
                    <a:lnTo>
                      <a:pt x="0" y="164553"/>
                    </a:lnTo>
                    <a:close/>
                  </a:path>
                </a:pathLst>
              </a:custGeom>
              <a:solidFill>
                <a:srgbClr val="C7C8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78072690-4C97-4401-8BFE-F500139E1A62}"/>
                </a:ext>
              </a:extLst>
            </p:cNvPr>
            <p:cNvSpPr txBox="1"/>
            <p:nvPr/>
          </p:nvSpPr>
          <p:spPr>
            <a:xfrm>
              <a:off x="1368000" y="2250000"/>
              <a:ext cx="2877346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R="5080" algn="ctr">
                <a:defRPr sz="1000" cap="all">
                  <a:latin typeface="Arial"/>
                  <a:cs typeface="Arial"/>
                </a:defRPr>
              </a:lvl1pPr>
            </a:lstStyle>
            <a:p>
              <a:r>
                <a:rPr dirty="0"/>
                <a:t>Percentage of HIV test results returned to a caregiver within 30 days</a:t>
              </a:r>
            </a:p>
          </p:txBody>
        </p:sp>
        <p:sp>
          <p:nvSpPr>
            <p:cNvPr id="41" name="object 35">
              <a:extLst>
                <a:ext uri="{FF2B5EF4-FFF2-40B4-BE49-F238E27FC236}">
                  <a16:creationId xmlns:a16="http://schemas.microsoft.com/office/drawing/2014/main" id="{B6466D42-A5EE-4FFA-830F-DB9F0840CE2E}"/>
                </a:ext>
              </a:extLst>
            </p:cNvPr>
            <p:cNvSpPr txBox="1"/>
            <p:nvPr/>
          </p:nvSpPr>
          <p:spPr>
            <a:xfrm>
              <a:off x="3088800" y="3942000"/>
              <a:ext cx="1006686" cy="2769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Point-of-care early  </a:t>
              </a:r>
              <a:endParaRPr lang="en-GB" dirty="0"/>
            </a:p>
            <a:p>
              <a:pPr algn="ctr"/>
              <a:r>
                <a:rPr dirty="0"/>
                <a:t>infant diagnosis</a:t>
              </a:r>
            </a:p>
          </p:txBody>
        </p:sp>
        <p:sp>
          <p:nvSpPr>
            <p:cNvPr id="43" name="object 37">
              <a:extLst>
                <a:ext uri="{FF2B5EF4-FFF2-40B4-BE49-F238E27FC236}">
                  <a16:creationId xmlns:a16="http://schemas.microsoft.com/office/drawing/2014/main" id="{D29797FB-FE44-4AB6-A006-57885A7AEE71}"/>
                </a:ext>
              </a:extLst>
            </p:cNvPr>
            <p:cNvSpPr txBox="1"/>
            <p:nvPr/>
          </p:nvSpPr>
          <p:spPr>
            <a:xfrm>
              <a:off x="1864800" y="3942000"/>
              <a:ext cx="1019510" cy="2769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Conventional early  </a:t>
              </a:r>
              <a:endParaRPr lang="en-GB" dirty="0"/>
            </a:p>
            <a:p>
              <a:pPr algn="ctr"/>
              <a:r>
                <a:rPr dirty="0"/>
                <a:t>infant diagnosis</a:t>
              </a:r>
            </a:p>
          </p:txBody>
        </p:sp>
        <p:sp>
          <p:nvSpPr>
            <p:cNvPr id="45" name="bk object 16">
              <a:extLst>
                <a:ext uri="{FF2B5EF4-FFF2-40B4-BE49-F238E27FC236}">
                  <a16:creationId xmlns:a16="http://schemas.microsoft.com/office/drawing/2014/main" id="{B204D328-42FB-4D87-80A9-61C8F8405DE5}"/>
                </a:ext>
              </a:extLst>
            </p:cNvPr>
            <p:cNvSpPr/>
            <p:nvPr/>
          </p:nvSpPr>
          <p:spPr>
            <a:xfrm>
              <a:off x="1773926" y="2880000"/>
              <a:ext cx="2471420" cy="969644"/>
            </a:xfrm>
            <a:custGeom>
              <a:avLst/>
              <a:gdLst/>
              <a:ahLst/>
              <a:cxnLst/>
              <a:rect l="l" t="t" r="r" b="b"/>
              <a:pathLst>
                <a:path w="2471420" h="969645">
                  <a:moveTo>
                    <a:pt x="2471394" y="969568"/>
                  </a:moveTo>
                  <a:lnTo>
                    <a:pt x="3175" y="969568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4A1C6250-5BC8-4E05-A5A9-6AEED3F13B04}"/>
                </a:ext>
              </a:extLst>
            </p:cNvPr>
            <p:cNvSpPr txBox="1"/>
            <p:nvPr/>
          </p:nvSpPr>
          <p:spPr>
            <a:xfrm>
              <a:off x="5983599" y="3792724"/>
              <a:ext cx="7493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AD514304-3F70-4E5C-94CB-06B4B1BF0A0D}"/>
                </a:ext>
              </a:extLst>
            </p:cNvPr>
            <p:cNvSpPr txBox="1"/>
            <p:nvPr/>
          </p:nvSpPr>
          <p:spPr>
            <a:xfrm>
              <a:off x="5934171" y="3609146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20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A6E1BDA2-AF3C-4F2E-A6D1-5478C778F4A5}"/>
                </a:ext>
              </a:extLst>
            </p:cNvPr>
            <p:cNvSpPr txBox="1"/>
            <p:nvPr/>
          </p:nvSpPr>
          <p:spPr>
            <a:xfrm>
              <a:off x="5934171" y="3417299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40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C374EAD-AF1C-49B8-9625-922C8031E94F}"/>
                </a:ext>
              </a:extLst>
            </p:cNvPr>
            <p:cNvSpPr txBox="1"/>
            <p:nvPr/>
          </p:nvSpPr>
          <p:spPr>
            <a:xfrm>
              <a:off x="5934171" y="3213807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60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7EF28436-6216-4296-A795-AB0986CDE9EA}"/>
                </a:ext>
              </a:extLst>
            </p:cNvPr>
            <p:cNvSpPr txBox="1"/>
            <p:nvPr/>
          </p:nvSpPr>
          <p:spPr>
            <a:xfrm>
              <a:off x="5884743" y="2822470"/>
              <a:ext cx="17399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100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74B9C904-007D-4184-B8B0-1935593AB0E8}"/>
                </a:ext>
              </a:extLst>
            </p:cNvPr>
            <p:cNvSpPr txBox="1"/>
            <p:nvPr/>
          </p:nvSpPr>
          <p:spPr>
            <a:xfrm>
              <a:off x="5934171" y="3020272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/>
                  <a:cs typeface="Arial"/>
                </a:rPr>
                <a:t>80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48A12B1A-EB85-4E71-95A1-E65B330EF0ED}"/>
                </a:ext>
              </a:extLst>
            </p:cNvPr>
            <p:cNvSpPr txBox="1"/>
            <p:nvPr/>
          </p:nvSpPr>
          <p:spPr>
            <a:xfrm>
              <a:off x="5688000" y="3177526"/>
              <a:ext cx="102592" cy="36004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dirty="0"/>
                <a:t>Per cent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1066AB1-F5C9-4932-A25E-83635BE2FDC1}"/>
                </a:ext>
              </a:extLst>
            </p:cNvPr>
            <p:cNvGrpSpPr/>
            <p:nvPr/>
          </p:nvGrpSpPr>
          <p:grpSpPr>
            <a:xfrm>
              <a:off x="7444800" y="2942284"/>
              <a:ext cx="970773" cy="910755"/>
              <a:chOff x="7444800" y="2924284"/>
              <a:chExt cx="970773" cy="910755"/>
            </a:xfrm>
          </p:grpSpPr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5DD808B0-A750-43F0-89AA-EE7B8BFAE87A}"/>
                  </a:ext>
                </a:extLst>
              </p:cNvPr>
              <p:cNvSpPr/>
              <p:nvPr/>
            </p:nvSpPr>
            <p:spPr>
              <a:xfrm>
                <a:off x="7444800" y="2977154"/>
                <a:ext cx="270000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857885">
                    <a:moveTo>
                      <a:pt x="0" y="857453"/>
                    </a:moveTo>
                    <a:lnTo>
                      <a:pt x="225336" y="857453"/>
                    </a:lnTo>
                    <a:lnTo>
                      <a:pt x="225336" y="0"/>
                    </a:lnTo>
                    <a:lnTo>
                      <a:pt x="0" y="0"/>
                    </a:lnTo>
                    <a:lnTo>
                      <a:pt x="0" y="857453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1CB45E2F-661C-45E9-A663-483EFBFAEBFC}"/>
                  </a:ext>
                </a:extLst>
              </p:cNvPr>
              <p:cNvSpPr/>
              <p:nvPr/>
            </p:nvSpPr>
            <p:spPr>
              <a:xfrm>
                <a:off x="7795193" y="2977154"/>
                <a:ext cx="270000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857885">
                    <a:moveTo>
                      <a:pt x="0" y="857453"/>
                    </a:moveTo>
                    <a:lnTo>
                      <a:pt x="225336" y="857453"/>
                    </a:lnTo>
                    <a:lnTo>
                      <a:pt x="225336" y="0"/>
                    </a:lnTo>
                    <a:lnTo>
                      <a:pt x="0" y="0"/>
                    </a:lnTo>
                    <a:lnTo>
                      <a:pt x="0" y="857453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4">
                <a:extLst>
                  <a:ext uri="{FF2B5EF4-FFF2-40B4-BE49-F238E27FC236}">
                    <a16:creationId xmlns:a16="http://schemas.microsoft.com/office/drawing/2014/main" id="{5073C3A8-25DE-4242-9089-6125E2E94EEC}"/>
                  </a:ext>
                </a:extLst>
              </p:cNvPr>
              <p:cNvSpPr/>
              <p:nvPr/>
            </p:nvSpPr>
            <p:spPr>
              <a:xfrm>
                <a:off x="8145573" y="2924284"/>
                <a:ext cx="27000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910589">
                    <a:moveTo>
                      <a:pt x="0" y="910323"/>
                    </a:moveTo>
                    <a:lnTo>
                      <a:pt x="225336" y="910323"/>
                    </a:lnTo>
                    <a:lnTo>
                      <a:pt x="225336" y="0"/>
                    </a:lnTo>
                    <a:lnTo>
                      <a:pt x="0" y="0"/>
                    </a:lnTo>
                    <a:lnTo>
                      <a:pt x="0" y="910323"/>
                    </a:lnTo>
                    <a:close/>
                  </a:path>
                </a:pathLst>
              </a:custGeom>
              <a:solidFill>
                <a:srgbClr val="C7C8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EDBAE579-F701-4AEF-AAE7-A39A21939A65}"/>
                </a:ext>
              </a:extLst>
            </p:cNvPr>
            <p:cNvSpPr/>
            <p:nvPr/>
          </p:nvSpPr>
          <p:spPr>
            <a:xfrm>
              <a:off x="6231600" y="3749623"/>
              <a:ext cx="270000" cy="103505"/>
            </a:xfrm>
            <a:custGeom>
              <a:avLst/>
              <a:gdLst/>
              <a:ahLst/>
              <a:cxnLst/>
              <a:rect l="l" t="t" r="r" b="b"/>
              <a:pathLst>
                <a:path w="225425" h="103504">
                  <a:moveTo>
                    <a:pt x="0" y="102984"/>
                  </a:moveTo>
                  <a:lnTo>
                    <a:pt x="225336" y="102984"/>
                  </a:lnTo>
                  <a:lnTo>
                    <a:pt x="225336" y="0"/>
                  </a:lnTo>
                  <a:lnTo>
                    <a:pt x="0" y="0"/>
                  </a:lnTo>
                  <a:lnTo>
                    <a:pt x="0" y="102984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BFBC55AA-6DAD-4EF8-B262-07F14556288A}"/>
                </a:ext>
              </a:extLst>
            </p:cNvPr>
            <p:cNvSpPr/>
            <p:nvPr/>
          </p:nvSpPr>
          <p:spPr>
            <a:xfrm>
              <a:off x="6581993" y="3478541"/>
              <a:ext cx="270000" cy="374650"/>
            </a:xfrm>
            <a:custGeom>
              <a:avLst/>
              <a:gdLst/>
              <a:ahLst/>
              <a:cxnLst/>
              <a:rect l="l" t="t" r="r" b="b"/>
              <a:pathLst>
                <a:path w="225425" h="374650">
                  <a:moveTo>
                    <a:pt x="0" y="374065"/>
                  </a:moveTo>
                  <a:lnTo>
                    <a:pt x="225336" y="374065"/>
                  </a:lnTo>
                  <a:lnTo>
                    <a:pt x="225336" y="0"/>
                  </a:lnTo>
                  <a:lnTo>
                    <a:pt x="0" y="0"/>
                  </a:lnTo>
                  <a:lnTo>
                    <a:pt x="0" y="374065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90BADDA2-FAA9-45FC-BA2F-AC56B4E4F142}"/>
                </a:ext>
              </a:extLst>
            </p:cNvPr>
            <p:cNvSpPr/>
            <p:nvPr/>
          </p:nvSpPr>
          <p:spPr>
            <a:xfrm>
              <a:off x="6932386" y="3478541"/>
              <a:ext cx="270000" cy="374650"/>
            </a:xfrm>
            <a:custGeom>
              <a:avLst/>
              <a:gdLst/>
              <a:ahLst/>
              <a:cxnLst/>
              <a:rect l="l" t="t" r="r" b="b"/>
              <a:pathLst>
                <a:path w="225425" h="374650">
                  <a:moveTo>
                    <a:pt x="0" y="374065"/>
                  </a:moveTo>
                  <a:lnTo>
                    <a:pt x="225336" y="374065"/>
                  </a:lnTo>
                  <a:lnTo>
                    <a:pt x="225336" y="0"/>
                  </a:lnTo>
                  <a:lnTo>
                    <a:pt x="0" y="0"/>
                  </a:lnTo>
                  <a:lnTo>
                    <a:pt x="0" y="374065"/>
                  </a:lnTo>
                  <a:close/>
                </a:path>
              </a:pathLst>
            </a:custGeom>
            <a:solidFill>
              <a:srgbClr val="C7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A8623B29-FAC2-4B05-B2D5-940F2244DA1E}"/>
                </a:ext>
              </a:extLst>
            </p:cNvPr>
            <p:cNvSpPr txBox="1"/>
            <p:nvPr/>
          </p:nvSpPr>
          <p:spPr>
            <a:xfrm>
              <a:off x="5688000" y="2250000"/>
              <a:ext cx="2922874" cy="4744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 algn="ctr"/>
              <a:r>
                <a:rPr sz="1000" cap="all" dirty="0">
                  <a:latin typeface="Arial"/>
                  <a:cs typeface="Arial"/>
                </a:rPr>
                <a:t>Percentage </a:t>
              </a:r>
              <a:r>
                <a:rPr sz="1000" cap="all" spc="30" dirty="0">
                  <a:latin typeface="Arial"/>
                  <a:cs typeface="Arial"/>
                </a:rPr>
                <a:t>of </a:t>
              </a:r>
              <a:r>
                <a:rPr sz="1000" cap="all" spc="5" dirty="0">
                  <a:latin typeface="Arial"/>
                  <a:cs typeface="Arial"/>
                </a:rPr>
                <a:t>newly diagnosed infants </a:t>
              </a:r>
              <a:r>
                <a:rPr sz="1000" cap="all" spc="15" dirty="0">
                  <a:latin typeface="Arial"/>
                  <a:cs typeface="Arial"/>
                </a:rPr>
                <a:t>initiated</a:t>
              </a:r>
              <a:r>
                <a:rPr sz="1000" cap="all" dirty="0">
                  <a:latin typeface="Arial"/>
                  <a:cs typeface="Arial"/>
                </a:rPr>
                <a:t> </a:t>
              </a:r>
              <a:r>
                <a:rPr sz="1000" cap="all" spc="10" dirty="0">
                  <a:latin typeface="Arial"/>
                  <a:cs typeface="Arial"/>
                </a:rPr>
                <a:t>on  antiretroviral therapy </a:t>
              </a:r>
              <a:r>
                <a:rPr sz="1000" cap="all" spc="15" dirty="0">
                  <a:latin typeface="Arial"/>
                  <a:cs typeface="Arial"/>
                </a:rPr>
                <a:t>within </a:t>
              </a:r>
              <a:r>
                <a:rPr sz="1000" cap="all" spc="-5" dirty="0">
                  <a:latin typeface="Arial"/>
                  <a:cs typeface="Arial"/>
                </a:rPr>
                <a:t>60</a:t>
              </a:r>
              <a:r>
                <a:rPr sz="1000" cap="all" spc="-30" dirty="0">
                  <a:latin typeface="Arial"/>
                  <a:cs typeface="Arial"/>
                </a:rPr>
                <a:t> </a:t>
              </a:r>
              <a:r>
                <a:rPr sz="1000" cap="all" spc="-10" dirty="0">
                  <a:latin typeface="Arial"/>
                  <a:cs typeface="Arial"/>
                </a:rPr>
                <a:t>days</a:t>
              </a:r>
              <a:endParaRPr sz="1000" cap="all" dirty="0">
                <a:latin typeface="Arial"/>
                <a:cs typeface="Arial"/>
              </a:endParaRPr>
            </a:p>
          </p:txBody>
        </p:sp>
        <p:sp>
          <p:nvSpPr>
            <p:cNvPr id="46" name="bk object 17">
              <a:extLst>
                <a:ext uri="{FF2B5EF4-FFF2-40B4-BE49-F238E27FC236}">
                  <a16:creationId xmlns:a16="http://schemas.microsoft.com/office/drawing/2014/main" id="{99DE75A0-5CAA-41EA-BADB-120FF94B01A1}"/>
                </a:ext>
              </a:extLst>
            </p:cNvPr>
            <p:cNvSpPr/>
            <p:nvPr/>
          </p:nvSpPr>
          <p:spPr>
            <a:xfrm>
              <a:off x="6139454" y="2880000"/>
              <a:ext cx="2471420" cy="969644"/>
            </a:xfrm>
            <a:custGeom>
              <a:avLst/>
              <a:gdLst/>
              <a:ahLst/>
              <a:cxnLst/>
              <a:rect l="l" t="t" r="r" b="b"/>
              <a:pathLst>
                <a:path w="2471420" h="969645">
                  <a:moveTo>
                    <a:pt x="2471394" y="969568"/>
                  </a:moveTo>
                  <a:lnTo>
                    <a:pt x="3175" y="969568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35">
              <a:extLst>
                <a:ext uri="{FF2B5EF4-FFF2-40B4-BE49-F238E27FC236}">
                  <a16:creationId xmlns:a16="http://schemas.microsoft.com/office/drawing/2014/main" id="{3334DEA6-7CFB-4CD7-8AB2-DE14DA751571}"/>
                </a:ext>
              </a:extLst>
            </p:cNvPr>
            <p:cNvSpPr txBox="1"/>
            <p:nvPr/>
          </p:nvSpPr>
          <p:spPr>
            <a:xfrm>
              <a:off x="7437276" y="3942000"/>
              <a:ext cx="1006686" cy="2769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Point-of-care early  </a:t>
              </a:r>
              <a:endParaRPr lang="en-GB" dirty="0"/>
            </a:p>
            <a:p>
              <a:pPr algn="ctr"/>
              <a:r>
                <a:rPr dirty="0"/>
                <a:t>infant diagnosis</a:t>
              </a:r>
            </a:p>
          </p:txBody>
        </p:sp>
        <p:sp>
          <p:nvSpPr>
            <p:cNvPr id="60" name="object 37">
              <a:extLst>
                <a:ext uri="{FF2B5EF4-FFF2-40B4-BE49-F238E27FC236}">
                  <a16:creationId xmlns:a16="http://schemas.microsoft.com/office/drawing/2014/main" id="{8F420115-7ABA-4F54-81D5-AC4A451E60CB}"/>
                </a:ext>
              </a:extLst>
            </p:cNvPr>
            <p:cNvSpPr txBox="1"/>
            <p:nvPr/>
          </p:nvSpPr>
          <p:spPr>
            <a:xfrm>
              <a:off x="6228000" y="3942000"/>
              <a:ext cx="987450" cy="2769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dirty="0"/>
                <a:t>Conventional early</a:t>
              </a:r>
              <a:endParaRPr lang="en-GB" dirty="0"/>
            </a:p>
            <a:p>
              <a:pPr algn="ctr"/>
              <a:r>
                <a:rPr dirty="0"/>
                <a:t>infant diagnosis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38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B6F002-B408-48CD-BA0A-741E3476FBCC}"/>
              </a:ext>
            </a:extLst>
          </p:cNvPr>
          <p:cNvGrpSpPr/>
          <p:nvPr/>
        </p:nvGrpSpPr>
        <p:grpSpPr>
          <a:xfrm>
            <a:off x="0" y="360000"/>
            <a:ext cx="9906000" cy="4282856"/>
            <a:chOff x="0" y="360000"/>
            <a:chExt cx="9906000" cy="428285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Making the most of limited resources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Hub-and-spoke service delivery model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7A0DBA-E7EA-4EA1-86E5-B9C95C410548}"/>
                </a:ext>
              </a:extLst>
            </p:cNvPr>
            <p:cNvGrpSpPr/>
            <p:nvPr/>
          </p:nvGrpSpPr>
          <p:grpSpPr>
            <a:xfrm>
              <a:off x="1764000" y="2070000"/>
              <a:ext cx="2720872" cy="2572856"/>
              <a:chOff x="1584056" y="2070000"/>
              <a:chExt cx="2720872" cy="2572856"/>
            </a:xfrm>
          </p:grpSpPr>
          <p:sp>
            <p:nvSpPr>
              <p:cNvPr id="8" name="object 2">
                <a:extLst>
                  <a:ext uri="{FF2B5EF4-FFF2-40B4-BE49-F238E27FC236}">
                    <a16:creationId xmlns:a16="http://schemas.microsoft.com/office/drawing/2014/main" id="{6ABD2663-900B-4D3D-8EB5-24B749EA20DB}"/>
                  </a:ext>
                </a:extLst>
              </p:cNvPr>
              <p:cNvSpPr txBox="1"/>
              <p:nvPr/>
            </p:nvSpPr>
            <p:spPr>
              <a:xfrm>
                <a:off x="1584056" y="3673360"/>
                <a:ext cx="2720872" cy="969496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spAutoFit/>
              </a:bodyPr>
              <a:lstStyle/>
              <a:p>
                <a:r>
                  <a:rPr sz="1600" b="1" kern="0" dirty="0">
                    <a:solidFill>
                      <a:srgbClr val="0083C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Stand-alone sites</a:t>
                </a:r>
                <a:endParaRPr sz="16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R="5080">
                  <a:spcBef>
                    <a:spcPts val="600"/>
                  </a:spcBef>
                </a:pPr>
                <a:r>
                  <a:rPr sz="1200" b="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Receive samples directly from infants and perform</a:t>
                </a:r>
                <a:r>
                  <a:rPr lang="en-GB" sz="1200" b="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1200" b="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point-of-care early infant diagnosis tests on site</a:t>
                </a:r>
                <a:r>
                  <a:rPr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FB11D03-CB0E-46FF-B961-36CD41CB35F9}"/>
                  </a:ext>
                </a:extLst>
              </p:cNvPr>
              <p:cNvGrpSpPr/>
              <p:nvPr/>
            </p:nvGrpSpPr>
            <p:grpSpPr>
              <a:xfrm>
                <a:off x="2408456" y="2070000"/>
                <a:ext cx="1642927" cy="1307937"/>
                <a:chOff x="2556776" y="1726640"/>
                <a:chExt cx="1642927" cy="1307937"/>
              </a:xfrm>
            </p:grpSpPr>
            <p:sp>
              <p:nvSpPr>
                <p:cNvPr id="13" name="object 7">
                  <a:extLst>
                    <a:ext uri="{FF2B5EF4-FFF2-40B4-BE49-F238E27FC236}">
                      <a16:creationId xmlns:a16="http://schemas.microsoft.com/office/drawing/2014/main" id="{DC843B6C-AF68-4BA7-86AC-D27608E6D253}"/>
                    </a:ext>
                  </a:extLst>
                </p:cNvPr>
                <p:cNvSpPr txBox="1"/>
                <p:nvPr/>
              </p:nvSpPr>
              <p:spPr>
                <a:xfrm>
                  <a:off x="2976117" y="2736000"/>
                  <a:ext cx="759538" cy="21544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R="5080" algn="ctr"/>
                  <a:r>
                    <a:rPr sz="700" kern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Point-of-care early infant diagnosis</a:t>
                  </a:r>
                </a:p>
              </p:txBody>
            </p:sp>
            <p:sp>
              <p:nvSpPr>
                <p:cNvPr id="18" name="object 12">
                  <a:extLst>
                    <a:ext uri="{FF2B5EF4-FFF2-40B4-BE49-F238E27FC236}">
                      <a16:creationId xmlns:a16="http://schemas.microsoft.com/office/drawing/2014/main" id="{C1E034E0-1F5F-452F-9778-C657B32DB7BD}"/>
                    </a:ext>
                  </a:extLst>
                </p:cNvPr>
                <p:cNvSpPr/>
                <p:nvPr/>
              </p:nvSpPr>
              <p:spPr>
                <a:xfrm>
                  <a:off x="2588866" y="259549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3">
                  <a:extLst>
                    <a:ext uri="{FF2B5EF4-FFF2-40B4-BE49-F238E27FC236}">
                      <a16:creationId xmlns:a16="http://schemas.microsoft.com/office/drawing/2014/main" id="{4AE1857A-9442-4E40-AC47-EC4189B204CE}"/>
                    </a:ext>
                  </a:extLst>
                </p:cNvPr>
                <p:cNvSpPr/>
                <p:nvPr/>
              </p:nvSpPr>
              <p:spPr>
                <a:xfrm>
                  <a:off x="2556776" y="2694590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4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8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8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object 16">
                  <a:extLst>
                    <a:ext uri="{FF2B5EF4-FFF2-40B4-BE49-F238E27FC236}">
                      <a16:creationId xmlns:a16="http://schemas.microsoft.com/office/drawing/2014/main" id="{7999A642-8C16-404C-B034-1437B8BBE3D2}"/>
                    </a:ext>
                  </a:extLst>
                </p:cNvPr>
                <p:cNvSpPr/>
                <p:nvPr/>
              </p:nvSpPr>
              <p:spPr>
                <a:xfrm>
                  <a:off x="4081297" y="259549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" name="object 17">
                  <a:extLst>
                    <a:ext uri="{FF2B5EF4-FFF2-40B4-BE49-F238E27FC236}">
                      <a16:creationId xmlns:a16="http://schemas.microsoft.com/office/drawing/2014/main" id="{F5280AD7-49B9-4A47-9BA9-0259A7C17832}"/>
                    </a:ext>
                  </a:extLst>
                </p:cNvPr>
                <p:cNvSpPr/>
                <p:nvPr/>
              </p:nvSpPr>
              <p:spPr>
                <a:xfrm>
                  <a:off x="4049208" y="2694590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9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9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" name="object 19">
                  <a:extLst>
                    <a:ext uri="{FF2B5EF4-FFF2-40B4-BE49-F238E27FC236}">
                      <a16:creationId xmlns:a16="http://schemas.microsoft.com/office/drawing/2014/main" id="{AFAC1388-9E29-4258-BA9E-54EA45B378EE}"/>
                    </a:ext>
                  </a:extLst>
                </p:cNvPr>
                <p:cNvSpPr/>
                <p:nvPr/>
              </p:nvSpPr>
              <p:spPr>
                <a:xfrm>
                  <a:off x="2581434" y="2730097"/>
                  <a:ext cx="112550" cy="81846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object 20">
                  <a:extLst>
                    <a:ext uri="{FF2B5EF4-FFF2-40B4-BE49-F238E27FC236}">
                      <a16:creationId xmlns:a16="http://schemas.microsoft.com/office/drawing/2014/main" id="{3FEE2E64-31E9-4044-B7B9-E0933D1CCA08}"/>
                    </a:ext>
                  </a:extLst>
                </p:cNvPr>
                <p:cNvSpPr/>
                <p:nvPr/>
              </p:nvSpPr>
              <p:spPr>
                <a:xfrm>
                  <a:off x="2581871" y="2111757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7" name="object 21">
                  <a:extLst>
                    <a:ext uri="{FF2B5EF4-FFF2-40B4-BE49-F238E27FC236}">
                      <a16:creationId xmlns:a16="http://schemas.microsoft.com/office/drawing/2014/main" id="{6708EDE1-32D4-4EEC-AA1B-CF2B481DF98B}"/>
                    </a:ext>
                  </a:extLst>
                </p:cNvPr>
                <p:cNvSpPr/>
                <p:nvPr/>
              </p:nvSpPr>
              <p:spPr>
                <a:xfrm>
                  <a:off x="2588866" y="172664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8" name="object 22">
                  <a:extLst>
                    <a:ext uri="{FF2B5EF4-FFF2-40B4-BE49-F238E27FC236}">
                      <a16:creationId xmlns:a16="http://schemas.microsoft.com/office/drawing/2014/main" id="{F17D8019-D981-43EF-8F18-77C34D834F1A}"/>
                    </a:ext>
                  </a:extLst>
                </p:cNvPr>
                <p:cNvSpPr/>
                <p:nvPr/>
              </p:nvSpPr>
              <p:spPr>
                <a:xfrm>
                  <a:off x="2556776" y="1825739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4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8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8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object 23">
                  <a:extLst>
                    <a:ext uri="{FF2B5EF4-FFF2-40B4-BE49-F238E27FC236}">
                      <a16:creationId xmlns:a16="http://schemas.microsoft.com/office/drawing/2014/main" id="{07E62F45-0F84-4B84-9D36-B65A3F3AA4DF}"/>
                    </a:ext>
                  </a:extLst>
                </p:cNvPr>
                <p:cNvSpPr/>
                <p:nvPr/>
              </p:nvSpPr>
              <p:spPr>
                <a:xfrm>
                  <a:off x="2581434" y="1861245"/>
                  <a:ext cx="112550" cy="81846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object 25">
                  <a:extLst>
                    <a:ext uri="{FF2B5EF4-FFF2-40B4-BE49-F238E27FC236}">
                      <a16:creationId xmlns:a16="http://schemas.microsoft.com/office/drawing/2014/main" id="{BAE8EB95-75A4-4F8F-BAC6-F261704964E0}"/>
                    </a:ext>
                  </a:extLst>
                </p:cNvPr>
                <p:cNvSpPr/>
                <p:nvPr/>
              </p:nvSpPr>
              <p:spPr>
                <a:xfrm>
                  <a:off x="4073866" y="2730097"/>
                  <a:ext cx="112550" cy="81846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object 26">
                  <a:extLst>
                    <a:ext uri="{FF2B5EF4-FFF2-40B4-BE49-F238E27FC236}">
                      <a16:creationId xmlns:a16="http://schemas.microsoft.com/office/drawing/2014/main" id="{C993282B-7AB9-410E-85A7-2BF339739903}"/>
                    </a:ext>
                  </a:extLst>
                </p:cNvPr>
                <p:cNvSpPr/>
                <p:nvPr/>
              </p:nvSpPr>
              <p:spPr>
                <a:xfrm>
                  <a:off x="4074303" y="2111757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9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3" name="object 27">
                  <a:extLst>
                    <a:ext uri="{FF2B5EF4-FFF2-40B4-BE49-F238E27FC236}">
                      <a16:creationId xmlns:a16="http://schemas.microsoft.com/office/drawing/2014/main" id="{550A40D8-30B0-49C4-A40B-0619FE1ABE29}"/>
                    </a:ext>
                  </a:extLst>
                </p:cNvPr>
                <p:cNvSpPr/>
                <p:nvPr/>
              </p:nvSpPr>
              <p:spPr>
                <a:xfrm>
                  <a:off x="4081298" y="172664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" name="object 28">
                  <a:extLst>
                    <a:ext uri="{FF2B5EF4-FFF2-40B4-BE49-F238E27FC236}">
                      <a16:creationId xmlns:a16="http://schemas.microsoft.com/office/drawing/2014/main" id="{59C49A36-AFAC-4B9A-B205-2DD6CA47A836}"/>
                    </a:ext>
                  </a:extLst>
                </p:cNvPr>
                <p:cNvSpPr/>
                <p:nvPr/>
              </p:nvSpPr>
              <p:spPr>
                <a:xfrm>
                  <a:off x="4049208" y="1825739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9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9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" name="object 29">
                  <a:extLst>
                    <a:ext uri="{FF2B5EF4-FFF2-40B4-BE49-F238E27FC236}">
                      <a16:creationId xmlns:a16="http://schemas.microsoft.com/office/drawing/2014/main" id="{A7DF4599-6672-417F-99B4-00807B8BBFD4}"/>
                    </a:ext>
                  </a:extLst>
                </p:cNvPr>
                <p:cNvSpPr/>
                <p:nvPr/>
              </p:nvSpPr>
              <p:spPr>
                <a:xfrm>
                  <a:off x="4073866" y="1861245"/>
                  <a:ext cx="112550" cy="81846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3" name="object 47">
                  <a:extLst>
                    <a:ext uri="{FF2B5EF4-FFF2-40B4-BE49-F238E27FC236}">
                      <a16:creationId xmlns:a16="http://schemas.microsoft.com/office/drawing/2014/main" id="{7310D273-6AF4-475D-A4C4-1FA617B15CB7}"/>
                    </a:ext>
                  </a:extLst>
                </p:cNvPr>
                <p:cNvSpPr/>
                <p:nvPr/>
              </p:nvSpPr>
              <p:spPr>
                <a:xfrm>
                  <a:off x="2901326" y="2203760"/>
                  <a:ext cx="116370" cy="116370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9" name="object 53">
                  <a:extLst>
                    <a:ext uri="{FF2B5EF4-FFF2-40B4-BE49-F238E27FC236}">
                      <a16:creationId xmlns:a16="http://schemas.microsoft.com/office/drawing/2014/main" id="{9C42D38B-2E52-4130-A555-A855A7DE6419}"/>
                    </a:ext>
                  </a:extLst>
                </p:cNvPr>
                <p:cNvSpPr/>
                <p:nvPr/>
              </p:nvSpPr>
              <p:spPr>
                <a:xfrm>
                  <a:off x="3708364" y="2172313"/>
                  <a:ext cx="116370" cy="116357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object 55">
                  <a:extLst>
                    <a:ext uri="{FF2B5EF4-FFF2-40B4-BE49-F238E27FC236}">
                      <a16:creationId xmlns:a16="http://schemas.microsoft.com/office/drawing/2014/main" id="{1B00B92C-4C7B-4FE6-942C-52A2C4A71DD4}"/>
                    </a:ext>
                  </a:extLst>
                </p:cNvPr>
                <p:cNvSpPr/>
                <p:nvPr/>
              </p:nvSpPr>
              <p:spPr>
                <a:xfrm>
                  <a:off x="2882064" y="2642025"/>
                  <a:ext cx="138760" cy="117398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3" name="object 57">
                  <a:extLst>
                    <a:ext uri="{FF2B5EF4-FFF2-40B4-BE49-F238E27FC236}">
                      <a16:creationId xmlns:a16="http://schemas.microsoft.com/office/drawing/2014/main" id="{384E86A5-B250-446B-B166-977C9866AFAA}"/>
                    </a:ext>
                  </a:extLst>
                </p:cNvPr>
                <p:cNvSpPr/>
                <p:nvPr/>
              </p:nvSpPr>
              <p:spPr>
                <a:xfrm>
                  <a:off x="3691812" y="2642025"/>
                  <a:ext cx="138760" cy="117398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7" name="object 61">
                  <a:extLst>
                    <a:ext uri="{FF2B5EF4-FFF2-40B4-BE49-F238E27FC236}">
                      <a16:creationId xmlns:a16="http://schemas.microsoft.com/office/drawing/2014/main" id="{AB96BCA9-7859-4B10-91F3-B16E364D2347}"/>
                    </a:ext>
                  </a:extLst>
                </p:cNvPr>
                <p:cNvSpPr/>
                <p:nvPr/>
              </p:nvSpPr>
              <p:spPr>
                <a:xfrm>
                  <a:off x="3136565" y="2555847"/>
                  <a:ext cx="186690" cy="14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89" h="140969">
                      <a:moveTo>
                        <a:pt x="0" y="140970"/>
                      </a:moveTo>
                      <a:lnTo>
                        <a:pt x="186131" y="140970"/>
                      </a:lnTo>
                      <a:lnTo>
                        <a:pt x="186131" y="0"/>
                      </a:lnTo>
                      <a:lnTo>
                        <a:pt x="0" y="0"/>
                      </a:lnTo>
                      <a:lnTo>
                        <a:pt x="0" y="1409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8" name="object 62">
                  <a:extLst>
                    <a:ext uri="{FF2B5EF4-FFF2-40B4-BE49-F238E27FC236}">
                      <a16:creationId xmlns:a16="http://schemas.microsoft.com/office/drawing/2014/main" id="{BDDF586A-7F77-4878-837E-439280321857}"/>
                    </a:ext>
                  </a:extLst>
                </p:cNvPr>
                <p:cNvSpPr/>
                <p:nvPr/>
              </p:nvSpPr>
              <p:spPr>
                <a:xfrm>
                  <a:off x="3136565" y="2136747"/>
                  <a:ext cx="46609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089" h="419100">
                      <a:moveTo>
                        <a:pt x="0" y="419100"/>
                      </a:moveTo>
                      <a:lnTo>
                        <a:pt x="466013" y="419100"/>
                      </a:lnTo>
                      <a:lnTo>
                        <a:pt x="466013" y="0"/>
                      </a:lnTo>
                      <a:lnTo>
                        <a:pt x="0" y="0"/>
                      </a:lnTo>
                      <a:lnTo>
                        <a:pt x="0" y="4191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9" name="object 63">
                  <a:extLst>
                    <a:ext uri="{FF2B5EF4-FFF2-40B4-BE49-F238E27FC236}">
                      <a16:creationId xmlns:a16="http://schemas.microsoft.com/office/drawing/2014/main" id="{BB2BDCF9-8BD3-4B77-B67C-B2E196F557DA}"/>
                    </a:ext>
                  </a:extLst>
                </p:cNvPr>
                <p:cNvSpPr/>
                <p:nvPr/>
              </p:nvSpPr>
              <p:spPr>
                <a:xfrm>
                  <a:off x="3416448" y="2555885"/>
                  <a:ext cx="186690" cy="14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89" h="140969">
                      <a:moveTo>
                        <a:pt x="186131" y="0"/>
                      </a:moveTo>
                      <a:lnTo>
                        <a:pt x="0" y="0"/>
                      </a:lnTo>
                      <a:lnTo>
                        <a:pt x="0" y="140639"/>
                      </a:lnTo>
                      <a:lnTo>
                        <a:pt x="186131" y="140639"/>
                      </a:lnTo>
                      <a:lnTo>
                        <a:pt x="1861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1" name="object 65">
                  <a:extLst>
                    <a:ext uri="{FF2B5EF4-FFF2-40B4-BE49-F238E27FC236}">
                      <a16:creationId xmlns:a16="http://schemas.microsoft.com/office/drawing/2014/main" id="{DA864158-20E9-4A38-9456-1CACB0CCB0EF}"/>
                    </a:ext>
                  </a:extLst>
                </p:cNvPr>
                <p:cNvSpPr/>
                <p:nvPr/>
              </p:nvSpPr>
              <p:spPr>
                <a:xfrm>
                  <a:off x="3179305" y="2421204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5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3" name="object 67">
                  <a:extLst>
                    <a:ext uri="{FF2B5EF4-FFF2-40B4-BE49-F238E27FC236}">
                      <a16:creationId xmlns:a16="http://schemas.microsoft.com/office/drawing/2014/main" id="{9EC211DB-13D3-48F0-BD6A-1E060F5C174A}"/>
                    </a:ext>
                  </a:extLst>
                </p:cNvPr>
                <p:cNvSpPr/>
                <p:nvPr/>
              </p:nvSpPr>
              <p:spPr>
                <a:xfrm>
                  <a:off x="3284410" y="2421204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5" name="object 69">
                  <a:extLst>
                    <a:ext uri="{FF2B5EF4-FFF2-40B4-BE49-F238E27FC236}">
                      <a16:creationId xmlns:a16="http://schemas.microsoft.com/office/drawing/2014/main" id="{E096A8BB-90B3-480F-BE61-021E9A41AC93}"/>
                    </a:ext>
                  </a:extLst>
                </p:cNvPr>
                <p:cNvSpPr/>
                <p:nvPr/>
              </p:nvSpPr>
              <p:spPr>
                <a:xfrm>
                  <a:off x="3389515" y="2421204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7" name="object 71">
                  <a:extLst>
                    <a:ext uri="{FF2B5EF4-FFF2-40B4-BE49-F238E27FC236}">
                      <a16:creationId xmlns:a16="http://schemas.microsoft.com/office/drawing/2014/main" id="{69FF6E43-C319-4226-80F3-41A896078B81}"/>
                    </a:ext>
                  </a:extLst>
                </p:cNvPr>
                <p:cNvSpPr/>
                <p:nvPr/>
              </p:nvSpPr>
              <p:spPr>
                <a:xfrm>
                  <a:off x="3494620" y="2421204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9" name="object 73">
                  <a:extLst>
                    <a:ext uri="{FF2B5EF4-FFF2-40B4-BE49-F238E27FC236}">
                      <a16:creationId xmlns:a16="http://schemas.microsoft.com/office/drawing/2014/main" id="{C59C927C-BF7F-4A0F-9B2A-B43A6150A2CD}"/>
                    </a:ext>
                  </a:extLst>
                </p:cNvPr>
                <p:cNvSpPr/>
                <p:nvPr/>
              </p:nvSpPr>
              <p:spPr>
                <a:xfrm>
                  <a:off x="3179305" y="2317788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5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1" name="object 75">
                  <a:extLst>
                    <a:ext uri="{FF2B5EF4-FFF2-40B4-BE49-F238E27FC236}">
                      <a16:creationId xmlns:a16="http://schemas.microsoft.com/office/drawing/2014/main" id="{112FD105-AF86-4A11-B160-5563C944F27A}"/>
                    </a:ext>
                  </a:extLst>
                </p:cNvPr>
                <p:cNvSpPr/>
                <p:nvPr/>
              </p:nvSpPr>
              <p:spPr>
                <a:xfrm>
                  <a:off x="3284410" y="2317788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3" name="object 77">
                  <a:extLst>
                    <a:ext uri="{FF2B5EF4-FFF2-40B4-BE49-F238E27FC236}">
                      <a16:creationId xmlns:a16="http://schemas.microsoft.com/office/drawing/2014/main" id="{FB235C1E-5EE7-4F56-9DB5-B30E50D5030F}"/>
                    </a:ext>
                  </a:extLst>
                </p:cNvPr>
                <p:cNvSpPr/>
                <p:nvPr/>
              </p:nvSpPr>
              <p:spPr>
                <a:xfrm>
                  <a:off x="3389515" y="2317788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5" name="object 79">
                  <a:extLst>
                    <a:ext uri="{FF2B5EF4-FFF2-40B4-BE49-F238E27FC236}">
                      <a16:creationId xmlns:a16="http://schemas.microsoft.com/office/drawing/2014/main" id="{C072A110-834C-4BEA-97AB-FADEF31D8E6E}"/>
                    </a:ext>
                  </a:extLst>
                </p:cNvPr>
                <p:cNvSpPr/>
                <p:nvPr/>
              </p:nvSpPr>
              <p:spPr>
                <a:xfrm>
                  <a:off x="3494620" y="2317788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8" name="object 82">
                  <a:extLst>
                    <a:ext uri="{FF2B5EF4-FFF2-40B4-BE49-F238E27FC236}">
                      <a16:creationId xmlns:a16="http://schemas.microsoft.com/office/drawing/2014/main" id="{D5722199-52D5-4CE8-B6C2-FCB5F948CEB9}"/>
                    </a:ext>
                  </a:extLst>
                </p:cNvPr>
                <p:cNvSpPr/>
                <p:nvPr/>
              </p:nvSpPr>
              <p:spPr>
                <a:xfrm>
                  <a:off x="3369576" y="2168474"/>
                  <a:ext cx="0" cy="1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14300">
                      <a:moveTo>
                        <a:pt x="0" y="0"/>
                      </a:moveTo>
                      <a:lnTo>
                        <a:pt x="0" y="113868"/>
                      </a:lnTo>
                    </a:path>
                  </a:pathLst>
                </a:custGeom>
                <a:ln w="39877">
                  <a:solidFill>
                    <a:srgbClr val="E86C2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9" name="object 83">
                  <a:extLst>
                    <a:ext uri="{FF2B5EF4-FFF2-40B4-BE49-F238E27FC236}">
                      <a16:creationId xmlns:a16="http://schemas.microsoft.com/office/drawing/2014/main" id="{AA66A0CE-4EF8-42D5-83BD-866980B4A73F}"/>
                    </a:ext>
                  </a:extLst>
                </p:cNvPr>
                <p:cNvSpPr/>
                <p:nvPr/>
              </p:nvSpPr>
              <p:spPr>
                <a:xfrm>
                  <a:off x="3312642" y="2225421"/>
                  <a:ext cx="1143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>
                      <a:moveTo>
                        <a:pt x="0" y="0"/>
                      </a:moveTo>
                      <a:lnTo>
                        <a:pt x="113868" y="0"/>
                      </a:lnTo>
                    </a:path>
                  </a:pathLst>
                </a:custGeom>
                <a:ln w="39877">
                  <a:solidFill>
                    <a:srgbClr val="E86C2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8" name="bk object 17">
                  <a:extLst>
                    <a:ext uri="{FF2B5EF4-FFF2-40B4-BE49-F238E27FC236}">
                      <a16:creationId xmlns:a16="http://schemas.microsoft.com/office/drawing/2014/main" id="{F0B19BA5-CE5C-48B3-92B2-8CFFF5839C97}"/>
                    </a:ext>
                  </a:extLst>
                </p:cNvPr>
                <p:cNvSpPr/>
                <p:nvPr/>
              </p:nvSpPr>
              <p:spPr>
                <a:xfrm>
                  <a:off x="2581871" y="2980602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0" name="bk object 19">
                  <a:extLst>
                    <a:ext uri="{FF2B5EF4-FFF2-40B4-BE49-F238E27FC236}">
                      <a16:creationId xmlns:a16="http://schemas.microsoft.com/office/drawing/2014/main" id="{3ABACCB1-E89B-4529-BAD1-BA9C1EAB199A}"/>
                    </a:ext>
                  </a:extLst>
                </p:cNvPr>
                <p:cNvSpPr/>
                <p:nvPr/>
              </p:nvSpPr>
              <p:spPr>
                <a:xfrm>
                  <a:off x="4074303" y="2980602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9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BA61F2-5711-441D-B5A1-BE131D875ACD}"/>
                </a:ext>
              </a:extLst>
            </p:cNvPr>
            <p:cNvGrpSpPr/>
            <p:nvPr/>
          </p:nvGrpSpPr>
          <p:grpSpPr>
            <a:xfrm>
              <a:off x="5184000" y="2070000"/>
              <a:ext cx="2973320" cy="2565162"/>
              <a:chOff x="5364056" y="2070000"/>
              <a:chExt cx="2973320" cy="2565162"/>
            </a:xfrm>
          </p:grpSpPr>
          <p:sp>
            <p:nvSpPr>
              <p:cNvPr id="9" name="object 3">
                <a:extLst>
                  <a:ext uri="{FF2B5EF4-FFF2-40B4-BE49-F238E27FC236}">
                    <a16:creationId xmlns:a16="http://schemas.microsoft.com/office/drawing/2014/main" id="{DA39A4CF-E8F7-4DF4-8C35-E0DADB23E90C}"/>
                  </a:ext>
                </a:extLst>
              </p:cNvPr>
              <p:cNvSpPr txBox="1"/>
              <p:nvPr/>
            </p:nvSpPr>
            <p:spPr>
              <a:xfrm>
                <a:off x="5364056" y="3673360"/>
                <a:ext cx="2973320" cy="961802"/>
              </a:xfrm>
              <a:prstGeom prst="rect">
                <a:avLst/>
              </a:prstGeom>
            </p:spPr>
            <p:txBody>
              <a:bodyPr vert="horz" wrap="square" lIns="0" tIns="83820" rIns="0" bIns="0" rtlCol="0">
                <a:spAutoFit/>
              </a:bodyPr>
              <a:lstStyle/>
              <a:p>
                <a:pPr>
                  <a:spcBef>
                    <a:spcPts val="720"/>
                  </a:spcBef>
                </a:pPr>
                <a:r>
                  <a:rPr sz="1600" b="1" kern="0" dirty="0">
                    <a:solidFill>
                      <a:srgbClr val="0083C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Hub-and-spoke networks</a:t>
                </a:r>
              </a:p>
              <a:p>
                <a:pPr marR="5080">
                  <a:spcBef>
                    <a:spcPts val="600"/>
                  </a:spcBef>
                </a:pPr>
                <a:r>
                  <a:rPr sz="1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Hub sites provide testing for infants at that  site and for spoke sites. Nearby spoke sites  send samples to the hub sites for testing.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E9266D8-0B5C-4E0B-A1ED-B0010758FC04}"/>
                  </a:ext>
                </a:extLst>
              </p:cNvPr>
              <p:cNvGrpSpPr/>
              <p:nvPr/>
            </p:nvGrpSpPr>
            <p:grpSpPr>
              <a:xfrm>
                <a:off x="5421656" y="2070000"/>
                <a:ext cx="2217608" cy="1307937"/>
                <a:chOff x="4885476" y="1726640"/>
                <a:chExt cx="2217608" cy="1307937"/>
              </a:xfrm>
            </p:grpSpPr>
            <p:sp>
              <p:nvSpPr>
                <p:cNvPr id="14" name="object 8">
                  <a:extLst>
                    <a:ext uri="{FF2B5EF4-FFF2-40B4-BE49-F238E27FC236}">
                      <a16:creationId xmlns:a16="http://schemas.microsoft.com/office/drawing/2014/main" id="{5B5B43F8-C688-41F3-B0D6-75BE5F601AB6}"/>
                    </a:ext>
                  </a:extLst>
                </p:cNvPr>
                <p:cNvSpPr txBox="1"/>
                <p:nvPr/>
              </p:nvSpPr>
              <p:spPr>
                <a:xfrm>
                  <a:off x="5094353" y="2340000"/>
                  <a:ext cx="326699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700" kern="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SPOKE</a:t>
                  </a:r>
                </a:p>
              </p:txBody>
            </p:sp>
            <p:sp>
              <p:nvSpPr>
                <p:cNvPr id="15" name="object 9">
                  <a:extLst>
                    <a:ext uri="{FF2B5EF4-FFF2-40B4-BE49-F238E27FC236}">
                      <a16:creationId xmlns:a16="http://schemas.microsoft.com/office/drawing/2014/main" id="{D7C83CEF-7BE4-4439-B2F5-4DB0E39EBBEB}"/>
                    </a:ext>
                  </a:extLst>
                </p:cNvPr>
                <p:cNvSpPr txBox="1"/>
                <p:nvPr/>
              </p:nvSpPr>
              <p:spPr>
                <a:xfrm>
                  <a:off x="6573180" y="2340000"/>
                  <a:ext cx="311540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700" kern="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SPOKE</a:t>
                  </a:r>
                </a:p>
              </p:txBody>
            </p:sp>
            <p:sp>
              <p:nvSpPr>
                <p:cNvPr id="16" name="object 10">
                  <a:extLst>
                    <a:ext uri="{FF2B5EF4-FFF2-40B4-BE49-F238E27FC236}">
                      <a16:creationId xmlns:a16="http://schemas.microsoft.com/office/drawing/2014/main" id="{5EA4EB35-A1B4-49C0-AC97-54F1138024E7}"/>
                    </a:ext>
                  </a:extLst>
                </p:cNvPr>
                <p:cNvSpPr/>
                <p:nvPr/>
              </p:nvSpPr>
              <p:spPr>
                <a:xfrm>
                  <a:off x="5203724" y="259549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" name="object 11">
                  <a:extLst>
                    <a:ext uri="{FF2B5EF4-FFF2-40B4-BE49-F238E27FC236}">
                      <a16:creationId xmlns:a16="http://schemas.microsoft.com/office/drawing/2014/main" id="{30015370-0D64-4E4D-B3B6-78E49A1D182C}"/>
                    </a:ext>
                  </a:extLst>
                </p:cNvPr>
                <p:cNvSpPr/>
                <p:nvPr/>
              </p:nvSpPr>
              <p:spPr>
                <a:xfrm>
                  <a:off x="5171634" y="2694590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9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9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" name="object 14">
                  <a:extLst>
                    <a:ext uri="{FF2B5EF4-FFF2-40B4-BE49-F238E27FC236}">
                      <a16:creationId xmlns:a16="http://schemas.microsoft.com/office/drawing/2014/main" id="{99F5E737-6C99-45AB-8ED9-D02D6B6A83FA}"/>
                    </a:ext>
                  </a:extLst>
                </p:cNvPr>
                <p:cNvSpPr/>
                <p:nvPr/>
              </p:nvSpPr>
              <p:spPr>
                <a:xfrm>
                  <a:off x="6685672" y="259549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object 15">
                  <a:extLst>
                    <a:ext uri="{FF2B5EF4-FFF2-40B4-BE49-F238E27FC236}">
                      <a16:creationId xmlns:a16="http://schemas.microsoft.com/office/drawing/2014/main" id="{65CDA05D-6D7F-459E-9681-E9AB1B07866F}"/>
                    </a:ext>
                  </a:extLst>
                </p:cNvPr>
                <p:cNvSpPr/>
                <p:nvPr/>
              </p:nvSpPr>
              <p:spPr>
                <a:xfrm>
                  <a:off x="6653582" y="2694590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9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9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" name="object 18">
                  <a:extLst>
                    <a:ext uri="{FF2B5EF4-FFF2-40B4-BE49-F238E27FC236}">
                      <a16:creationId xmlns:a16="http://schemas.microsoft.com/office/drawing/2014/main" id="{0679525B-0BF3-4BF7-9546-80CCF307D683}"/>
                    </a:ext>
                  </a:extLst>
                </p:cNvPr>
                <p:cNvSpPr/>
                <p:nvPr/>
              </p:nvSpPr>
              <p:spPr>
                <a:xfrm>
                  <a:off x="5196291" y="2730097"/>
                  <a:ext cx="112549" cy="81846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24">
                  <a:extLst>
                    <a:ext uri="{FF2B5EF4-FFF2-40B4-BE49-F238E27FC236}">
                      <a16:creationId xmlns:a16="http://schemas.microsoft.com/office/drawing/2014/main" id="{395B6726-2BAB-4846-8719-3CB156390C7D}"/>
                    </a:ext>
                  </a:extLst>
                </p:cNvPr>
                <p:cNvSpPr/>
                <p:nvPr/>
              </p:nvSpPr>
              <p:spPr>
                <a:xfrm>
                  <a:off x="6678239" y="2730097"/>
                  <a:ext cx="112551" cy="81846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object 30">
                  <a:extLst>
                    <a:ext uri="{FF2B5EF4-FFF2-40B4-BE49-F238E27FC236}">
                      <a16:creationId xmlns:a16="http://schemas.microsoft.com/office/drawing/2014/main" id="{6CA1AF96-7B22-4E7E-ADAD-DE9194AADFA9}"/>
                    </a:ext>
                  </a:extLst>
                </p:cNvPr>
                <p:cNvSpPr/>
                <p:nvPr/>
              </p:nvSpPr>
              <p:spPr>
                <a:xfrm>
                  <a:off x="5498503" y="2111757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9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object 31">
                  <a:extLst>
                    <a:ext uri="{FF2B5EF4-FFF2-40B4-BE49-F238E27FC236}">
                      <a16:creationId xmlns:a16="http://schemas.microsoft.com/office/drawing/2014/main" id="{FFFAE56A-E7A1-492D-BEAD-2D6B54C8D01F}"/>
                    </a:ext>
                  </a:extLst>
                </p:cNvPr>
                <p:cNvSpPr/>
                <p:nvPr/>
              </p:nvSpPr>
              <p:spPr>
                <a:xfrm>
                  <a:off x="5505498" y="172664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8" name="object 32">
                  <a:extLst>
                    <a:ext uri="{FF2B5EF4-FFF2-40B4-BE49-F238E27FC236}">
                      <a16:creationId xmlns:a16="http://schemas.microsoft.com/office/drawing/2014/main" id="{78CA5640-EFC7-42B7-B1EC-246301DFC4AD}"/>
                    </a:ext>
                  </a:extLst>
                </p:cNvPr>
                <p:cNvSpPr/>
                <p:nvPr/>
              </p:nvSpPr>
              <p:spPr>
                <a:xfrm>
                  <a:off x="5473407" y="1825739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9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9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object 33">
                  <a:extLst>
                    <a:ext uri="{FF2B5EF4-FFF2-40B4-BE49-F238E27FC236}">
                      <a16:creationId xmlns:a16="http://schemas.microsoft.com/office/drawing/2014/main" id="{E9C20EC0-BA47-4855-A5C0-1DBA2402047B}"/>
                    </a:ext>
                  </a:extLst>
                </p:cNvPr>
                <p:cNvSpPr/>
                <p:nvPr/>
              </p:nvSpPr>
              <p:spPr>
                <a:xfrm>
                  <a:off x="5498065" y="1861245"/>
                  <a:ext cx="112550" cy="81848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0" name="object 34">
                  <a:extLst>
                    <a:ext uri="{FF2B5EF4-FFF2-40B4-BE49-F238E27FC236}">
                      <a16:creationId xmlns:a16="http://schemas.microsoft.com/office/drawing/2014/main" id="{C315FDB3-A82E-48EC-A319-4A85431FF399}"/>
                    </a:ext>
                  </a:extLst>
                </p:cNvPr>
                <p:cNvSpPr/>
                <p:nvPr/>
              </p:nvSpPr>
              <p:spPr>
                <a:xfrm>
                  <a:off x="6977684" y="2111757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9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1" name="object 35">
                  <a:extLst>
                    <a:ext uri="{FF2B5EF4-FFF2-40B4-BE49-F238E27FC236}">
                      <a16:creationId xmlns:a16="http://schemas.microsoft.com/office/drawing/2014/main" id="{7EAC0E6B-94C6-458C-AB31-E41184F52120}"/>
                    </a:ext>
                  </a:extLst>
                </p:cNvPr>
                <p:cNvSpPr/>
                <p:nvPr/>
              </p:nvSpPr>
              <p:spPr>
                <a:xfrm>
                  <a:off x="6984678" y="172664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2" name="object 36">
                  <a:extLst>
                    <a:ext uri="{FF2B5EF4-FFF2-40B4-BE49-F238E27FC236}">
                      <a16:creationId xmlns:a16="http://schemas.microsoft.com/office/drawing/2014/main" id="{B96D1B09-CD7E-47F5-8105-BDF7874DE785}"/>
                    </a:ext>
                  </a:extLst>
                </p:cNvPr>
                <p:cNvSpPr/>
                <p:nvPr/>
              </p:nvSpPr>
              <p:spPr>
                <a:xfrm>
                  <a:off x="6952589" y="1825739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9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9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3" name="object 37">
                  <a:extLst>
                    <a:ext uri="{FF2B5EF4-FFF2-40B4-BE49-F238E27FC236}">
                      <a16:creationId xmlns:a16="http://schemas.microsoft.com/office/drawing/2014/main" id="{237B86E2-42DA-4E6B-B235-9B7DFA4BC74C}"/>
                    </a:ext>
                  </a:extLst>
                </p:cNvPr>
                <p:cNvSpPr/>
                <p:nvPr/>
              </p:nvSpPr>
              <p:spPr>
                <a:xfrm>
                  <a:off x="6977246" y="1861245"/>
                  <a:ext cx="112550" cy="81846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4" name="object 38">
                  <a:extLst>
                    <a:ext uri="{FF2B5EF4-FFF2-40B4-BE49-F238E27FC236}">
                      <a16:creationId xmlns:a16="http://schemas.microsoft.com/office/drawing/2014/main" id="{19491154-70B3-4459-BBFA-8D566A739585}"/>
                    </a:ext>
                  </a:extLst>
                </p:cNvPr>
                <p:cNvSpPr/>
                <p:nvPr/>
              </p:nvSpPr>
              <p:spPr>
                <a:xfrm>
                  <a:off x="4910570" y="2111757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9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5" name="object 39">
                  <a:extLst>
                    <a:ext uri="{FF2B5EF4-FFF2-40B4-BE49-F238E27FC236}">
                      <a16:creationId xmlns:a16="http://schemas.microsoft.com/office/drawing/2014/main" id="{49652607-A5C6-4D69-807B-9F6BA78C3849}"/>
                    </a:ext>
                  </a:extLst>
                </p:cNvPr>
                <p:cNvSpPr/>
                <p:nvPr/>
              </p:nvSpPr>
              <p:spPr>
                <a:xfrm>
                  <a:off x="4917565" y="172664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6" name="object 40">
                  <a:extLst>
                    <a:ext uri="{FF2B5EF4-FFF2-40B4-BE49-F238E27FC236}">
                      <a16:creationId xmlns:a16="http://schemas.microsoft.com/office/drawing/2014/main" id="{4BEEC82D-228D-4845-ABFE-8C5C4DEC94A9}"/>
                    </a:ext>
                  </a:extLst>
                </p:cNvPr>
                <p:cNvSpPr/>
                <p:nvPr/>
              </p:nvSpPr>
              <p:spPr>
                <a:xfrm>
                  <a:off x="4885476" y="1825739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9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9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7" name="object 41">
                  <a:extLst>
                    <a:ext uri="{FF2B5EF4-FFF2-40B4-BE49-F238E27FC236}">
                      <a16:creationId xmlns:a16="http://schemas.microsoft.com/office/drawing/2014/main" id="{FBA6A6C6-9E9F-4E34-85C7-8DD756E93A0D}"/>
                    </a:ext>
                  </a:extLst>
                </p:cNvPr>
                <p:cNvSpPr/>
                <p:nvPr/>
              </p:nvSpPr>
              <p:spPr>
                <a:xfrm>
                  <a:off x="4910132" y="1861245"/>
                  <a:ext cx="112550" cy="81848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8" name="object 42">
                  <a:extLst>
                    <a:ext uri="{FF2B5EF4-FFF2-40B4-BE49-F238E27FC236}">
                      <a16:creationId xmlns:a16="http://schemas.microsoft.com/office/drawing/2014/main" id="{A0188409-BFE7-4E01-8711-96A718E3E428}"/>
                    </a:ext>
                  </a:extLst>
                </p:cNvPr>
                <p:cNvSpPr/>
                <p:nvPr/>
              </p:nvSpPr>
              <p:spPr>
                <a:xfrm>
                  <a:off x="6389752" y="2111757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9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object 43">
                  <a:extLst>
                    <a:ext uri="{FF2B5EF4-FFF2-40B4-BE49-F238E27FC236}">
                      <a16:creationId xmlns:a16="http://schemas.microsoft.com/office/drawing/2014/main" id="{D2E5B3BA-EA57-46DF-B61D-4C1F10F34C1C}"/>
                    </a:ext>
                  </a:extLst>
                </p:cNvPr>
                <p:cNvSpPr/>
                <p:nvPr/>
              </p:nvSpPr>
              <p:spPr>
                <a:xfrm>
                  <a:off x="6396745" y="1726640"/>
                  <a:ext cx="85763" cy="85775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0" name="object 44">
                  <a:extLst>
                    <a:ext uri="{FF2B5EF4-FFF2-40B4-BE49-F238E27FC236}">
                      <a16:creationId xmlns:a16="http://schemas.microsoft.com/office/drawing/2014/main" id="{343B76F4-3FF8-4441-B48D-8931DCF84EA4}"/>
                    </a:ext>
                  </a:extLst>
                </p:cNvPr>
                <p:cNvSpPr/>
                <p:nvPr/>
              </p:nvSpPr>
              <p:spPr>
                <a:xfrm>
                  <a:off x="6364657" y="1825739"/>
                  <a:ext cx="150495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313055">
                      <a:moveTo>
                        <a:pt x="74968" y="0"/>
                      </a:moveTo>
                      <a:lnTo>
                        <a:pt x="41099" y="6430"/>
                      </a:lnTo>
                      <a:lnTo>
                        <a:pt x="17791" y="22548"/>
                      </a:lnTo>
                      <a:lnTo>
                        <a:pt x="4328" y="43591"/>
                      </a:lnTo>
                      <a:lnTo>
                        <a:pt x="0" y="64795"/>
                      </a:lnTo>
                      <a:lnTo>
                        <a:pt x="0" y="84137"/>
                      </a:lnTo>
                      <a:lnTo>
                        <a:pt x="227" y="88402"/>
                      </a:lnTo>
                      <a:lnTo>
                        <a:pt x="1889" y="98334"/>
                      </a:lnTo>
                      <a:lnTo>
                        <a:pt x="6450" y="109635"/>
                      </a:lnTo>
                      <a:lnTo>
                        <a:pt x="15379" y="118008"/>
                      </a:lnTo>
                      <a:lnTo>
                        <a:pt x="24993" y="312813"/>
                      </a:lnTo>
                      <a:lnTo>
                        <a:pt x="124942" y="312813"/>
                      </a:lnTo>
                      <a:lnTo>
                        <a:pt x="134239" y="158711"/>
                      </a:lnTo>
                      <a:lnTo>
                        <a:pt x="143113" y="154753"/>
                      </a:lnTo>
                      <a:lnTo>
                        <a:pt x="147659" y="150431"/>
                      </a:lnTo>
                      <a:lnTo>
                        <a:pt x="149305" y="143042"/>
                      </a:lnTo>
                      <a:lnTo>
                        <a:pt x="149479" y="129882"/>
                      </a:lnTo>
                      <a:lnTo>
                        <a:pt x="149936" y="64795"/>
                      </a:lnTo>
                      <a:lnTo>
                        <a:pt x="145607" y="43591"/>
                      </a:lnTo>
                      <a:lnTo>
                        <a:pt x="132145" y="22548"/>
                      </a:lnTo>
                      <a:lnTo>
                        <a:pt x="108836" y="6430"/>
                      </a:lnTo>
                      <a:lnTo>
                        <a:pt x="74968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1" name="object 45">
                  <a:extLst>
                    <a:ext uri="{FF2B5EF4-FFF2-40B4-BE49-F238E27FC236}">
                      <a16:creationId xmlns:a16="http://schemas.microsoft.com/office/drawing/2014/main" id="{1578D4DF-7F6E-42EB-B1A0-A2ED20C64FD3}"/>
                    </a:ext>
                  </a:extLst>
                </p:cNvPr>
                <p:cNvSpPr/>
                <p:nvPr/>
              </p:nvSpPr>
              <p:spPr>
                <a:xfrm>
                  <a:off x="6389312" y="1861247"/>
                  <a:ext cx="112551" cy="81846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2" name="object 46">
                  <a:extLst>
                    <a:ext uri="{FF2B5EF4-FFF2-40B4-BE49-F238E27FC236}">
                      <a16:creationId xmlns:a16="http://schemas.microsoft.com/office/drawing/2014/main" id="{E20E30B4-0B78-4C8B-B2B3-CF87CE92AA05}"/>
                    </a:ext>
                  </a:extLst>
                </p:cNvPr>
                <p:cNvSpPr/>
                <p:nvPr/>
              </p:nvSpPr>
              <p:spPr>
                <a:xfrm>
                  <a:off x="5513213" y="2338298"/>
                  <a:ext cx="116370" cy="116357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4" name="object 48">
                  <a:extLst>
                    <a:ext uri="{FF2B5EF4-FFF2-40B4-BE49-F238E27FC236}">
                      <a16:creationId xmlns:a16="http://schemas.microsoft.com/office/drawing/2014/main" id="{43F29B2D-D3B6-4273-8A0D-DCDAFDCEBEE5}"/>
                    </a:ext>
                  </a:extLst>
                </p:cNvPr>
                <p:cNvSpPr/>
                <p:nvPr/>
              </p:nvSpPr>
              <p:spPr>
                <a:xfrm>
                  <a:off x="5131752" y="2058141"/>
                  <a:ext cx="58419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20" h="58419">
                      <a:moveTo>
                        <a:pt x="18249" y="0"/>
                      </a:moveTo>
                      <a:lnTo>
                        <a:pt x="0" y="18249"/>
                      </a:lnTo>
                      <a:lnTo>
                        <a:pt x="27762" y="46012"/>
                      </a:lnTo>
                      <a:lnTo>
                        <a:pt x="16141" y="57645"/>
                      </a:lnTo>
                      <a:lnTo>
                        <a:pt x="58178" y="58178"/>
                      </a:lnTo>
                      <a:lnTo>
                        <a:pt x="57792" y="27762"/>
                      </a:lnTo>
                      <a:lnTo>
                        <a:pt x="46012" y="27762"/>
                      </a:lnTo>
                      <a:lnTo>
                        <a:pt x="18249" y="0"/>
                      </a:lnTo>
                      <a:close/>
                    </a:path>
                    <a:path w="58420" h="58419">
                      <a:moveTo>
                        <a:pt x="57645" y="16141"/>
                      </a:moveTo>
                      <a:lnTo>
                        <a:pt x="46012" y="27762"/>
                      </a:lnTo>
                      <a:lnTo>
                        <a:pt x="57792" y="27762"/>
                      </a:lnTo>
                      <a:lnTo>
                        <a:pt x="57645" y="1614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object 49">
                  <a:extLst>
                    <a:ext uri="{FF2B5EF4-FFF2-40B4-BE49-F238E27FC236}">
                      <a16:creationId xmlns:a16="http://schemas.microsoft.com/office/drawing/2014/main" id="{1CFA7067-3917-4D35-9D74-1E4C99F89DFD}"/>
                    </a:ext>
                  </a:extLst>
                </p:cNvPr>
                <p:cNvSpPr/>
                <p:nvPr/>
              </p:nvSpPr>
              <p:spPr>
                <a:xfrm>
                  <a:off x="6604093" y="2058140"/>
                  <a:ext cx="58419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20" h="58419">
                      <a:moveTo>
                        <a:pt x="18249" y="0"/>
                      </a:moveTo>
                      <a:lnTo>
                        <a:pt x="0" y="18249"/>
                      </a:lnTo>
                      <a:lnTo>
                        <a:pt x="27762" y="46012"/>
                      </a:lnTo>
                      <a:lnTo>
                        <a:pt x="16141" y="57645"/>
                      </a:lnTo>
                      <a:lnTo>
                        <a:pt x="58178" y="58178"/>
                      </a:lnTo>
                      <a:lnTo>
                        <a:pt x="57792" y="27762"/>
                      </a:lnTo>
                      <a:lnTo>
                        <a:pt x="46012" y="27762"/>
                      </a:lnTo>
                      <a:lnTo>
                        <a:pt x="18249" y="0"/>
                      </a:lnTo>
                      <a:close/>
                    </a:path>
                    <a:path w="58420" h="58419">
                      <a:moveTo>
                        <a:pt x="57645" y="16141"/>
                      </a:moveTo>
                      <a:lnTo>
                        <a:pt x="46012" y="27762"/>
                      </a:lnTo>
                      <a:lnTo>
                        <a:pt x="57792" y="27762"/>
                      </a:lnTo>
                      <a:lnTo>
                        <a:pt x="57645" y="1614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6" name="object 50">
                  <a:extLst>
                    <a:ext uri="{FF2B5EF4-FFF2-40B4-BE49-F238E27FC236}">
                      <a16:creationId xmlns:a16="http://schemas.microsoft.com/office/drawing/2014/main" id="{E1A81E53-9E3C-4CDC-A80D-B0F08D509CFA}"/>
                    </a:ext>
                  </a:extLst>
                </p:cNvPr>
                <p:cNvSpPr/>
                <p:nvPr/>
              </p:nvSpPr>
              <p:spPr>
                <a:xfrm>
                  <a:off x="5315996" y="2058140"/>
                  <a:ext cx="58419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20" h="58419">
                      <a:moveTo>
                        <a:pt x="533" y="16141"/>
                      </a:moveTo>
                      <a:lnTo>
                        <a:pt x="0" y="58178"/>
                      </a:lnTo>
                      <a:lnTo>
                        <a:pt x="42037" y="57645"/>
                      </a:lnTo>
                      <a:lnTo>
                        <a:pt x="30416" y="46012"/>
                      </a:lnTo>
                      <a:lnTo>
                        <a:pt x="48666" y="27762"/>
                      </a:lnTo>
                      <a:lnTo>
                        <a:pt x="12166" y="27762"/>
                      </a:lnTo>
                      <a:lnTo>
                        <a:pt x="533" y="16141"/>
                      </a:lnTo>
                      <a:close/>
                    </a:path>
                    <a:path w="58420" h="58419">
                      <a:moveTo>
                        <a:pt x="39928" y="0"/>
                      </a:moveTo>
                      <a:lnTo>
                        <a:pt x="12166" y="27762"/>
                      </a:lnTo>
                      <a:lnTo>
                        <a:pt x="48666" y="27762"/>
                      </a:lnTo>
                      <a:lnTo>
                        <a:pt x="58178" y="18249"/>
                      </a:lnTo>
                      <a:lnTo>
                        <a:pt x="39928" y="0"/>
                      </a:lnTo>
                      <a:close/>
                    </a:path>
                  </a:pathLst>
                </a:custGeom>
                <a:solidFill>
                  <a:srgbClr val="80828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7" name="object 51">
                  <a:extLst>
                    <a:ext uri="{FF2B5EF4-FFF2-40B4-BE49-F238E27FC236}">
                      <a16:creationId xmlns:a16="http://schemas.microsoft.com/office/drawing/2014/main" id="{29CB5880-7196-4723-9832-43E79B40E27A}"/>
                    </a:ext>
                  </a:extLst>
                </p:cNvPr>
                <p:cNvSpPr/>
                <p:nvPr/>
              </p:nvSpPr>
              <p:spPr>
                <a:xfrm>
                  <a:off x="6788339" y="2058140"/>
                  <a:ext cx="58419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20" h="58419">
                      <a:moveTo>
                        <a:pt x="533" y="16141"/>
                      </a:moveTo>
                      <a:lnTo>
                        <a:pt x="0" y="58178"/>
                      </a:lnTo>
                      <a:lnTo>
                        <a:pt x="42037" y="57645"/>
                      </a:lnTo>
                      <a:lnTo>
                        <a:pt x="30416" y="46012"/>
                      </a:lnTo>
                      <a:lnTo>
                        <a:pt x="48666" y="27762"/>
                      </a:lnTo>
                      <a:lnTo>
                        <a:pt x="12166" y="27762"/>
                      </a:lnTo>
                      <a:lnTo>
                        <a:pt x="533" y="16141"/>
                      </a:lnTo>
                      <a:close/>
                    </a:path>
                    <a:path w="58420" h="58419">
                      <a:moveTo>
                        <a:pt x="39928" y="0"/>
                      </a:moveTo>
                      <a:lnTo>
                        <a:pt x="12166" y="27762"/>
                      </a:lnTo>
                      <a:lnTo>
                        <a:pt x="48666" y="27762"/>
                      </a:lnTo>
                      <a:lnTo>
                        <a:pt x="58178" y="18249"/>
                      </a:lnTo>
                      <a:lnTo>
                        <a:pt x="39928" y="0"/>
                      </a:lnTo>
                      <a:close/>
                    </a:path>
                  </a:pathLst>
                </a:custGeom>
                <a:solidFill>
                  <a:srgbClr val="80828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8" name="object 52">
                  <a:extLst>
                    <a:ext uri="{FF2B5EF4-FFF2-40B4-BE49-F238E27FC236}">
                      <a16:creationId xmlns:a16="http://schemas.microsoft.com/office/drawing/2014/main" id="{D8205F12-CA3E-4021-8F2D-4D39B58C63CC}"/>
                    </a:ext>
                  </a:extLst>
                </p:cNvPr>
                <p:cNvSpPr/>
                <p:nvPr/>
              </p:nvSpPr>
              <p:spPr>
                <a:xfrm>
                  <a:off x="6341089" y="2306849"/>
                  <a:ext cx="116370" cy="116370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0" name="object 54">
                  <a:extLst>
                    <a:ext uri="{FF2B5EF4-FFF2-40B4-BE49-F238E27FC236}">
                      <a16:creationId xmlns:a16="http://schemas.microsoft.com/office/drawing/2014/main" id="{407B360C-F39E-41A9-B5C5-A2D92873AFEE}"/>
                    </a:ext>
                  </a:extLst>
                </p:cNvPr>
                <p:cNvSpPr/>
                <p:nvPr/>
              </p:nvSpPr>
              <p:spPr>
                <a:xfrm>
                  <a:off x="5493948" y="2642025"/>
                  <a:ext cx="138760" cy="117398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2" name="object 56">
                  <a:extLst>
                    <a:ext uri="{FF2B5EF4-FFF2-40B4-BE49-F238E27FC236}">
                      <a16:creationId xmlns:a16="http://schemas.microsoft.com/office/drawing/2014/main" id="{14FC8C78-D002-415E-930A-096ADD5FF652}"/>
                    </a:ext>
                  </a:extLst>
                </p:cNvPr>
                <p:cNvSpPr/>
                <p:nvPr/>
              </p:nvSpPr>
              <p:spPr>
                <a:xfrm>
                  <a:off x="6324536" y="2642025"/>
                  <a:ext cx="138760" cy="117398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4" name="object 58">
                  <a:extLst>
                    <a:ext uri="{FF2B5EF4-FFF2-40B4-BE49-F238E27FC236}">
                      <a16:creationId xmlns:a16="http://schemas.microsoft.com/office/drawing/2014/main" id="{5A23CEC8-5713-425B-BBA4-1F6B7A4CBCEE}"/>
                    </a:ext>
                  </a:extLst>
                </p:cNvPr>
                <p:cNvSpPr/>
                <p:nvPr/>
              </p:nvSpPr>
              <p:spPr>
                <a:xfrm>
                  <a:off x="5751423" y="2555847"/>
                  <a:ext cx="186690" cy="14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89" h="140969">
                      <a:moveTo>
                        <a:pt x="0" y="140970"/>
                      </a:moveTo>
                      <a:lnTo>
                        <a:pt x="186131" y="140970"/>
                      </a:lnTo>
                      <a:lnTo>
                        <a:pt x="186131" y="0"/>
                      </a:lnTo>
                      <a:lnTo>
                        <a:pt x="0" y="0"/>
                      </a:lnTo>
                      <a:lnTo>
                        <a:pt x="0" y="1409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5" name="object 59">
                  <a:extLst>
                    <a:ext uri="{FF2B5EF4-FFF2-40B4-BE49-F238E27FC236}">
                      <a16:creationId xmlns:a16="http://schemas.microsoft.com/office/drawing/2014/main" id="{1C454814-4251-478F-8A8A-1FF61A3C37E0}"/>
                    </a:ext>
                  </a:extLst>
                </p:cNvPr>
                <p:cNvSpPr/>
                <p:nvPr/>
              </p:nvSpPr>
              <p:spPr>
                <a:xfrm>
                  <a:off x="5751423" y="2136747"/>
                  <a:ext cx="46609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089" h="419100">
                      <a:moveTo>
                        <a:pt x="0" y="419100"/>
                      </a:moveTo>
                      <a:lnTo>
                        <a:pt x="466013" y="419100"/>
                      </a:lnTo>
                      <a:lnTo>
                        <a:pt x="466013" y="0"/>
                      </a:lnTo>
                      <a:lnTo>
                        <a:pt x="0" y="0"/>
                      </a:lnTo>
                      <a:lnTo>
                        <a:pt x="0" y="4191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6" name="object 60">
                  <a:extLst>
                    <a:ext uri="{FF2B5EF4-FFF2-40B4-BE49-F238E27FC236}">
                      <a16:creationId xmlns:a16="http://schemas.microsoft.com/office/drawing/2014/main" id="{9ADF545A-C000-4ED2-98A8-B98881C8A066}"/>
                    </a:ext>
                  </a:extLst>
                </p:cNvPr>
                <p:cNvSpPr/>
                <p:nvPr/>
              </p:nvSpPr>
              <p:spPr>
                <a:xfrm>
                  <a:off x="6031306" y="2555885"/>
                  <a:ext cx="186690" cy="14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89" h="140969">
                      <a:moveTo>
                        <a:pt x="186131" y="0"/>
                      </a:moveTo>
                      <a:lnTo>
                        <a:pt x="0" y="0"/>
                      </a:lnTo>
                      <a:lnTo>
                        <a:pt x="0" y="140639"/>
                      </a:lnTo>
                      <a:lnTo>
                        <a:pt x="186131" y="140639"/>
                      </a:lnTo>
                      <a:lnTo>
                        <a:pt x="1861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0" name="object 64">
                  <a:extLst>
                    <a:ext uri="{FF2B5EF4-FFF2-40B4-BE49-F238E27FC236}">
                      <a16:creationId xmlns:a16="http://schemas.microsoft.com/office/drawing/2014/main" id="{9E520CD5-DEA3-4D25-8B73-4B749FD4AF7C}"/>
                    </a:ext>
                  </a:extLst>
                </p:cNvPr>
                <p:cNvSpPr/>
                <p:nvPr/>
              </p:nvSpPr>
              <p:spPr>
                <a:xfrm>
                  <a:off x="5794159" y="2421204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2" name="object 66">
                  <a:extLst>
                    <a:ext uri="{FF2B5EF4-FFF2-40B4-BE49-F238E27FC236}">
                      <a16:creationId xmlns:a16="http://schemas.microsoft.com/office/drawing/2014/main" id="{DED47DF3-B4D5-49D0-9B79-794BD6159487}"/>
                    </a:ext>
                  </a:extLst>
                </p:cNvPr>
                <p:cNvSpPr/>
                <p:nvPr/>
              </p:nvSpPr>
              <p:spPr>
                <a:xfrm>
                  <a:off x="5899264" y="2421204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4" name="object 68">
                  <a:extLst>
                    <a:ext uri="{FF2B5EF4-FFF2-40B4-BE49-F238E27FC236}">
                      <a16:creationId xmlns:a16="http://schemas.microsoft.com/office/drawing/2014/main" id="{70C2C5C5-C9C0-4797-811B-E6B4A8AF1A1B}"/>
                    </a:ext>
                  </a:extLst>
                </p:cNvPr>
                <p:cNvSpPr/>
                <p:nvPr/>
              </p:nvSpPr>
              <p:spPr>
                <a:xfrm>
                  <a:off x="6004369" y="2421204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6" name="object 70">
                  <a:extLst>
                    <a:ext uri="{FF2B5EF4-FFF2-40B4-BE49-F238E27FC236}">
                      <a16:creationId xmlns:a16="http://schemas.microsoft.com/office/drawing/2014/main" id="{C39B6683-27C3-49D4-B629-2ADF96438AE6}"/>
                    </a:ext>
                  </a:extLst>
                </p:cNvPr>
                <p:cNvSpPr/>
                <p:nvPr/>
              </p:nvSpPr>
              <p:spPr>
                <a:xfrm>
                  <a:off x="6109474" y="2421204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8" name="object 72">
                  <a:extLst>
                    <a:ext uri="{FF2B5EF4-FFF2-40B4-BE49-F238E27FC236}">
                      <a16:creationId xmlns:a16="http://schemas.microsoft.com/office/drawing/2014/main" id="{3348871F-291D-4A81-A98E-BB4513031090}"/>
                    </a:ext>
                  </a:extLst>
                </p:cNvPr>
                <p:cNvSpPr/>
                <p:nvPr/>
              </p:nvSpPr>
              <p:spPr>
                <a:xfrm>
                  <a:off x="5794159" y="2317788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0" name="object 74">
                  <a:extLst>
                    <a:ext uri="{FF2B5EF4-FFF2-40B4-BE49-F238E27FC236}">
                      <a16:creationId xmlns:a16="http://schemas.microsoft.com/office/drawing/2014/main" id="{E3260F4F-423E-4D25-869E-085597538DBA}"/>
                    </a:ext>
                  </a:extLst>
                </p:cNvPr>
                <p:cNvSpPr/>
                <p:nvPr/>
              </p:nvSpPr>
              <p:spPr>
                <a:xfrm>
                  <a:off x="5899264" y="2317788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2" name="object 76">
                  <a:extLst>
                    <a:ext uri="{FF2B5EF4-FFF2-40B4-BE49-F238E27FC236}">
                      <a16:creationId xmlns:a16="http://schemas.microsoft.com/office/drawing/2014/main" id="{0F2FCDBB-BFC7-48BC-AC11-23E763C1E462}"/>
                    </a:ext>
                  </a:extLst>
                </p:cNvPr>
                <p:cNvSpPr/>
                <p:nvPr/>
              </p:nvSpPr>
              <p:spPr>
                <a:xfrm>
                  <a:off x="6004369" y="2317788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4" name="object 78">
                  <a:extLst>
                    <a:ext uri="{FF2B5EF4-FFF2-40B4-BE49-F238E27FC236}">
                      <a16:creationId xmlns:a16="http://schemas.microsoft.com/office/drawing/2014/main" id="{CFD04FF9-CAE5-4401-9E8E-1A147FA809D6}"/>
                    </a:ext>
                  </a:extLst>
                </p:cNvPr>
                <p:cNvSpPr/>
                <p:nvPr/>
              </p:nvSpPr>
              <p:spPr>
                <a:xfrm>
                  <a:off x="6109474" y="2317788"/>
                  <a:ext cx="65405" cy="6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04" h="65405">
                      <a:moveTo>
                        <a:pt x="65227" y="65227"/>
                      </a:moveTo>
                      <a:lnTo>
                        <a:pt x="0" y="65227"/>
                      </a:lnTo>
                      <a:lnTo>
                        <a:pt x="0" y="0"/>
                      </a:lnTo>
                      <a:lnTo>
                        <a:pt x="65227" y="0"/>
                      </a:lnTo>
                      <a:lnTo>
                        <a:pt x="65227" y="6522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6" name="object 80">
                  <a:extLst>
                    <a:ext uri="{FF2B5EF4-FFF2-40B4-BE49-F238E27FC236}">
                      <a16:creationId xmlns:a16="http://schemas.microsoft.com/office/drawing/2014/main" id="{8AD0BBAC-6DB0-4016-8B54-AF1D0F756EB7}"/>
                    </a:ext>
                  </a:extLst>
                </p:cNvPr>
                <p:cNvSpPr/>
                <p:nvPr/>
              </p:nvSpPr>
              <p:spPr>
                <a:xfrm>
                  <a:off x="5984430" y="2168474"/>
                  <a:ext cx="0" cy="1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14300">
                      <a:moveTo>
                        <a:pt x="0" y="0"/>
                      </a:moveTo>
                      <a:lnTo>
                        <a:pt x="0" y="113868"/>
                      </a:lnTo>
                    </a:path>
                  </a:pathLst>
                </a:custGeom>
                <a:ln w="39877">
                  <a:solidFill>
                    <a:srgbClr val="E86C2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7" name="object 81">
                  <a:extLst>
                    <a:ext uri="{FF2B5EF4-FFF2-40B4-BE49-F238E27FC236}">
                      <a16:creationId xmlns:a16="http://schemas.microsoft.com/office/drawing/2014/main" id="{C7104E68-7E14-429D-A7ED-8AF3ECBFDFA8}"/>
                    </a:ext>
                  </a:extLst>
                </p:cNvPr>
                <p:cNvSpPr/>
                <p:nvPr/>
              </p:nvSpPr>
              <p:spPr>
                <a:xfrm>
                  <a:off x="5927496" y="2225421"/>
                  <a:ext cx="1143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>
                      <a:moveTo>
                        <a:pt x="0" y="0"/>
                      </a:moveTo>
                      <a:lnTo>
                        <a:pt x="113868" y="0"/>
                      </a:lnTo>
                    </a:path>
                  </a:pathLst>
                </a:custGeom>
                <a:ln w="39877">
                  <a:solidFill>
                    <a:srgbClr val="E86C2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0" name="object 84">
                  <a:extLst>
                    <a:ext uri="{FF2B5EF4-FFF2-40B4-BE49-F238E27FC236}">
                      <a16:creationId xmlns:a16="http://schemas.microsoft.com/office/drawing/2014/main" id="{E4AC54F2-E627-4DCF-929B-DC68D29EBDDA}"/>
                    </a:ext>
                  </a:extLst>
                </p:cNvPr>
                <p:cNvSpPr/>
                <p:nvPr/>
              </p:nvSpPr>
              <p:spPr>
                <a:xfrm>
                  <a:off x="5056056" y="2206286"/>
                  <a:ext cx="150495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41275">
                      <a:moveTo>
                        <a:pt x="150037" y="0"/>
                      </a:moveTo>
                      <a:lnTo>
                        <a:pt x="25768" y="0"/>
                      </a:lnTo>
                      <a:lnTo>
                        <a:pt x="0" y="36271"/>
                      </a:lnTo>
                      <a:lnTo>
                        <a:pt x="141185" y="41020"/>
                      </a:lnTo>
                      <a:lnTo>
                        <a:pt x="15003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1" name="object 85">
                  <a:extLst>
                    <a:ext uri="{FF2B5EF4-FFF2-40B4-BE49-F238E27FC236}">
                      <a16:creationId xmlns:a16="http://schemas.microsoft.com/office/drawing/2014/main" id="{9C37DA75-CA47-496F-AC6D-C09620837E84}"/>
                    </a:ext>
                  </a:extLst>
                </p:cNvPr>
                <p:cNvSpPr/>
                <p:nvPr/>
              </p:nvSpPr>
              <p:spPr>
                <a:xfrm>
                  <a:off x="5195018" y="2187923"/>
                  <a:ext cx="61594" cy="13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5" h="136525">
                      <a:moveTo>
                        <a:pt x="61188" y="0"/>
                      </a:moveTo>
                      <a:lnTo>
                        <a:pt x="0" y="32893"/>
                      </a:lnTo>
                      <a:lnTo>
                        <a:pt x="0" y="136436"/>
                      </a:lnTo>
                      <a:lnTo>
                        <a:pt x="8064" y="136436"/>
                      </a:lnTo>
                      <a:lnTo>
                        <a:pt x="8064" y="60147"/>
                      </a:lnTo>
                      <a:lnTo>
                        <a:pt x="61188" y="60147"/>
                      </a:lnTo>
                      <a:lnTo>
                        <a:pt x="611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2" name="object 86">
                  <a:extLst>
                    <a:ext uri="{FF2B5EF4-FFF2-40B4-BE49-F238E27FC236}">
                      <a16:creationId xmlns:a16="http://schemas.microsoft.com/office/drawing/2014/main" id="{0F447340-9482-4B77-9C9E-7C59380DB9FE}"/>
                    </a:ext>
                  </a:extLst>
                </p:cNvPr>
                <p:cNvSpPr/>
                <p:nvPr/>
              </p:nvSpPr>
              <p:spPr>
                <a:xfrm>
                  <a:off x="5056060" y="2245817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4">
                      <a:moveTo>
                        <a:pt x="0" y="0"/>
                      </a:moveTo>
                      <a:lnTo>
                        <a:pt x="138963" y="0"/>
                      </a:lnTo>
                    </a:path>
                  </a:pathLst>
                </a:custGeom>
                <a:ln w="6502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3" name="object 87">
                  <a:extLst>
                    <a:ext uri="{FF2B5EF4-FFF2-40B4-BE49-F238E27FC236}">
                      <a16:creationId xmlns:a16="http://schemas.microsoft.com/office/drawing/2014/main" id="{1B644D0E-D95B-4BC2-85BD-0B3BA1F11F8A}"/>
                    </a:ext>
                  </a:extLst>
                </p:cNvPr>
                <p:cNvSpPr/>
                <p:nvPr/>
              </p:nvSpPr>
              <p:spPr>
                <a:xfrm>
                  <a:off x="5181269" y="2176449"/>
                  <a:ext cx="75565" cy="5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64" h="53339">
                      <a:moveTo>
                        <a:pt x="74942" y="0"/>
                      </a:moveTo>
                      <a:lnTo>
                        <a:pt x="0" y="41770"/>
                      </a:lnTo>
                      <a:lnTo>
                        <a:pt x="0" y="52793"/>
                      </a:lnTo>
                      <a:lnTo>
                        <a:pt x="74942" y="11468"/>
                      </a:lnTo>
                      <a:lnTo>
                        <a:pt x="74942" y="0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4" name="object 88">
                  <a:extLst>
                    <a:ext uri="{FF2B5EF4-FFF2-40B4-BE49-F238E27FC236}">
                      <a16:creationId xmlns:a16="http://schemas.microsoft.com/office/drawing/2014/main" id="{C16D0B5E-7AA4-4A85-A53C-5C70AD9899DB}"/>
                    </a:ext>
                  </a:extLst>
                </p:cNvPr>
                <p:cNvSpPr/>
                <p:nvPr/>
              </p:nvSpPr>
              <p:spPr>
                <a:xfrm>
                  <a:off x="5181269" y="2220810"/>
                  <a:ext cx="13970" cy="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22225">
                      <a:moveTo>
                        <a:pt x="13754" y="0"/>
                      </a:moveTo>
                      <a:lnTo>
                        <a:pt x="0" y="8432"/>
                      </a:lnTo>
                      <a:lnTo>
                        <a:pt x="6642" y="21742"/>
                      </a:lnTo>
                      <a:lnTo>
                        <a:pt x="13754" y="21742"/>
                      </a:lnTo>
                      <a:lnTo>
                        <a:pt x="13754" y="0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5" name="object 89">
                  <a:extLst>
                    <a:ext uri="{FF2B5EF4-FFF2-40B4-BE49-F238E27FC236}">
                      <a16:creationId xmlns:a16="http://schemas.microsoft.com/office/drawing/2014/main" id="{91B19E97-ED5B-4E36-810A-620D885B4800}"/>
                    </a:ext>
                  </a:extLst>
                </p:cNvPr>
                <p:cNvSpPr/>
                <p:nvPr/>
              </p:nvSpPr>
              <p:spPr>
                <a:xfrm>
                  <a:off x="5078348" y="2280278"/>
                  <a:ext cx="116839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39">
                      <a:moveTo>
                        <a:pt x="0" y="0"/>
                      </a:moveTo>
                      <a:lnTo>
                        <a:pt x="116674" y="0"/>
                      </a:lnTo>
                    </a:path>
                  </a:pathLst>
                </a:custGeom>
                <a:ln w="6244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6" name="object 90">
                  <a:extLst>
                    <a:ext uri="{FF2B5EF4-FFF2-40B4-BE49-F238E27FC236}">
                      <a16:creationId xmlns:a16="http://schemas.microsoft.com/office/drawing/2014/main" id="{B553EFC7-2D0B-4254-A643-7C0FD7D331D1}"/>
                    </a:ext>
                  </a:extLst>
                </p:cNvPr>
                <p:cNvSpPr/>
                <p:nvPr/>
              </p:nvSpPr>
              <p:spPr>
                <a:xfrm>
                  <a:off x="5098224" y="2266048"/>
                  <a:ext cx="3302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4130">
                      <a:moveTo>
                        <a:pt x="32854" y="23875"/>
                      </a:moveTo>
                      <a:lnTo>
                        <a:pt x="0" y="23875"/>
                      </a:lnTo>
                      <a:lnTo>
                        <a:pt x="0" y="0"/>
                      </a:lnTo>
                      <a:lnTo>
                        <a:pt x="32854" y="0"/>
                      </a:lnTo>
                      <a:lnTo>
                        <a:pt x="32854" y="23875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7" name="object 91">
                  <a:extLst>
                    <a:ext uri="{FF2B5EF4-FFF2-40B4-BE49-F238E27FC236}">
                      <a16:creationId xmlns:a16="http://schemas.microsoft.com/office/drawing/2014/main" id="{0F19552B-4E46-4751-995B-B25377756974}"/>
                    </a:ext>
                  </a:extLst>
                </p:cNvPr>
                <p:cNvSpPr/>
                <p:nvPr/>
              </p:nvSpPr>
              <p:spPr>
                <a:xfrm>
                  <a:off x="5146624" y="2266048"/>
                  <a:ext cx="3302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4130">
                      <a:moveTo>
                        <a:pt x="32854" y="23875"/>
                      </a:moveTo>
                      <a:lnTo>
                        <a:pt x="0" y="23875"/>
                      </a:lnTo>
                      <a:lnTo>
                        <a:pt x="0" y="0"/>
                      </a:lnTo>
                      <a:lnTo>
                        <a:pt x="32854" y="0"/>
                      </a:lnTo>
                      <a:lnTo>
                        <a:pt x="32854" y="23875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8" name="object 92">
                  <a:extLst>
                    <a:ext uri="{FF2B5EF4-FFF2-40B4-BE49-F238E27FC236}">
                      <a16:creationId xmlns:a16="http://schemas.microsoft.com/office/drawing/2014/main" id="{522173E1-5DA2-4B6C-A333-A73BE676F540}"/>
                    </a:ext>
                  </a:extLst>
                </p:cNvPr>
                <p:cNvSpPr/>
                <p:nvPr/>
              </p:nvSpPr>
              <p:spPr>
                <a:xfrm>
                  <a:off x="5203087" y="2248061"/>
                  <a:ext cx="53340" cy="69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39" h="69214">
                      <a:moveTo>
                        <a:pt x="53124" y="0"/>
                      </a:moveTo>
                      <a:lnTo>
                        <a:pt x="0" y="0"/>
                      </a:lnTo>
                      <a:lnTo>
                        <a:pt x="0" y="68643"/>
                      </a:lnTo>
                      <a:lnTo>
                        <a:pt x="39839" y="68643"/>
                      </a:lnTo>
                      <a:lnTo>
                        <a:pt x="39839" y="30772"/>
                      </a:lnTo>
                      <a:lnTo>
                        <a:pt x="53124" y="30772"/>
                      </a:lnTo>
                      <a:lnTo>
                        <a:pt x="53124" y="0"/>
                      </a:lnTo>
                      <a:close/>
                    </a:path>
                  </a:pathLst>
                </a:custGeom>
                <a:solidFill>
                  <a:srgbClr val="DCDDD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9" name="object 93">
                  <a:extLst>
                    <a:ext uri="{FF2B5EF4-FFF2-40B4-BE49-F238E27FC236}">
                      <a16:creationId xmlns:a16="http://schemas.microsoft.com/office/drawing/2014/main" id="{DA97D916-571B-4ECD-9635-9990EFB1FE72}"/>
                    </a:ext>
                  </a:extLst>
                </p:cNvPr>
                <p:cNvSpPr/>
                <p:nvPr/>
              </p:nvSpPr>
              <p:spPr>
                <a:xfrm>
                  <a:off x="5306319" y="2206286"/>
                  <a:ext cx="150495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41275">
                      <a:moveTo>
                        <a:pt x="124269" y="0"/>
                      </a:moveTo>
                      <a:lnTo>
                        <a:pt x="0" y="0"/>
                      </a:lnTo>
                      <a:lnTo>
                        <a:pt x="8851" y="41020"/>
                      </a:lnTo>
                      <a:lnTo>
                        <a:pt x="150037" y="36271"/>
                      </a:lnTo>
                      <a:lnTo>
                        <a:pt x="12426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0" name="object 94">
                  <a:extLst>
                    <a:ext uri="{FF2B5EF4-FFF2-40B4-BE49-F238E27FC236}">
                      <a16:creationId xmlns:a16="http://schemas.microsoft.com/office/drawing/2014/main" id="{18D89749-1C69-4924-BC2B-D018A0857737}"/>
                    </a:ext>
                  </a:extLst>
                </p:cNvPr>
                <p:cNvSpPr/>
                <p:nvPr/>
              </p:nvSpPr>
              <p:spPr>
                <a:xfrm>
                  <a:off x="5256207" y="2187923"/>
                  <a:ext cx="61594" cy="13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5" h="136525">
                      <a:moveTo>
                        <a:pt x="0" y="0"/>
                      </a:moveTo>
                      <a:lnTo>
                        <a:pt x="0" y="60147"/>
                      </a:lnTo>
                      <a:lnTo>
                        <a:pt x="53124" y="60147"/>
                      </a:lnTo>
                      <a:lnTo>
                        <a:pt x="53124" y="136436"/>
                      </a:lnTo>
                      <a:lnTo>
                        <a:pt x="61188" y="136436"/>
                      </a:lnTo>
                      <a:lnTo>
                        <a:pt x="61188" y="328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1" name="object 95">
                  <a:extLst>
                    <a:ext uri="{FF2B5EF4-FFF2-40B4-BE49-F238E27FC236}">
                      <a16:creationId xmlns:a16="http://schemas.microsoft.com/office/drawing/2014/main" id="{972ED8FF-B97E-4104-A67C-43D6BA46708A}"/>
                    </a:ext>
                  </a:extLst>
                </p:cNvPr>
                <p:cNvSpPr/>
                <p:nvPr/>
              </p:nvSpPr>
              <p:spPr>
                <a:xfrm>
                  <a:off x="5317388" y="2245817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4">
                      <a:moveTo>
                        <a:pt x="0" y="0"/>
                      </a:moveTo>
                      <a:lnTo>
                        <a:pt x="138976" y="0"/>
                      </a:lnTo>
                    </a:path>
                  </a:pathLst>
                </a:custGeom>
                <a:ln w="6502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2" name="object 96">
                  <a:extLst>
                    <a:ext uri="{FF2B5EF4-FFF2-40B4-BE49-F238E27FC236}">
                      <a16:creationId xmlns:a16="http://schemas.microsoft.com/office/drawing/2014/main" id="{11F1BE2D-70E3-4592-8326-56B3291059A6}"/>
                    </a:ext>
                  </a:extLst>
                </p:cNvPr>
                <p:cNvSpPr/>
                <p:nvPr/>
              </p:nvSpPr>
              <p:spPr>
                <a:xfrm>
                  <a:off x="5256201" y="2176449"/>
                  <a:ext cx="75565" cy="5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64" h="53339">
                      <a:moveTo>
                        <a:pt x="0" y="0"/>
                      </a:moveTo>
                      <a:lnTo>
                        <a:pt x="0" y="11468"/>
                      </a:lnTo>
                      <a:lnTo>
                        <a:pt x="74942" y="52793"/>
                      </a:lnTo>
                      <a:lnTo>
                        <a:pt x="74942" y="417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3" name="object 97">
                  <a:extLst>
                    <a:ext uri="{FF2B5EF4-FFF2-40B4-BE49-F238E27FC236}">
                      <a16:creationId xmlns:a16="http://schemas.microsoft.com/office/drawing/2014/main" id="{5B6A0E6F-1EB2-439D-B685-1AB68350F263}"/>
                    </a:ext>
                  </a:extLst>
                </p:cNvPr>
                <p:cNvSpPr/>
                <p:nvPr/>
              </p:nvSpPr>
              <p:spPr>
                <a:xfrm>
                  <a:off x="5317389" y="2220810"/>
                  <a:ext cx="13970" cy="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22225">
                      <a:moveTo>
                        <a:pt x="0" y="0"/>
                      </a:moveTo>
                      <a:lnTo>
                        <a:pt x="0" y="21742"/>
                      </a:lnTo>
                      <a:lnTo>
                        <a:pt x="7112" y="21742"/>
                      </a:lnTo>
                      <a:lnTo>
                        <a:pt x="13754" y="84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4" name="object 98">
                  <a:extLst>
                    <a:ext uri="{FF2B5EF4-FFF2-40B4-BE49-F238E27FC236}">
                      <a16:creationId xmlns:a16="http://schemas.microsoft.com/office/drawing/2014/main" id="{894F95DB-723B-4C21-BD32-48B0E72BA440}"/>
                    </a:ext>
                  </a:extLst>
                </p:cNvPr>
                <p:cNvSpPr/>
                <p:nvPr/>
              </p:nvSpPr>
              <p:spPr>
                <a:xfrm>
                  <a:off x="5317388" y="2280278"/>
                  <a:ext cx="116839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39">
                      <a:moveTo>
                        <a:pt x="0" y="0"/>
                      </a:moveTo>
                      <a:lnTo>
                        <a:pt x="116674" y="0"/>
                      </a:lnTo>
                    </a:path>
                  </a:pathLst>
                </a:custGeom>
                <a:ln w="6244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5" name="object 99">
                  <a:extLst>
                    <a:ext uri="{FF2B5EF4-FFF2-40B4-BE49-F238E27FC236}">
                      <a16:creationId xmlns:a16="http://schemas.microsoft.com/office/drawing/2014/main" id="{1FFBD56E-1C68-4628-930F-3EC32D564FCE}"/>
                    </a:ext>
                  </a:extLst>
                </p:cNvPr>
                <p:cNvSpPr/>
                <p:nvPr/>
              </p:nvSpPr>
              <p:spPr>
                <a:xfrm>
                  <a:off x="5381345" y="2266048"/>
                  <a:ext cx="3302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4130">
                      <a:moveTo>
                        <a:pt x="0" y="23875"/>
                      </a:moveTo>
                      <a:lnTo>
                        <a:pt x="32854" y="23875"/>
                      </a:lnTo>
                      <a:lnTo>
                        <a:pt x="32854" y="0"/>
                      </a:lnTo>
                      <a:lnTo>
                        <a:pt x="0" y="0"/>
                      </a:lnTo>
                      <a:lnTo>
                        <a:pt x="0" y="23875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6" name="object 100">
                  <a:extLst>
                    <a:ext uri="{FF2B5EF4-FFF2-40B4-BE49-F238E27FC236}">
                      <a16:creationId xmlns:a16="http://schemas.microsoft.com/office/drawing/2014/main" id="{82119F3B-9BC8-4CB7-A967-59F53B82E1E5}"/>
                    </a:ext>
                  </a:extLst>
                </p:cNvPr>
                <p:cNvSpPr/>
                <p:nvPr/>
              </p:nvSpPr>
              <p:spPr>
                <a:xfrm>
                  <a:off x="5332945" y="2266048"/>
                  <a:ext cx="3302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4130">
                      <a:moveTo>
                        <a:pt x="0" y="23875"/>
                      </a:moveTo>
                      <a:lnTo>
                        <a:pt x="32854" y="23875"/>
                      </a:lnTo>
                      <a:lnTo>
                        <a:pt x="32854" y="0"/>
                      </a:lnTo>
                      <a:lnTo>
                        <a:pt x="0" y="0"/>
                      </a:lnTo>
                      <a:lnTo>
                        <a:pt x="0" y="23875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7" name="object 101">
                  <a:extLst>
                    <a:ext uri="{FF2B5EF4-FFF2-40B4-BE49-F238E27FC236}">
                      <a16:creationId xmlns:a16="http://schemas.microsoft.com/office/drawing/2014/main" id="{F3FDC687-205D-48C6-895C-E9A1838E2822}"/>
                    </a:ext>
                  </a:extLst>
                </p:cNvPr>
                <p:cNvSpPr/>
                <p:nvPr/>
              </p:nvSpPr>
              <p:spPr>
                <a:xfrm>
                  <a:off x="5256203" y="2248061"/>
                  <a:ext cx="53340" cy="69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39" h="69214">
                      <a:moveTo>
                        <a:pt x="53124" y="0"/>
                      </a:moveTo>
                      <a:lnTo>
                        <a:pt x="0" y="0"/>
                      </a:lnTo>
                      <a:lnTo>
                        <a:pt x="0" y="30772"/>
                      </a:lnTo>
                      <a:lnTo>
                        <a:pt x="13284" y="30772"/>
                      </a:lnTo>
                      <a:lnTo>
                        <a:pt x="13284" y="68643"/>
                      </a:lnTo>
                      <a:lnTo>
                        <a:pt x="53124" y="68643"/>
                      </a:lnTo>
                      <a:lnTo>
                        <a:pt x="53124" y="0"/>
                      </a:lnTo>
                      <a:close/>
                    </a:path>
                  </a:pathLst>
                </a:custGeom>
                <a:solidFill>
                  <a:srgbClr val="DCDDD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8" name="object 102">
                  <a:extLst>
                    <a:ext uri="{FF2B5EF4-FFF2-40B4-BE49-F238E27FC236}">
                      <a16:creationId xmlns:a16="http://schemas.microsoft.com/office/drawing/2014/main" id="{C4C5CA3D-367A-46F8-9596-DAC2E3B22186}"/>
                    </a:ext>
                  </a:extLst>
                </p:cNvPr>
                <p:cNvSpPr/>
                <p:nvPr/>
              </p:nvSpPr>
              <p:spPr>
                <a:xfrm>
                  <a:off x="5203088" y="2314435"/>
                  <a:ext cx="10668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9">
                      <a:moveTo>
                        <a:pt x="0" y="0"/>
                      </a:moveTo>
                      <a:lnTo>
                        <a:pt x="106235" y="0"/>
                      </a:lnTo>
                    </a:path>
                  </a:pathLst>
                </a:custGeom>
                <a:ln w="19837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9" name="object 103">
                  <a:extLst>
                    <a:ext uri="{FF2B5EF4-FFF2-40B4-BE49-F238E27FC236}">
                      <a16:creationId xmlns:a16="http://schemas.microsoft.com/office/drawing/2014/main" id="{E9B89EB4-492E-4788-B26B-9027F110CDA0}"/>
                    </a:ext>
                  </a:extLst>
                </p:cNvPr>
                <p:cNvSpPr/>
                <p:nvPr/>
              </p:nvSpPr>
              <p:spPr>
                <a:xfrm>
                  <a:off x="6528402" y="2206286"/>
                  <a:ext cx="150495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41275">
                      <a:moveTo>
                        <a:pt x="150037" y="0"/>
                      </a:moveTo>
                      <a:lnTo>
                        <a:pt x="25768" y="0"/>
                      </a:lnTo>
                      <a:lnTo>
                        <a:pt x="0" y="36271"/>
                      </a:lnTo>
                      <a:lnTo>
                        <a:pt x="141185" y="41020"/>
                      </a:lnTo>
                      <a:lnTo>
                        <a:pt x="15003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0" name="object 104">
                  <a:extLst>
                    <a:ext uri="{FF2B5EF4-FFF2-40B4-BE49-F238E27FC236}">
                      <a16:creationId xmlns:a16="http://schemas.microsoft.com/office/drawing/2014/main" id="{D17401A2-6D56-471F-BFE2-438C8FDCB09B}"/>
                    </a:ext>
                  </a:extLst>
                </p:cNvPr>
                <p:cNvSpPr/>
                <p:nvPr/>
              </p:nvSpPr>
              <p:spPr>
                <a:xfrm>
                  <a:off x="6667364" y="2187923"/>
                  <a:ext cx="61594" cy="13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5" h="136525">
                      <a:moveTo>
                        <a:pt x="61188" y="0"/>
                      </a:moveTo>
                      <a:lnTo>
                        <a:pt x="0" y="32893"/>
                      </a:lnTo>
                      <a:lnTo>
                        <a:pt x="0" y="136436"/>
                      </a:lnTo>
                      <a:lnTo>
                        <a:pt x="8064" y="136436"/>
                      </a:lnTo>
                      <a:lnTo>
                        <a:pt x="8064" y="60147"/>
                      </a:lnTo>
                      <a:lnTo>
                        <a:pt x="61188" y="60147"/>
                      </a:lnTo>
                      <a:lnTo>
                        <a:pt x="611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1" name="object 105">
                  <a:extLst>
                    <a:ext uri="{FF2B5EF4-FFF2-40B4-BE49-F238E27FC236}">
                      <a16:creationId xmlns:a16="http://schemas.microsoft.com/office/drawing/2014/main" id="{FAB3F617-25B5-468B-8348-21707F375094}"/>
                    </a:ext>
                  </a:extLst>
                </p:cNvPr>
                <p:cNvSpPr/>
                <p:nvPr/>
              </p:nvSpPr>
              <p:spPr>
                <a:xfrm>
                  <a:off x="6528409" y="2245817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5">
                      <a:moveTo>
                        <a:pt x="0" y="0"/>
                      </a:moveTo>
                      <a:lnTo>
                        <a:pt x="138963" y="0"/>
                      </a:lnTo>
                    </a:path>
                  </a:pathLst>
                </a:custGeom>
                <a:ln w="6502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2" name="object 106">
                  <a:extLst>
                    <a:ext uri="{FF2B5EF4-FFF2-40B4-BE49-F238E27FC236}">
                      <a16:creationId xmlns:a16="http://schemas.microsoft.com/office/drawing/2014/main" id="{F2A56DEA-6A43-4BF1-852A-B19140CE3F29}"/>
                    </a:ext>
                  </a:extLst>
                </p:cNvPr>
                <p:cNvSpPr/>
                <p:nvPr/>
              </p:nvSpPr>
              <p:spPr>
                <a:xfrm>
                  <a:off x="6653614" y="2176449"/>
                  <a:ext cx="75565" cy="5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65" h="53339">
                      <a:moveTo>
                        <a:pt x="74942" y="0"/>
                      </a:moveTo>
                      <a:lnTo>
                        <a:pt x="0" y="41770"/>
                      </a:lnTo>
                      <a:lnTo>
                        <a:pt x="0" y="52793"/>
                      </a:lnTo>
                      <a:lnTo>
                        <a:pt x="74942" y="11468"/>
                      </a:lnTo>
                      <a:lnTo>
                        <a:pt x="74942" y="0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3" name="object 107">
                  <a:extLst>
                    <a:ext uri="{FF2B5EF4-FFF2-40B4-BE49-F238E27FC236}">
                      <a16:creationId xmlns:a16="http://schemas.microsoft.com/office/drawing/2014/main" id="{A1D3131C-356A-4A58-A8AF-2F9F18ADF048}"/>
                    </a:ext>
                  </a:extLst>
                </p:cNvPr>
                <p:cNvSpPr/>
                <p:nvPr/>
              </p:nvSpPr>
              <p:spPr>
                <a:xfrm>
                  <a:off x="6653614" y="2220810"/>
                  <a:ext cx="13970" cy="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22225">
                      <a:moveTo>
                        <a:pt x="13754" y="0"/>
                      </a:moveTo>
                      <a:lnTo>
                        <a:pt x="0" y="8432"/>
                      </a:lnTo>
                      <a:lnTo>
                        <a:pt x="6642" y="21742"/>
                      </a:lnTo>
                      <a:lnTo>
                        <a:pt x="13754" y="21742"/>
                      </a:lnTo>
                      <a:lnTo>
                        <a:pt x="13754" y="0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4" name="object 108">
                  <a:extLst>
                    <a:ext uri="{FF2B5EF4-FFF2-40B4-BE49-F238E27FC236}">
                      <a16:creationId xmlns:a16="http://schemas.microsoft.com/office/drawing/2014/main" id="{2F244B1E-C714-4DD9-899E-307ADE65262F}"/>
                    </a:ext>
                  </a:extLst>
                </p:cNvPr>
                <p:cNvSpPr/>
                <p:nvPr/>
              </p:nvSpPr>
              <p:spPr>
                <a:xfrm>
                  <a:off x="6550697" y="2280278"/>
                  <a:ext cx="116839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>
                      <a:moveTo>
                        <a:pt x="0" y="0"/>
                      </a:moveTo>
                      <a:lnTo>
                        <a:pt x="116674" y="0"/>
                      </a:lnTo>
                    </a:path>
                  </a:pathLst>
                </a:custGeom>
                <a:ln w="6244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5" name="object 109">
                  <a:extLst>
                    <a:ext uri="{FF2B5EF4-FFF2-40B4-BE49-F238E27FC236}">
                      <a16:creationId xmlns:a16="http://schemas.microsoft.com/office/drawing/2014/main" id="{E081851A-1CFF-4D0B-8B32-6FFA9B6EDD3B}"/>
                    </a:ext>
                  </a:extLst>
                </p:cNvPr>
                <p:cNvSpPr/>
                <p:nvPr/>
              </p:nvSpPr>
              <p:spPr>
                <a:xfrm>
                  <a:off x="6570560" y="2266048"/>
                  <a:ext cx="3302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4130">
                      <a:moveTo>
                        <a:pt x="32854" y="23875"/>
                      </a:moveTo>
                      <a:lnTo>
                        <a:pt x="0" y="23875"/>
                      </a:lnTo>
                      <a:lnTo>
                        <a:pt x="0" y="0"/>
                      </a:lnTo>
                      <a:lnTo>
                        <a:pt x="32854" y="0"/>
                      </a:lnTo>
                      <a:lnTo>
                        <a:pt x="32854" y="23875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6" name="object 110">
                  <a:extLst>
                    <a:ext uri="{FF2B5EF4-FFF2-40B4-BE49-F238E27FC236}">
                      <a16:creationId xmlns:a16="http://schemas.microsoft.com/office/drawing/2014/main" id="{A4D375D4-6C03-460B-B8E6-9EE1F1A56DD0}"/>
                    </a:ext>
                  </a:extLst>
                </p:cNvPr>
                <p:cNvSpPr/>
                <p:nvPr/>
              </p:nvSpPr>
              <p:spPr>
                <a:xfrm>
                  <a:off x="6618960" y="2266048"/>
                  <a:ext cx="3302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4130">
                      <a:moveTo>
                        <a:pt x="32854" y="23875"/>
                      </a:moveTo>
                      <a:lnTo>
                        <a:pt x="0" y="23875"/>
                      </a:lnTo>
                      <a:lnTo>
                        <a:pt x="0" y="0"/>
                      </a:lnTo>
                      <a:lnTo>
                        <a:pt x="32854" y="0"/>
                      </a:lnTo>
                      <a:lnTo>
                        <a:pt x="32854" y="23875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7" name="object 111">
                  <a:extLst>
                    <a:ext uri="{FF2B5EF4-FFF2-40B4-BE49-F238E27FC236}">
                      <a16:creationId xmlns:a16="http://schemas.microsoft.com/office/drawing/2014/main" id="{C9026535-66B8-416E-B57A-0FB44821CCC2}"/>
                    </a:ext>
                  </a:extLst>
                </p:cNvPr>
                <p:cNvSpPr/>
                <p:nvPr/>
              </p:nvSpPr>
              <p:spPr>
                <a:xfrm>
                  <a:off x="6675431" y="2248061"/>
                  <a:ext cx="53340" cy="69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0" h="69214">
                      <a:moveTo>
                        <a:pt x="53124" y="0"/>
                      </a:moveTo>
                      <a:lnTo>
                        <a:pt x="0" y="0"/>
                      </a:lnTo>
                      <a:lnTo>
                        <a:pt x="0" y="68643"/>
                      </a:lnTo>
                      <a:lnTo>
                        <a:pt x="39839" y="68643"/>
                      </a:lnTo>
                      <a:lnTo>
                        <a:pt x="39839" y="30772"/>
                      </a:lnTo>
                      <a:lnTo>
                        <a:pt x="53124" y="30772"/>
                      </a:lnTo>
                      <a:lnTo>
                        <a:pt x="53124" y="0"/>
                      </a:lnTo>
                      <a:close/>
                    </a:path>
                  </a:pathLst>
                </a:custGeom>
                <a:solidFill>
                  <a:srgbClr val="DCDDD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8" name="object 112">
                  <a:extLst>
                    <a:ext uri="{FF2B5EF4-FFF2-40B4-BE49-F238E27FC236}">
                      <a16:creationId xmlns:a16="http://schemas.microsoft.com/office/drawing/2014/main" id="{591C2CBC-25CE-42ED-8FAA-114843D17D63}"/>
                    </a:ext>
                  </a:extLst>
                </p:cNvPr>
                <p:cNvSpPr/>
                <p:nvPr/>
              </p:nvSpPr>
              <p:spPr>
                <a:xfrm>
                  <a:off x="6778662" y="2206286"/>
                  <a:ext cx="150495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41275">
                      <a:moveTo>
                        <a:pt x="124269" y="0"/>
                      </a:moveTo>
                      <a:lnTo>
                        <a:pt x="0" y="0"/>
                      </a:lnTo>
                      <a:lnTo>
                        <a:pt x="8851" y="41020"/>
                      </a:lnTo>
                      <a:lnTo>
                        <a:pt x="150037" y="36271"/>
                      </a:lnTo>
                      <a:lnTo>
                        <a:pt x="12426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9" name="object 113">
                  <a:extLst>
                    <a:ext uri="{FF2B5EF4-FFF2-40B4-BE49-F238E27FC236}">
                      <a16:creationId xmlns:a16="http://schemas.microsoft.com/office/drawing/2014/main" id="{EECF6826-4198-4A0D-B04B-D30470141FE1}"/>
                    </a:ext>
                  </a:extLst>
                </p:cNvPr>
                <p:cNvSpPr/>
                <p:nvPr/>
              </p:nvSpPr>
              <p:spPr>
                <a:xfrm>
                  <a:off x="6728552" y="2187923"/>
                  <a:ext cx="61594" cy="13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5" h="136525">
                      <a:moveTo>
                        <a:pt x="0" y="0"/>
                      </a:moveTo>
                      <a:lnTo>
                        <a:pt x="0" y="60147"/>
                      </a:lnTo>
                      <a:lnTo>
                        <a:pt x="53124" y="60147"/>
                      </a:lnTo>
                      <a:lnTo>
                        <a:pt x="53124" y="136436"/>
                      </a:lnTo>
                      <a:lnTo>
                        <a:pt x="61188" y="136436"/>
                      </a:lnTo>
                      <a:lnTo>
                        <a:pt x="61188" y="328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0" name="object 114">
                  <a:extLst>
                    <a:ext uri="{FF2B5EF4-FFF2-40B4-BE49-F238E27FC236}">
                      <a16:creationId xmlns:a16="http://schemas.microsoft.com/office/drawing/2014/main" id="{765B6A1E-56B6-467A-82C2-3C36EF72717B}"/>
                    </a:ext>
                  </a:extLst>
                </p:cNvPr>
                <p:cNvSpPr/>
                <p:nvPr/>
              </p:nvSpPr>
              <p:spPr>
                <a:xfrm>
                  <a:off x="6789725" y="2245817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5">
                      <a:moveTo>
                        <a:pt x="0" y="0"/>
                      </a:moveTo>
                      <a:lnTo>
                        <a:pt x="138976" y="0"/>
                      </a:lnTo>
                    </a:path>
                  </a:pathLst>
                </a:custGeom>
                <a:ln w="6502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1" name="object 115">
                  <a:extLst>
                    <a:ext uri="{FF2B5EF4-FFF2-40B4-BE49-F238E27FC236}">
                      <a16:creationId xmlns:a16="http://schemas.microsoft.com/office/drawing/2014/main" id="{F23FAEC3-EBC5-4479-9B04-58BA01857628}"/>
                    </a:ext>
                  </a:extLst>
                </p:cNvPr>
                <p:cNvSpPr/>
                <p:nvPr/>
              </p:nvSpPr>
              <p:spPr>
                <a:xfrm>
                  <a:off x="6728546" y="2176449"/>
                  <a:ext cx="75565" cy="5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65" h="53339">
                      <a:moveTo>
                        <a:pt x="0" y="0"/>
                      </a:moveTo>
                      <a:lnTo>
                        <a:pt x="0" y="11468"/>
                      </a:lnTo>
                      <a:lnTo>
                        <a:pt x="74942" y="52793"/>
                      </a:lnTo>
                      <a:lnTo>
                        <a:pt x="74942" y="417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2" name="object 116">
                  <a:extLst>
                    <a:ext uri="{FF2B5EF4-FFF2-40B4-BE49-F238E27FC236}">
                      <a16:creationId xmlns:a16="http://schemas.microsoft.com/office/drawing/2014/main" id="{FE0B5050-0418-447A-99BE-59535AE1AF84}"/>
                    </a:ext>
                  </a:extLst>
                </p:cNvPr>
                <p:cNvSpPr/>
                <p:nvPr/>
              </p:nvSpPr>
              <p:spPr>
                <a:xfrm>
                  <a:off x="6789735" y="2220810"/>
                  <a:ext cx="13970" cy="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22225">
                      <a:moveTo>
                        <a:pt x="0" y="0"/>
                      </a:moveTo>
                      <a:lnTo>
                        <a:pt x="0" y="21742"/>
                      </a:lnTo>
                      <a:lnTo>
                        <a:pt x="7111" y="21742"/>
                      </a:lnTo>
                      <a:lnTo>
                        <a:pt x="13754" y="84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3" name="object 117">
                  <a:extLst>
                    <a:ext uri="{FF2B5EF4-FFF2-40B4-BE49-F238E27FC236}">
                      <a16:creationId xmlns:a16="http://schemas.microsoft.com/office/drawing/2014/main" id="{34EB23E9-5E50-48D6-871E-41FD2237513F}"/>
                    </a:ext>
                  </a:extLst>
                </p:cNvPr>
                <p:cNvSpPr/>
                <p:nvPr/>
              </p:nvSpPr>
              <p:spPr>
                <a:xfrm>
                  <a:off x="6789737" y="2280278"/>
                  <a:ext cx="116839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40">
                      <a:moveTo>
                        <a:pt x="0" y="0"/>
                      </a:moveTo>
                      <a:lnTo>
                        <a:pt x="116674" y="0"/>
                      </a:lnTo>
                    </a:path>
                  </a:pathLst>
                </a:custGeom>
                <a:ln w="6244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4" name="object 118">
                  <a:extLst>
                    <a:ext uri="{FF2B5EF4-FFF2-40B4-BE49-F238E27FC236}">
                      <a16:creationId xmlns:a16="http://schemas.microsoft.com/office/drawing/2014/main" id="{8155EA9E-1714-4C24-BB1B-3C6FA42D9EFF}"/>
                    </a:ext>
                  </a:extLst>
                </p:cNvPr>
                <p:cNvSpPr/>
                <p:nvPr/>
              </p:nvSpPr>
              <p:spPr>
                <a:xfrm>
                  <a:off x="6853681" y="2266048"/>
                  <a:ext cx="3302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4130">
                      <a:moveTo>
                        <a:pt x="0" y="23875"/>
                      </a:moveTo>
                      <a:lnTo>
                        <a:pt x="32854" y="23875"/>
                      </a:lnTo>
                      <a:lnTo>
                        <a:pt x="32854" y="0"/>
                      </a:lnTo>
                      <a:lnTo>
                        <a:pt x="0" y="0"/>
                      </a:lnTo>
                      <a:lnTo>
                        <a:pt x="0" y="23875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5" name="object 119">
                  <a:extLst>
                    <a:ext uri="{FF2B5EF4-FFF2-40B4-BE49-F238E27FC236}">
                      <a16:creationId xmlns:a16="http://schemas.microsoft.com/office/drawing/2014/main" id="{D02E24B1-931D-455A-98C9-B06506039AF7}"/>
                    </a:ext>
                  </a:extLst>
                </p:cNvPr>
                <p:cNvSpPr/>
                <p:nvPr/>
              </p:nvSpPr>
              <p:spPr>
                <a:xfrm>
                  <a:off x="6805282" y="2266048"/>
                  <a:ext cx="3302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4130">
                      <a:moveTo>
                        <a:pt x="0" y="23875"/>
                      </a:moveTo>
                      <a:lnTo>
                        <a:pt x="32854" y="23875"/>
                      </a:lnTo>
                      <a:lnTo>
                        <a:pt x="32854" y="0"/>
                      </a:lnTo>
                      <a:lnTo>
                        <a:pt x="0" y="0"/>
                      </a:lnTo>
                      <a:lnTo>
                        <a:pt x="0" y="23875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6" name="object 120">
                  <a:extLst>
                    <a:ext uri="{FF2B5EF4-FFF2-40B4-BE49-F238E27FC236}">
                      <a16:creationId xmlns:a16="http://schemas.microsoft.com/office/drawing/2014/main" id="{BF47D376-01BE-469A-A16A-E84F9461A969}"/>
                    </a:ext>
                  </a:extLst>
                </p:cNvPr>
                <p:cNvSpPr/>
                <p:nvPr/>
              </p:nvSpPr>
              <p:spPr>
                <a:xfrm>
                  <a:off x="6728547" y="2248061"/>
                  <a:ext cx="53340" cy="69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0" h="69214">
                      <a:moveTo>
                        <a:pt x="53124" y="0"/>
                      </a:moveTo>
                      <a:lnTo>
                        <a:pt x="0" y="0"/>
                      </a:lnTo>
                      <a:lnTo>
                        <a:pt x="0" y="30772"/>
                      </a:lnTo>
                      <a:lnTo>
                        <a:pt x="13284" y="30772"/>
                      </a:lnTo>
                      <a:lnTo>
                        <a:pt x="13284" y="68643"/>
                      </a:lnTo>
                      <a:lnTo>
                        <a:pt x="53124" y="68643"/>
                      </a:lnTo>
                      <a:lnTo>
                        <a:pt x="53124" y="0"/>
                      </a:lnTo>
                      <a:close/>
                    </a:path>
                  </a:pathLst>
                </a:custGeom>
                <a:solidFill>
                  <a:srgbClr val="DCDDD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7" name="object 121">
                  <a:extLst>
                    <a:ext uri="{FF2B5EF4-FFF2-40B4-BE49-F238E27FC236}">
                      <a16:creationId xmlns:a16="http://schemas.microsoft.com/office/drawing/2014/main" id="{EB4FB9F7-27AF-4B7A-A6CE-2AA164652909}"/>
                    </a:ext>
                  </a:extLst>
                </p:cNvPr>
                <p:cNvSpPr/>
                <p:nvPr/>
              </p:nvSpPr>
              <p:spPr>
                <a:xfrm>
                  <a:off x="6675437" y="2314435"/>
                  <a:ext cx="10668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9">
                      <a:moveTo>
                        <a:pt x="0" y="0"/>
                      </a:moveTo>
                      <a:lnTo>
                        <a:pt x="106235" y="0"/>
                      </a:lnTo>
                    </a:path>
                  </a:pathLst>
                </a:custGeom>
                <a:ln w="19837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8" name="object 122">
                  <a:extLst>
                    <a:ext uri="{FF2B5EF4-FFF2-40B4-BE49-F238E27FC236}">
                      <a16:creationId xmlns:a16="http://schemas.microsoft.com/office/drawing/2014/main" id="{0F6D626D-BF11-4BDD-B4E6-882445E3A8AB}"/>
                    </a:ext>
                  </a:extLst>
                </p:cNvPr>
                <p:cNvSpPr/>
                <p:nvPr/>
              </p:nvSpPr>
              <p:spPr>
                <a:xfrm>
                  <a:off x="5242839" y="2262962"/>
                  <a:ext cx="27305" cy="41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4" h="41910">
                      <a:moveTo>
                        <a:pt x="0" y="41592"/>
                      </a:moveTo>
                      <a:lnTo>
                        <a:pt x="26746" y="41592"/>
                      </a:lnTo>
                      <a:lnTo>
                        <a:pt x="26746" y="0"/>
                      </a:lnTo>
                      <a:lnTo>
                        <a:pt x="0" y="0"/>
                      </a:lnTo>
                      <a:lnTo>
                        <a:pt x="0" y="41592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9" name="object 123">
                  <a:extLst>
                    <a:ext uri="{FF2B5EF4-FFF2-40B4-BE49-F238E27FC236}">
                      <a16:creationId xmlns:a16="http://schemas.microsoft.com/office/drawing/2014/main" id="{35F8B2A1-BF8D-4189-8656-70E3A1B825D2}"/>
                    </a:ext>
                  </a:extLst>
                </p:cNvPr>
                <p:cNvSpPr/>
                <p:nvPr/>
              </p:nvSpPr>
              <p:spPr>
                <a:xfrm>
                  <a:off x="6715176" y="2262962"/>
                  <a:ext cx="27305" cy="41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4" h="41910">
                      <a:moveTo>
                        <a:pt x="0" y="41592"/>
                      </a:moveTo>
                      <a:lnTo>
                        <a:pt x="26746" y="41592"/>
                      </a:lnTo>
                      <a:lnTo>
                        <a:pt x="26746" y="0"/>
                      </a:lnTo>
                      <a:lnTo>
                        <a:pt x="0" y="0"/>
                      </a:lnTo>
                      <a:lnTo>
                        <a:pt x="0" y="41592"/>
                      </a:lnTo>
                      <a:close/>
                    </a:path>
                  </a:pathLst>
                </a:custGeom>
                <a:solidFill>
                  <a:srgbClr val="B1B3B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0" name="object 124">
                  <a:extLst>
                    <a:ext uri="{FF2B5EF4-FFF2-40B4-BE49-F238E27FC236}">
                      <a16:creationId xmlns:a16="http://schemas.microsoft.com/office/drawing/2014/main" id="{55DDF83E-D0BB-420C-84F7-1B522EFB0A32}"/>
                    </a:ext>
                  </a:extLst>
                </p:cNvPr>
                <p:cNvSpPr/>
                <p:nvPr/>
              </p:nvSpPr>
              <p:spPr>
                <a:xfrm>
                  <a:off x="5250497" y="2202637"/>
                  <a:ext cx="11430" cy="33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33019">
                      <a:moveTo>
                        <a:pt x="0" y="32626"/>
                      </a:moveTo>
                      <a:lnTo>
                        <a:pt x="11429" y="32626"/>
                      </a:lnTo>
                      <a:lnTo>
                        <a:pt x="11429" y="0"/>
                      </a:lnTo>
                      <a:lnTo>
                        <a:pt x="0" y="0"/>
                      </a:lnTo>
                      <a:lnTo>
                        <a:pt x="0" y="32626"/>
                      </a:lnTo>
                      <a:close/>
                    </a:path>
                  </a:pathLst>
                </a:custGeom>
                <a:solidFill>
                  <a:srgbClr val="E86C2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1" name="object 125">
                  <a:extLst>
                    <a:ext uri="{FF2B5EF4-FFF2-40B4-BE49-F238E27FC236}">
                      <a16:creationId xmlns:a16="http://schemas.microsoft.com/office/drawing/2014/main" id="{98B84C7E-46C8-4D8C-B933-04EB53F7F200}"/>
                    </a:ext>
                  </a:extLst>
                </p:cNvPr>
                <p:cNvSpPr/>
                <p:nvPr/>
              </p:nvSpPr>
              <p:spPr>
                <a:xfrm>
                  <a:off x="5239905" y="2213229"/>
                  <a:ext cx="33020" cy="1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11430">
                      <a:moveTo>
                        <a:pt x="0" y="11429"/>
                      </a:moveTo>
                      <a:lnTo>
                        <a:pt x="32626" y="11429"/>
                      </a:lnTo>
                      <a:lnTo>
                        <a:pt x="32626" y="0"/>
                      </a:lnTo>
                      <a:lnTo>
                        <a:pt x="0" y="0"/>
                      </a:lnTo>
                      <a:lnTo>
                        <a:pt x="0" y="11429"/>
                      </a:lnTo>
                      <a:close/>
                    </a:path>
                  </a:pathLst>
                </a:custGeom>
                <a:solidFill>
                  <a:srgbClr val="E86C2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2" name="object 126">
                  <a:extLst>
                    <a:ext uri="{FF2B5EF4-FFF2-40B4-BE49-F238E27FC236}">
                      <a16:creationId xmlns:a16="http://schemas.microsoft.com/office/drawing/2014/main" id="{E0392499-FF27-42C3-B5B4-B79C6EDF9817}"/>
                    </a:ext>
                  </a:extLst>
                </p:cNvPr>
                <p:cNvSpPr/>
                <p:nvPr/>
              </p:nvSpPr>
              <p:spPr>
                <a:xfrm>
                  <a:off x="6722833" y="2202637"/>
                  <a:ext cx="11430" cy="33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33019">
                      <a:moveTo>
                        <a:pt x="0" y="32626"/>
                      </a:moveTo>
                      <a:lnTo>
                        <a:pt x="11429" y="32626"/>
                      </a:lnTo>
                      <a:lnTo>
                        <a:pt x="11429" y="0"/>
                      </a:lnTo>
                      <a:lnTo>
                        <a:pt x="0" y="0"/>
                      </a:lnTo>
                      <a:lnTo>
                        <a:pt x="0" y="32626"/>
                      </a:lnTo>
                      <a:close/>
                    </a:path>
                  </a:pathLst>
                </a:custGeom>
                <a:solidFill>
                  <a:srgbClr val="E86C2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3" name="object 127">
                  <a:extLst>
                    <a:ext uri="{FF2B5EF4-FFF2-40B4-BE49-F238E27FC236}">
                      <a16:creationId xmlns:a16="http://schemas.microsoft.com/office/drawing/2014/main" id="{0F1C0AA6-35F6-4ABA-AF0A-32AB05F57350}"/>
                    </a:ext>
                  </a:extLst>
                </p:cNvPr>
                <p:cNvSpPr/>
                <p:nvPr/>
              </p:nvSpPr>
              <p:spPr>
                <a:xfrm>
                  <a:off x="6712242" y="2213229"/>
                  <a:ext cx="33020" cy="1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11430">
                      <a:moveTo>
                        <a:pt x="0" y="11429"/>
                      </a:moveTo>
                      <a:lnTo>
                        <a:pt x="32626" y="11429"/>
                      </a:lnTo>
                      <a:lnTo>
                        <a:pt x="32626" y="0"/>
                      </a:lnTo>
                      <a:lnTo>
                        <a:pt x="0" y="0"/>
                      </a:lnTo>
                      <a:lnTo>
                        <a:pt x="0" y="11429"/>
                      </a:lnTo>
                      <a:close/>
                    </a:path>
                  </a:pathLst>
                </a:custGeom>
                <a:solidFill>
                  <a:srgbClr val="E86C2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4" name="object 128">
                  <a:extLst>
                    <a:ext uri="{FF2B5EF4-FFF2-40B4-BE49-F238E27FC236}">
                      <a16:creationId xmlns:a16="http://schemas.microsoft.com/office/drawing/2014/main" id="{C72D40BE-71D9-4A7A-9B75-E61E6A455117}"/>
                    </a:ext>
                  </a:extLst>
                </p:cNvPr>
                <p:cNvSpPr txBox="1"/>
                <p:nvPr/>
              </p:nvSpPr>
              <p:spPr>
                <a:xfrm>
                  <a:off x="5868000" y="1990699"/>
                  <a:ext cx="236854" cy="107722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700" kern="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HUB</a:t>
                  </a:r>
                </a:p>
              </p:txBody>
            </p:sp>
            <p:sp>
              <p:nvSpPr>
                <p:cNvPr id="135" name="object 129">
                  <a:extLst>
                    <a:ext uri="{FF2B5EF4-FFF2-40B4-BE49-F238E27FC236}">
                      <a16:creationId xmlns:a16="http://schemas.microsoft.com/office/drawing/2014/main" id="{2749C638-EE42-495C-B24B-4F1738C18CEF}"/>
                    </a:ext>
                  </a:extLst>
                </p:cNvPr>
                <p:cNvSpPr/>
                <p:nvPr/>
              </p:nvSpPr>
              <p:spPr>
                <a:xfrm>
                  <a:off x="6097155" y="2108098"/>
                  <a:ext cx="11430" cy="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44450">
                      <a:moveTo>
                        <a:pt x="0" y="44259"/>
                      </a:moveTo>
                      <a:lnTo>
                        <a:pt x="11099" y="44259"/>
                      </a:lnTo>
                      <a:lnTo>
                        <a:pt x="11099" y="0"/>
                      </a:lnTo>
                      <a:lnTo>
                        <a:pt x="0" y="0"/>
                      </a:lnTo>
                      <a:lnTo>
                        <a:pt x="0" y="44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6" name="object 130">
                  <a:extLst>
                    <a:ext uri="{FF2B5EF4-FFF2-40B4-BE49-F238E27FC236}">
                      <a16:creationId xmlns:a16="http://schemas.microsoft.com/office/drawing/2014/main" id="{14C4915A-6A20-49C4-85A2-F6BF778A5293}"/>
                    </a:ext>
                  </a:extLst>
                </p:cNvPr>
                <p:cNvSpPr/>
                <p:nvPr/>
              </p:nvSpPr>
              <p:spPr>
                <a:xfrm>
                  <a:off x="5860618" y="2108098"/>
                  <a:ext cx="11430" cy="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44450">
                      <a:moveTo>
                        <a:pt x="0" y="44259"/>
                      </a:moveTo>
                      <a:lnTo>
                        <a:pt x="11099" y="44259"/>
                      </a:lnTo>
                      <a:lnTo>
                        <a:pt x="11099" y="0"/>
                      </a:lnTo>
                      <a:lnTo>
                        <a:pt x="0" y="0"/>
                      </a:lnTo>
                      <a:lnTo>
                        <a:pt x="0" y="44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7" name="bk object 16">
                  <a:extLst>
                    <a:ext uri="{FF2B5EF4-FFF2-40B4-BE49-F238E27FC236}">
                      <a16:creationId xmlns:a16="http://schemas.microsoft.com/office/drawing/2014/main" id="{BE06617B-7548-48BB-A0ED-37726D40CB18}"/>
                    </a:ext>
                  </a:extLst>
                </p:cNvPr>
                <p:cNvSpPr/>
                <p:nvPr/>
              </p:nvSpPr>
              <p:spPr>
                <a:xfrm>
                  <a:off x="5196729" y="2980602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9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9" name="bk object 18">
                  <a:extLst>
                    <a:ext uri="{FF2B5EF4-FFF2-40B4-BE49-F238E27FC236}">
                      <a16:creationId xmlns:a16="http://schemas.microsoft.com/office/drawing/2014/main" id="{86F063B2-7980-4F3F-BB62-0121EB46CD9E}"/>
                    </a:ext>
                  </a:extLst>
                </p:cNvPr>
                <p:cNvSpPr/>
                <p:nvPr/>
              </p:nvSpPr>
              <p:spPr>
                <a:xfrm>
                  <a:off x="6678677" y="2980602"/>
                  <a:ext cx="10033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9" h="53975">
                      <a:moveTo>
                        <a:pt x="49872" y="0"/>
                      </a:moveTo>
                      <a:lnTo>
                        <a:pt x="30459" y="2106"/>
                      </a:lnTo>
                      <a:lnTo>
                        <a:pt x="14606" y="7850"/>
                      </a:lnTo>
                      <a:lnTo>
                        <a:pt x="3918" y="16368"/>
                      </a:lnTo>
                      <a:lnTo>
                        <a:pt x="0" y="26797"/>
                      </a:lnTo>
                      <a:lnTo>
                        <a:pt x="3918" y="37225"/>
                      </a:lnTo>
                      <a:lnTo>
                        <a:pt x="14606" y="45743"/>
                      </a:lnTo>
                      <a:lnTo>
                        <a:pt x="30459" y="51487"/>
                      </a:lnTo>
                      <a:lnTo>
                        <a:pt x="49872" y="53594"/>
                      </a:lnTo>
                      <a:lnTo>
                        <a:pt x="69286" y="51487"/>
                      </a:lnTo>
                      <a:lnTo>
                        <a:pt x="85139" y="45743"/>
                      </a:lnTo>
                      <a:lnTo>
                        <a:pt x="95826" y="37225"/>
                      </a:lnTo>
                      <a:lnTo>
                        <a:pt x="99745" y="26797"/>
                      </a:lnTo>
                      <a:lnTo>
                        <a:pt x="95826" y="16368"/>
                      </a:lnTo>
                      <a:lnTo>
                        <a:pt x="85139" y="7850"/>
                      </a:lnTo>
                      <a:lnTo>
                        <a:pt x="69286" y="2106"/>
                      </a:lnTo>
                      <a:lnTo>
                        <a:pt x="49872" y="0"/>
                      </a:lnTo>
                      <a:close/>
                    </a:path>
                  </a:pathLst>
                </a:custGeom>
                <a:solidFill>
                  <a:srgbClr val="C7C8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1" name="object 7">
                  <a:extLst>
                    <a:ext uri="{FF2B5EF4-FFF2-40B4-BE49-F238E27FC236}">
                      <a16:creationId xmlns:a16="http://schemas.microsoft.com/office/drawing/2014/main" id="{1FE59B04-3FBB-4029-9BA3-F970AAAD2646}"/>
                    </a:ext>
                  </a:extLst>
                </p:cNvPr>
                <p:cNvSpPr txBox="1"/>
                <p:nvPr/>
              </p:nvSpPr>
              <p:spPr>
                <a:xfrm>
                  <a:off x="5558344" y="2736000"/>
                  <a:ext cx="759538" cy="21544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R="5080" algn="ctr"/>
                  <a:r>
                    <a:rPr sz="700" kern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Point-of-care early infant diagnosis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88589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BF023FD-F822-4B97-8E5D-67802BDC0AC5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Reaching the first two 90s</a:t>
              </a:r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6924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PopART</a:t>
              </a:r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intervention: Knowledge of HIV status among people living with HIV (first 90) and treatment 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coverage among those who know their HIV status (second 90), by age and sex, before and after Round 3 community-based services and household visits, Zambia and South Africa, 2017 </a:t>
              </a:r>
              <a:endPara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5FF20E-6207-47CE-8D1D-8672DE52CBAC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HIV Prevention Trials Network (HPTN). Data provided to UNAIDS on 15 November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0883585-FCF4-46E2-AD47-724424B59CE1}"/>
                </a:ext>
              </a:extLst>
            </p:cNvPr>
            <p:cNvGrpSpPr/>
            <p:nvPr/>
          </p:nvGrpSpPr>
          <p:grpSpPr>
            <a:xfrm>
              <a:off x="5745600" y="5688000"/>
              <a:ext cx="692913" cy="138499"/>
              <a:chOff x="3363229" y="5749200"/>
              <a:chExt cx="692913" cy="138499"/>
            </a:xfrm>
          </p:grpSpPr>
          <p:sp>
            <p:nvSpPr>
              <p:cNvPr id="38" name="object 31">
                <a:extLst>
                  <a:ext uri="{FF2B5EF4-FFF2-40B4-BE49-F238E27FC236}">
                    <a16:creationId xmlns:a16="http://schemas.microsoft.com/office/drawing/2014/main" id="{D348D343-3E03-4A6E-83B0-10F8AB1C655B}"/>
                  </a:ext>
                </a:extLst>
              </p:cNvPr>
              <p:cNvSpPr txBox="1"/>
              <p:nvPr/>
            </p:nvSpPr>
            <p:spPr>
              <a:xfrm>
                <a:off x="3722717" y="5749200"/>
                <a:ext cx="333425" cy="138499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dirty="0"/>
                  <a:t>Target</a:t>
                </a:r>
              </a:p>
            </p:txBody>
          </p:sp>
          <p:sp>
            <p:nvSpPr>
              <p:cNvPr id="51" name="object 44">
                <a:extLst>
                  <a:ext uri="{FF2B5EF4-FFF2-40B4-BE49-F238E27FC236}">
                    <a16:creationId xmlns:a16="http://schemas.microsoft.com/office/drawing/2014/main" id="{009651BB-16BA-493A-832E-7C6FCBF21506}"/>
                  </a:ext>
                </a:extLst>
              </p:cNvPr>
              <p:cNvSpPr/>
              <p:nvPr/>
            </p:nvSpPr>
            <p:spPr>
              <a:xfrm>
                <a:off x="3363229" y="5818797"/>
                <a:ext cx="3003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0355">
                    <a:moveTo>
                      <a:pt x="0" y="0"/>
                    </a:moveTo>
                    <a:lnTo>
                      <a:pt x="300202" y="0"/>
                    </a:lnTo>
                  </a:path>
                </a:pathLst>
              </a:custGeom>
              <a:ln w="25400">
                <a:solidFill>
                  <a:srgbClr val="40AD49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0" name="object 53">
              <a:extLst>
                <a:ext uri="{FF2B5EF4-FFF2-40B4-BE49-F238E27FC236}">
                  <a16:creationId xmlns:a16="http://schemas.microsoft.com/office/drawing/2014/main" id="{1BFFDF44-608A-40F8-B269-8202163FF41A}"/>
                </a:ext>
              </a:extLst>
            </p:cNvPr>
            <p:cNvSpPr/>
            <p:nvPr/>
          </p:nvSpPr>
          <p:spPr>
            <a:xfrm>
              <a:off x="3836168" y="2780775"/>
              <a:ext cx="415569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160" y="0"/>
                  </a:lnTo>
                </a:path>
              </a:pathLst>
            </a:custGeom>
            <a:ln w="12700">
              <a:solidFill>
                <a:srgbClr val="40AD4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algn="ctr"/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54">
              <a:extLst>
                <a:ext uri="{FF2B5EF4-FFF2-40B4-BE49-F238E27FC236}">
                  <a16:creationId xmlns:a16="http://schemas.microsoft.com/office/drawing/2014/main" id="{5FE41D08-4028-45EB-8442-4C6E6DDA143B}"/>
                </a:ext>
              </a:extLst>
            </p:cNvPr>
            <p:cNvSpPr/>
            <p:nvPr/>
          </p:nvSpPr>
          <p:spPr>
            <a:xfrm>
              <a:off x="3518004" y="2780775"/>
              <a:ext cx="415569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160" y="0"/>
                  </a:lnTo>
                </a:path>
              </a:pathLst>
            </a:custGeom>
            <a:ln w="12700">
              <a:solidFill>
                <a:srgbClr val="40AD4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algn="ctr"/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bject 55">
              <a:extLst>
                <a:ext uri="{FF2B5EF4-FFF2-40B4-BE49-F238E27FC236}">
                  <a16:creationId xmlns:a16="http://schemas.microsoft.com/office/drawing/2014/main" id="{E1164F2A-4693-4053-B897-39838CE0A7BD}"/>
                </a:ext>
              </a:extLst>
            </p:cNvPr>
            <p:cNvSpPr/>
            <p:nvPr/>
          </p:nvSpPr>
          <p:spPr>
            <a:xfrm>
              <a:off x="3199841" y="2780775"/>
              <a:ext cx="415569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0" y="0"/>
                  </a:moveTo>
                  <a:lnTo>
                    <a:pt x="318160" y="0"/>
                  </a:lnTo>
                </a:path>
              </a:pathLst>
            </a:custGeom>
            <a:ln w="12700">
              <a:solidFill>
                <a:srgbClr val="40AD4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algn="ctr"/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object 56">
              <a:extLst>
                <a:ext uri="{FF2B5EF4-FFF2-40B4-BE49-F238E27FC236}">
                  <a16:creationId xmlns:a16="http://schemas.microsoft.com/office/drawing/2014/main" id="{95307476-8BEA-409C-9BF6-764AA48C688D}"/>
                </a:ext>
              </a:extLst>
            </p:cNvPr>
            <p:cNvSpPr/>
            <p:nvPr/>
          </p:nvSpPr>
          <p:spPr>
            <a:xfrm>
              <a:off x="2881676" y="2780775"/>
              <a:ext cx="415569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0" y="0"/>
                  </a:moveTo>
                  <a:lnTo>
                    <a:pt x="318160" y="0"/>
                  </a:lnTo>
                </a:path>
              </a:pathLst>
            </a:custGeom>
            <a:ln w="12700">
              <a:solidFill>
                <a:srgbClr val="40AD4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algn="ctr"/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bject 57">
              <a:extLst>
                <a:ext uri="{FF2B5EF4-FFF2-40B4-BE49-F238E27FC236}">
                  <a16:creationId xmlns:a16="http://schemas.microsoft.com/office/drawing/2014/main" id="{DB0F1AF6-39F8-4879-B29F-EA30DF6BDA67}"/>
                </a:ext>
              </a:extLst>
            </p:cNvPr>
            <p:cNvSpPr/>
            <p:nvPr/>
          </p:nvSpPr>
          <p:spPr>
            <a:xfrm>
              <a:off x="2563511" y="2780775"/>
              <a:ext cx="415569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0" y="0"/>
                  </a:moveTo>
                  <a:lnTo>
                    <a:pt x="318160" y="0"/>
                  </a:lnTo>
                </a:path>
              </a:pathLst>
            </a:custGeom>
            <a:ln w="12700">
              <a:solidFill>
                <a:srgbClr val="40AD4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algn="ctr"/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bject 58">
              <a:extLst>
                <a:ext uri="{FF2B5EF4-FFF2-40B4-BE49-F238E27FC236}">
                  <a16:creationId xmlns:a16="http://schemas.microsoft.com/office/drawing/2014/main" id="{4800BDC0-3BC1-423C-93DA-B1B6F2A1CA25}"/>
                </a:ext>
              </a:extLst>
            </p:cNvPr>
            <p:cNvSpPr/>
            <p:nvPr/>
          </p:nvSpPr>
          <p:spPr>
            <a:xfrm>
              <a:off x="2245348" y="2780775"/>
              <a:ext cx="415569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0" y="0"/>
                  </a:moveTo>
                  <a:lnTo>
                    <a:pt x="318160" y="0"/>
                  </a:lnTo>
                </a:path>
              </a:pathLst>
            </a:custGeom>
            <a:ln w="12700">
              <a:solidFill>
                <a:srgbClr val="40AD4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algn="ctr"/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bject 75">
              <a:extLst>
                <a:ext uri="{FF2B5EF4-FFF2-40B4-BE49-F238E27FC236}">
                  <a16:creationId xmlns:a16="http://schemas.microsoft.com/office/drawing/2014/main" id="{7C43E37A-09D4-4C0E-8531-D5FDFEB12C1B}"/>
                </a:ext>
              </a:extLst>
            </p:cNvPr>
            <p:cNvSpPr txBox="1"/>
            <p:nvPr/>
          </p:nvSpPr>
          <p:spPr>
            <a:xfrm>
              <a:off x="2049372" y="2808942"/>
              <a:ext cx="16225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spc="-5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bject 76">
              <a:extLst>
                <a:ext uri="{FF2B5EF4-FFF2-40B4-BE49-F238E27FC236}">
                  <a16:creationId xmlns:a16="http://schemas.microsoft.com/office/drawing/2014/main" id="{0A33F1E7-A755-4C9E-BE8B-053EB1A9A635}"/>
                </a:ext>
              </a:extLst>
            </p:cNvPr>
            <p:cNvSpPr txBox="1"/>
            <p:nvPr/>
          </p:nvSpPr>
          <p:spPr>
            <a:xfrm>
              <a:off x="2245841" y="2607316"/>
              <a:ext cx="16225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spc="-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bject 77">
              <a:extLst>
                <a:ext uri="{FF2B5EF4-FFF2-40B4-BE49-F238E27FC236}">
                  <a16:creationId xmlns:a16="http://schemas.microsoft.com/office/drawing/2014/main" id="{A6AFA859-1684-4CBE-B705-622F8FEF5022}"/>
                </a:ext>
              </a:extLst>
            </p:cNvPr>
            <p:cNvSpPr txBox="1"/>
            <p:nvPr/>
          </p:nvSpPr>
          <p:spPr>
            <a:xfrm>
              <a:off x="2697474" y="2706973"/>
              <a:ext cx="145697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spc="-5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87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bject 78">
              <a:extLst>
                <a:ext uri="{FF2B5EF4-FFF2-40B4-BE49-F238E27FC236}">
                  <a16:creationId xmlns:a16="http://schemas.microsoft.com/office/drawing/2014/main" id="{19689F07-FDFC-4E62-AA11-A4C1AB567D69}"/>
                </a:ext>
              </a:extLst>
            </p:cNvPr>
            <p:cNvSpPr txBox="1"/>
            <p:nvPr/>
          </p:nvSpPr>
          <p:spPr>
            <a:xfrm>
              <a:off x="3528245" y="2843967"/>
              <a:ext cx="145697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spc="-5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object 79">
              <a:extLst>
                <a:ext uri="{FF2B5EF4-FFF2-40B4-BE49-F238E27FC236}">
                  <a16:creationId xmlns:a16="http://schemas.microsoft.com/office/drawing/2014/main" id="{F73799AD-2D15-4110-8A1F-3CD436BE2F6D}"/>
                </a:ext>
              </a:extLst>
            </p:cNvPr>
            <p:cNvSpPr txBox="1"/>
            <p:nvPr/>
          </p:nvSpPr>
          <p:spPr>
            <a:xfrm>
              <a:off x="4148034" y="2614428"/>
              <a:ext cx="16225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spc="-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bject 88">
              <a:extLst>
                <a:ext uri="{FF2B5EF4-FFF2-40B4-BE49-F238E27FC236}">
                  <a16:creationId xmlns:a16="http://schemas.microsoft.com/office/drawing/2014/main" id="{60989B1F-70DE-4000-AA5B-651842476F4D}"/>
                </a:ext>
              </a:extLst>
            </p:cNvPr>
            <p:cNvSpPr txBox="1"/>
            <p:nvPr/>
          </p:nvSpPr>
          <p:spPr>
            <a:xfrm>
              <a:off x="2879164" y="2583314"/>
              <a:ext cx="16225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spc="-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94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object 89">
              <a:extLst>
                <a:ext uri="{FF2B5EF4-FFF2-40B4-BE49-F238E27FC236}">
                  <a16:creationId xmlns:a16="http://schemas.microsoft.com/office/drawing/2014/main" id="{64AA0226-E035-4024-8A59-43C89C20F0A6}"/>
                </a:ext>
              </a:extLst>
            </p:cNvPr>
            <p:cNvSpPr txBox="1"/>
            <p:nvPr/>
          </p:nvSpPr>
          <p:spPr>
            <a:xfrm>
              <a:off x="3313441" y="3199746"/>
              <a:ext cx="16225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spc="-5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bject 90">
              <a:extLst>
                <a:ext uri="{FF2B5EF4-FFF2-40B4-BE49-F238E27FC236}">
                  <a16:creationId xmlns:a16="http://schemas.microsoft.com/office/drawing/2014/main" id="{E66B7087-3AD6-4D97-A4D4-DEA8A901142F}"/>
                </a:ext>
              </a:extLst>
            </p:cNvPr>
            <p:cNvSpPr txBox="1"/>
            <p:nvPr/>
          </p:nvSpPr>
          <p:spPr>
            <a:xfrm>
              <a:off x="3938497" y="2980340"/>
              <a:ext cx="16225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1" spc="-5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45">
              <a:extLst>
                <a:ext uri="{FF2B5EF4-FFF2-40B4-BE49-F238E27FC236}">
                  <a16:creationId xmlns:a16="http://schemas.microsoft.com/office/drawing/2014/main" id="{FFECBB1B-20C8-4848-8BB9-2F76D4AEA378}"/>
                </a:ext>
              </a:extLst>
            </p:cNvPr>
            <p:cNvSpPr/>
            <p:nvPr/>
          </p:nvSpPr>
          <p:spPr>
            <a:xfrm>
              <a:off x="2052972" y="2946512"/>
              <a:ext cx="176400" cy="1541145"/>
            </a:xfrm>
            <a:custGeom>
              <a:avLst/>
              <a:gdLst/>
              <a:ahLst/>
              <a:cxnLst/>
              <a:rect l="l" t="t" r="r" b="b"/>
              <a:pathLst>
                <a:path w="127000" h="1541145">
                  <a:moveTo>
                    <a:pt x="0" y="0"/>
                  </a:moveTo>
                  <a:lnTo>
                    <a:pt x="126873" y="0"/>
                  </a:lnTo>
                  <a:lnTo>
                    <a:pt x="126873" y="1541145"/>
                  </a:lnTo>
                  <a:lnTo>
                    <a:pt x="0" y="1541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6">
              <a:extLst>
                <a:ext uri="{FF2B5EF4-FFF2-40B4-BE49-F238E27FC236}">
                  <a16:creationId xmlns:a16="http://schemas.microsoft.com/office/drawing/2014/main" id="{E0CCDA4E-AC40-4C3A-AF06-57F1AA356795}"/>
                </a:ext>
              </a:extLst>
            </p:cNvPr>
            <p:cNvSpPr/>
            <p:nvPr/>
          </p:nvSpPr>
          <p:spPr>
            <a:xfrm>
              <a:off x="2679374" y="2838715"/>
              <a:ext cx="176400" cy="1649095"/>
            </a:xfrm>
            <a:custGeom>
              <a:avLst/>
              <a:gdLst/>
              <a:ahLst/>
              <a:cxnLst/>
              <a:rect l="l" t="t" r="r" b="b"/>
              <a:pathLst>
                <a:path w="127000" h="1649095">
                  <a:moveTo>
                    <a:pt x="0" y="0"/>
                  </a:moveTo>
                  <a:lnTo>
                    <a:pt x="126873" y="0"/>
                  </a:lnTo>
                  <a:lnTo>
                    <a:pt x="126873" y="1648929"/>
                  </a:lnTo>
                  <a:lnTo>
                    <a:pt x="0" y="1648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7">
              <a:extLst>
                <a:ext uri="{FF2B5EF4-FFF2-40B4-BE49-F238E27FC236}">
                  <a16:creationId xmlns:a16="http://schemas.microsoft.com/office/drawing/2014/main" id="{C15925A2-258E-46FB-8A1B-7B4A9F8D74FA}"/>
                </a:ext>
              </a:extLst>
            </p:cNvPr>
            <p:cNvSpPr/>
            <p:nvPr/>
          </p:nvSpPr>
          <p:spPr>
            <a:xfrm>
              <a:off x="3314488" y="3336517"/>
              <a:ext cx="176400" cy="1151255"/>
            </a:xfrm>
            <a:custGeom>
              <a:avLst/>
              <a:gdLst/>
              <a:ahLst/>
              <a:cxnLst/>
              <a:rect l="l" t="t" r="r" b="b"/>
              <a:pathLst>
                <a:path w="127000" h="1151254">
                  <a:moveTo>
                    <a:pt x="0" y="0"/>
                  </a:moveTo>
                  <a:lnTo>
                    <a:pt x="126873" y="0"/>
                  </a:lnTo>
                  <a:lnTo>
                    <a:pt x="126873" y="1151140"/>
                  </a:lnTo>
                  <a:lnTo>
                    <a:pt x="0" y="1151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9482D11E-8CD1-4963-A5DB-DF10C1931BAD}"/>
                </a:ext>
              </a:extLst>
            </p:cNvPr>
            <p:cNvSpPr/>
            <p:nvPr/>
          </p:nvSpPr>
          <p:spPr>
            <a:xfrm>
              <a:off x="3939366" y="3116680"/>
              <a:ext cx="176400" cy="1371600"/>
            </a:xfrm>
            <a:custGeom>
              <a:avLst/>
              <a:gdLst/>
              <a:ahLst/>
              <a:cxnLst/>
              <a:rect l="l" t="t" r="r" b="b"/>
              <a:pathLst>
                <a:path w="127000" h="1371600">
                  <a:moveTo>
                    <a:pt x="0" y="0"/>
                  </a:moveTo>
                  <a:lnTo>
                    <a:pt x="126873" y="0"/>
                  </a:lnTo>
                  <a:lnTo>
                    <a:pt x="126873" y="1370977"/>
                  </a:lnTo>
                  <a:lnTo>
                    <a:pt x="0" y="1370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1015857B-3F32-49F8-9130-5D86F930CA15}"/>
                </a:ext>
              </a:extLst>
            </p:cNvPr>
            <p:cNvSpPr/>
            <p:nvPr/>
          </p:nvSpPr>
          <p:spPr>
            <a:xfrm>
              <a:off x="4150505" y="2747466"/>
              <a:ext cx="176400" cy="1740535"/>
            </a:xfrm>
            <a:custGeom>
              <a:avLst/>
              <a:gdLst/>
              <a:ahLst/>
              <a:cxnLst/>
              <a:rect l="l" t="t" r="r" b="b"/>
              <a:pathLst>
                <a:path w="127000" h="1740534">
                  <a:moveTo>
                    <a:pt x="126873" y="0"/>
                  </a:moveTo>
                  <a:lnTo>
                    <a:pt x="0" y="0"/>
                  </a:lnTo>
                  <a:lnTo>
                    <a:pt x="0" y="1740192"/>
                  </a:lnTo>
                  <a:lnTo>
                    <a:pt x="126873" y="1740192"/>
                  </a:lnTo>
                  <a:lnTo>
                    <a:pt x="126873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0">
              <a:extLst>
                <a:ext uri="{FF2B5EF4-FFF2-40B4-BE49-F238E27FC236}">
                  <a16:creationId xmlns:a16="http://schemas.microsoft.com/office/drawing/2014/main" id="{AAD88790-147F-4E5B-BC30-9C38E64A5172}"/>
                </a:ext>
              </a:extLst>
            </p:cNvPr>
            <p:cNvSpPr/>
            <p:nvPr/>
          </p:nvSpPr>
          <p:spPr>
            <a:xfrm>
              <a:off x="3516127" y="2978351"/>
              <a:ext cx="176400" cy="1509395"/>
            </a:xfrm>
            <a:custGeom>
              <a:avLst/>
              <a:gdLst/>
              <a:ahLst/>
              <a:cxnLst/>
              <a:rect l="l" t="t" r="r" b="b"/>
              <a:pathLst>
                <a:path w="127000" h="1509395">
                  <a:moveTo>
                    <a:pt x="126873" y="0"/>
                  </a:moveTo>
                  <a:lnTo>
                    <a:pt x="0" y="0"/>
                  </a:lnTo>
                  <a:lnTo>
                    <a:pt x="0" y="1509293"/>
                  </a:lnTo>
                  <a:lnTo>
                    <a:pt x="126873" y="1509293"/>
                  </a:lnTo>
                  <a:lnTo>
                    <a:pt x="126873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1">
              <a:extLst>
                <a:ext uri="{FF2B5EF4-FFF2-40B4-BE49-F238E27FC236}">
                  <a16:creationId xmlns:a16="http://schemas.microsoft.com/office/drawing/2014/main" id="{F8B02192-6336-4584-8B83-BED2952B52FC}"/>
                </a:ext>
              </a:extLst>
            </p:cNvPr>
            <p:cNvSpPr/>
            <p:nvPr/>
          </p:nvSpPr>
          <p:spPr>
            <a:xfrm>
              <a:off x="2881750" y="2716008"/>
              <a:ext cx="176400" cy="1771650"/>
            </a:xfrm>
            <a:custGeom>
              <a:avLst/>
              <a:gdLst/>
              <a:ahLst/>
              <a:cxnLst/>
              <a:rect l="l" t="t" r="r" b="b"/>
              <a:pathLst>
                <a:path w="127000" h="1771650">
                  <a:moveTo>
                    <a:pt x="126873" y="0"/>
                  </a:moveTo>
                  <a:lnTo>
                    <a:pt x="0" y="0"/>
                  </a:lnTo>
                  <a:lnTo>
                    <a:pt x="0" y="1771649"/>
                  </a:lnTo>
                  <a:lnTo>
                    <a:pt x="126873" y="1771649"/>
                  </a:lnTo>
                  <a:lnTo>
                    <a:pt x="126873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2">
              <a:extLst>
                <a:ext uri="{FF2B5EF4-FFF2-40B4-BE49-F238E27FC236}">
                  <a16:creationId xmlns:a16="http://schemas.microsoft.com/office/drawing/2014/main" id="{FBEE9DB6-0704-4737-BF98-DE94799587EF}"/>
                </a:ext>
              </a:extLst>
            </p:cNvPr>
            <p:cNvSpPr/>
            <p:nvPr/>
          </p:nvSpPr>
          <p:spPr>
            <a:xfrm>
              <a:off x="2247372" y="2750031"/>
              <a:ext cx="176400" cy="1737995"/>
            </a:xfrm>
            <a:custGeom>
              <a:avLst/>
              <a:gdLst/>
              <a:ahLst/>
              <a:cxnLst/>
              <a:rect l="l" t="t" r="r" b="b"/>
              <a:pathLst>
                <a:path w="127000" h="1737995">
                  <a:moveTo>
                    <a:pt x="126873" y="0"/>
                  </a:moveTo>
                  <a:lnTo>
                    <a:pt x="0" y="0"/>
                  </a:lnTo>
                  <a:lnTo>
                    <a:pt x="0" y="1737626"/>
                  </a:lnTo>
                  <a:lnTo>
                    <a:pt x="126873" y="1737626"/>
                  </a:lnTo>
                  <a:lnTo>
                    <a:pt x="126873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9E9F1AB2-5F13-470D-966E-10C2948FB322}"/>
                </a:ext>
              </a:extLst>
            </p:cNvPr>
            <p:cNvSpPr txBox="1"/>
            <p:nvPr/>
          </p:nvSpPr>
          <p:spPr>
            <a:xfrm>
              <a:off x="1429200" y="1890000"/>
              <a:ext cx="2926825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R="5080" algn="ctr">
                <a:defRPr sz="1000" cap="all">
                  <a:latin typeface="Arial"/>
                  <a:cs typeface="Arial"/>
                </a:defRPr>
              </a:lvl1pPr>
            </a:lstStyle>
            <a:p>
              <a:r>
                <a:rPr dirty="0"/>
                <a:t>First 90 at the start and end </a:t>
              </a:r>
              <a:endParaRPr lang="en-GB" dirty="0"/>
            </a:p>
            <a:p>
              <a:r>
                <a:rPr dirty="0"/>
                <a:t>of Round 3, PopART  intervention</a:t>
              </a:r>
            </a:p>
          </p:txBody>
        </p:sp>
        <p:sp>
          <p:nvSpPr>
            <p:cNvPr id="9" name="object 2">
              <a:extLst>
                <a:ext uri="{FF2B5EF4-FFF2-40B4-BE49-F238E27FC236}">
                  <a16:creationId xmlns:a16="http://schemas.microsoft.com/office/drawing/2014/main" id="{0CF6E4DE-5474-4D16-9CC6-B3627657196F}"/>
                </a:ext>
              </a:extLst>
            </p:cNvPr>
            <p:cNvSpPr txBox="1"/>
            <p:nvPr/>
          </p:nvSpPr>
          <p:spPr>
            <a:xfrm>
              <a:off x="1738701" y="4429933"/>
              <a:ext cx="7493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2F166187-5109-4357-9673-AAEC0F48610E}"/>
                </a:ext>
              </a:extLst>
            </p:cNvPr>
            <p:cNvSpPr txBox="1"/>
            <p:nvPr/>
          </p:nvSpPr>
          <p:spPr>
            <a:xfrm>
              <a:off x="1689273" y="4246354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D191146D-468D-4556-BACE-A4EAB03B079A}"/>
                </a:ext>
              </a:extLst>
            </p:cNvPr>
            <p:cNvSpPr txBox="1"/>
            <p:nvPr/>
          </p:nvSpPr>
          <p:spPr>
            <a:xfrm>
              <a:off x="1689273" y="3270588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15375F51-0161-452B-9DC0-A86AAAC35FB9}"/>
                </a:ext>
              </a:extLst>
            </p:cNvPr>
            <p:cNvSpPr txBox="1"/>
            <p:nvPr/>
          </p:nvSpPr>
          <p:spPr>
            <a:xfrm>
              <a:off x="1689273" y="4054507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39AB5CA7-D635-4A79-9A8F-510F6B6B77C5}"/>
                </a:ext>
              </a:extLst>
            </p:cNvPr>
            <p:cNvSpPr txBox="1"/>
            <p:nvPr/>
          </p:nvSpPr>
          <p:spPr>
            <a:xfrm>
              <a:off x="1689273" y="3078741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E6BFC5C2-7F7E-4670-9CD3-3975C4FFBEBC}"/>
                </a:ext>
              </a:extLst>
            </p:cNvPr>
            <p:cNvSpPr txBox="1"/>
            <p:nvPr/>
          </p:nvSpPr>
          <p:spPr>
            <a:xfrm>
              <a:off x="1689273" y="3851104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08BFAD4D-47F4-4EDC-8740-2B6F89160138}"/>
                </a:ext>
              </a:extLst>
            </p:cNvPr>
            <p:cNvSpPr txBox="1"/>
            <p:nvPr/>
          </p:nvSpPr>
          <p:spPr>
            <a:xfrm>
              <a:off x="1689273" y="2875338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CE4414CE-D6FC-41ED-A117-6DF94A1D777B}"/>
                </a:ext>
              </a:extLst>
            </p:cNvPr>
            <p:cNvSpPr txBox="1"/>
            <p:nvPr/>
          </p:nvSpPr>
          <p:spPr>
            <a:xfrm>
              <a:off x="1689273" y="3459767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1CA87C7C-E608-4E45-B777-8A557FCE4164}"/>
                </a:ext>
              </a:extLst>
            </p:cNvPr>
            <p:cNvSpPr txBox="1"/>
            <p:nvPr/>
          </p:nvSpPr>
          <p:spPr>
            <a:xfrm>
              <a:off x="1639844" y="2484000"/>
              <a:ext cx="17399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8AEB16FE-D27D-466C-9EDC-D303F32F6381}"/>
                </a:ext>
              </a:extLst>
            </p:cNvPr>
            <p:cNvSpPr txBox="1"/>
            <p:nvPr/>
          </p:nvSpPr>
          <p:spPr>
            <a:xfrm>
              <a:off x="1689273" y="3657569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3E0DC73F-508A-4F70-AC12-B878B5C8A93D}"/>
                </a:ext>
              </a:extLst>
            </p:cNvPr>
            <p:cNvSpPr txBox="1"/>
            <p:nvPr/>
          </p:nvSpPr>
          <p:spPr>
            <a:xfrm>
              <a:off x="1689273" y="2681803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759BA139-FC62-4777-8879-7EBA392B858B}"/>
                </a:ext>
              </a:extLst>
            </p:cNvPr>
            <p:cNvSpPr txBox="1"/>
            <p:nvPr/>
          </p:nvSpPr>
          <p:spPr>
            <a:xfrm>
              <a:off x="1478678" y="3344455"/>
              <a:ext cx="102592" cy="36004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dirty="0"/>
                <a:t>Per cent</a:t>
              </a:r>
            </a:p>
          </p:txBody>
        </p:sp>
        <p:sp>
          <p:nvSpPr>
            <p:cNvPr id="66" name="object 59">
              <a:extLst>
                <a:ext uri="{FF2B5EF4-FFF2-40B4-BE49-F238E27FC236}">
                  <a16:creationId xmlns:a16="http://schemas.microsoft.com/office/drawing/2014/main" id="{92F8B763-65A8-4D46-836E-4BF444548F8F}"/>
                </a:ext>
              </a:extLst>
            </p:cNvPr>
            <p:cNvSpPr/>
            <p:nvPr/>
          </p:nvSpPr>
          <p:spPr>
            <a:xfrm>
              <a:off x="2014829" y="2780775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69">
                  <a:moveTo>
                    <a:pt x="0" y="0"/>
                  </a:moveTo>
                  <a:lnTo>
                    <a:pt x="318160" y="0"/>
                  </a:lnTo>
                </a:path>
              </a:pathLst>
            </a:custGeom>
            <a:ln w="12700">
              <a:solidFill>
                <a:srgbClr val="40AD4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bk object 17">
              <a:extLst>
                <a:ext uri="{FF2B5EF4-FFF2-40B4-BE49-F238E27FC236}">
                  <a16:creationId xmlns:a16="http://schemas.microsoft.com/office/drawing/2014/main" id="{B5963A4B-9226-4370-AFD7-B8C064A13201}"/>
                </a:ext>
              </a:extLst>
            </p:cNvPr>
            <p:cNvSpPr/>
            <p:nvPr/>
          </p:nvSpPr>
          <p:spPr>
            <a:xfrm>
              <a:off x="1884604" y="2516002"/>
              <a:ext cx="2471420" cy="1971675"/>
            </a:xfrm>
            <a:custGeom>
              <a:avLst/>
              <a:gdLst/>
              <a:ahLst/>
              <a:cxnLst/>
              <a:rect l="l" t="t" r="r" b="b"/>
              <a:pathLst>
                <a:path w="2471420" h="1971675">
                  <a:moveTo>
                    <a:pt x="2471394" y="1971624"/>
                  </a:moveTo>
                  <a:lnTo>
                    <a:pt x="3175" y="1971624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31F112A-E27F-4CCA-8C2E-C83F70181F93}"/>
                </a:ext>
              </a:extLst>
            </p:cNvPr>
            <p:cNvGrpSpPr/>
            <p:nvPr/>
          </p:nvGrpSpPr>
          <p:grpSpPr>
            <a:xfrm>
              <a:off x="2049372" y="4546402"/>
              <a:ext cx="360270" cy="92333"/>
              <a:chOff x="2224800" y="4716000"/>
              <a:chExt cx="360270" cy="92333"/>
            </a:xfrm>
          </p:grpSpPr>
          <p:sp>
            <p:nvSpPr>
              <p:cNvPr id="100" name="object 32">
                <a:extLst>
                  <a:ext uri="{FF2B5EF4-FFF2-40B4-BE49-F238E27FC236}">
                    <a16:creationId xmlns:a16="http://schemas.microsoft.com/office/drawing/2014/main" id="{848D1184-99DE-445A-9EB3-3FD0B571C995}"/>
                  </a:ext>
                </a:extLst>
              </p:cNvPr>
              <p:cNvSpPr txBox="1"/>
              <p:nvPr/>
            </p:nvSpPr>
            <p:spPr>
              <a:xfrm>
                <a:off x="2224800" y="4716000"/>
                <a:ext cx="176330" cy="92333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GB" sz="600" b="1" dirty="0"/>
                  <a:t>Start</a:t>
                </a:r>
                <a:endParaRPr sz="600" b="1" dirty="0"/>
              </a:p>
            </p:txBody>
          </p:sp>
          <p:sp>
            <p:nvSpPr>
              <p:cNvPr id="101" name="object 32">
                <a:extLst>
                  <a:ext uri="{FF2B5EF4-FFF2-40B4-BE49-F238E27FC236}">
                    <a16:creationId xmlns:a16="http://schemas.microsoft.com/office/drawing/2014/main" id="{6609BA45-1ABB-417F-B4C5-403C7AAC818B}"/>
                  </a:ext>
                </a:extLst>
              </p:cNvPr>
              <p:cNvSpPr txBox="1"/>
              <p:nvPr/>
            </p:nvSpPr>
            <p:spPr>
              <a:xfrm>
                <a:off x="2440800" y="4716000"/>
                <a:ext cx="144270" cy="92333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GB" sz="600" b="1" dirty="0"/>
                  <a:t>End</a:t>
                </a:r>
                <a:endParaRPr sz="600" b="1" dirty="0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EF40F8F-1E04-46CE-9836-E80C20FFCAD6}"/>
                </a:ext>
              </a:extLst>
            </p:cNvPr>
            <p:cNvGrpSpPr/>
            <p:nvPr/>
          </p:nvGrpSpPr>
          <p:grpSpPr>
            <a:xfrm>
              <a:off x="2684290" y="4546402"/>
              <a:ext cx="360270" cy="92333"/>
              <a:chOff x="2224800" y="4716000"/>
              <a:chExt cx="360270" cy="92333"/>
            </a:xfrm>
          </p:grpSpPr>
          <p:sp>
            <p:nvSpPr>
              <p:cNvPr id="104" name="object 32">
                <a:extLst>
                  <a:ext uri="{FF2B5EF4-FFF2-40B4-BE49-F238E27FC236}">
                    <a16:creationId xmlns:a16="http://schemas.microsoft.com/office/drawing/2014/main" id="{A69B3F48-D4FC-492D-9B13-4892FCC338D5}"/>
                  </a:ext>
                </a:extLst>
              </p:cNvPr>
              <p:cNvSpPr txBox="1"/>
              <p:nvPr/>
            </p:nvSpPr>
            <p:spPr>
              <a:xfrm>
                <a:off x="2224800" y="4716000"/>
                <a:ext cx="176330" cy="92333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GB" sz="600" b="1" dirty="0"/>
                  <a:t>Start</a:t>
                </a:r>
                <a:endParaRPr sz="600" b="1" dirty="0"/>
              </a:p>
            </p:txBody>
          </p:sp>
          <p:sp>
            <p:nvSpPr>
              <p:cNvPr id="105" name="object 32">
                <a:extLst>
                  <a:ext uri="{FF2B5EF4-FFF2-40B4-BE49-F238E27FC236}">
                    <a16:creationId xmlns:a16="http://schemas.microsoft.com/office/drawing/2014/main" id="{638EC6F9-22B6-4124-9979-47F9F72BEC3B}"/>
                  </a:ext>
                </a:extLst>
              </p:cNvPr>
              <p:cNvSpPr txBox="1"/>
              <p:nvPr/>
            </p:nvSpPr>
            <p:spPr>
              <a:xfrm>
                <a:off x="2440800" y="4716000"/>
                <a:ext cx="144270" cy="92333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GB" sz="600" b="1" dirty="0"/>
                  <a:t>End</a:t>
                </a:r>
                <a:endParaRPr sz="600" b="1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B681E08-908A-471E-8016-F9AD1963ED82}"/>
                </a:ext>
              </a:extLst>
            </p:cNvPr>
            <p:cNvGrpSpPr/>
            <p:nvPr/>
          </p:nvGrpSpPr>
          <p:grpSpPr>
            <a:xfrm>
              <a:off x="3319735" y="4546402"/>
              <a:ext cx="360270" cy="92333"/>
              <a:chOff x="2224800" y="4716000"/>
              <a:chExt cx="360270" cy="92333"/>
            </a:xfrm>
          </p:grpSpPr>
          <p:sp>
            <p:nvSpPr>
              <p:cNvPr id="107" name="object 32">
                <a:extLst>
                  <a:ext uri="{FF2B5EF4-FFF2-40B4-BE49-F238E27FC236}">
                    <a16:creationId xmlns:a16="http://schemas.microsoft.com/office/drawing/2014/main" id="{9175DD5E-6F86-4A8E-A06E-400E99D1B453}"/>
                  </a:ext>
                </a:extLst>
              </p:cNvPr>
              <p:cNvSpPr txBox="1"/>
              <p:nvPr/>
            </p:nvSpPr>
            <p:spPr>
              <a:xfrm>
                <a:off x="2224800" y="4716000"/>
                <a:ext cx="176330" cy="92333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GB" sz="600" b="1" dirty="0"/>
                  <a:t>Start</a:t>
                </a:r>
                <a:endParaRPr sz="600" b="1" dirty="0"/>
              </a:p>
            </p:txBody>
          </p:sp>
          <p:sp>
            <p:nvSpPr>
              <p:cNvPr id="108" name="object 32">
                <a:extLst>
                  <a:ext uri="{FF2B5EF4-FFF2-40B4-BE49-F238E27FC236}">
                    <a16:creationId xmlns:a16="http://schemas.microsoft.com/office/drawing/2014/main" id="{8BFDFCA7-58C3-490C-BE07-CB49D6E753AE}"/>
                  </a:ext>
                </a:extLst>
              </p:cNvPr>
              <p:cNvSpPr txBox="1"/>
              <p:nvPr/>
            </p:nvSpPr>
            <p:spPr>
              <a:xfrm>
                <a:off x="2440800" y="4716000"/>
                <a:ext cx="144270" cy="92333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GB" sz="600" b="1" dirty="0"/>
                  <a:t>End</a:t>
                </a:r>
                <a:endParaRPr sz="600" b="1" dirty="0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CE6D69B-2E50-45B4-A589-FDB5D350F1F0}"/>
                </a:ext>
              </a:extLst>
            </p:cNvPr>
            <p:cNvGrpSpPr/>
            <p:nvPr/>
          </p:nvGrpSpPr>
          <p:grpSpPr>
            <a:xfrm>
              <a:off x="3950848" y="4546402"/>
              <a:ext cx="360270" cy="92333"/>
              <a:chOff x="2224800" y="4716000"/>
              <a:chExt cx="360270" cy="92333"/>
            </a:xfrm>
          </p:grpSpPr>
          <p:sp>
            <p:nvSpPr>
              <p:cNvPr id="110" name="object 32">
                <a:extLst>
                  <a:ext uri="{FF2B5EF4-FFF2-40B4-BE49-F238E27FC236}">
                    <a16:creationId xmlns:a16="http://schemas.microsoft.com/office/drawing/2014/main" id="{C50359B6-76C8-4988-B805-7C735789C918}"/>
                  </a:ext>
                </a:extLst>
              </p:cNvPr>
              <p:cNvSpPr txBox="1"/>
              <p:nvPr/>
            </p:nvSpPr>
            <p:spPr>
              <a:xfrm>
                <a:off x="2224800" y="4716000"/>
                <a:ext cx="176330" cy="92333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GB" sz="600" b="1" dirty="0"/>
                  <a:t>Start</a:t>
                </a:r>
                <a:endParaRPr sz="600" b="1" dirty="0"/>
              </a:p>
            </p:txBody>
          </p:sp>
          <p:sp>
            <p:nvSpPr>
              <p:cNvPr id="111" name="object 32">
                <a:extLst>
                  <a:ext uri="{FF2B5EF4-FFF2-40B4-BE49-F238E27FC236}">
                    <a16:creationId xmlns:a16="http://schemas.microsoft.com/office/drawing/2014/main" id="{00933D2F-E4BE-42B3-8658-3FA51980633D}"/>
                  </a:ext>
                </a:extLst>
              </p:cNvPr>
              <p:cNvSpPr txBox="1"/>
              <p:nvPr/>
            </p:nvSpPr>
            <p:spPr>
              <a:xfrm>
                <a:off x="2440800" y="4716000"/>
                <a:ext cx="144270" cy="92333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GB" sz="600" b="1" dirty="0"/>
                  <a:t>End</a:t>
                </a:r>
                <a:endParaRPr sz="600" b="1" dirty="0"/>
              </a:p>
            </p:txBody>
          </p:sp>
        </p:grpSp>
        <p:sp>
          <p:nvSpPr>
            <p:cNvPr id="127" name="object 32">
              <a:extLst>
                <a:ext uri="{FF2B5EF4-FFF2-40B4-BE49-F238E27FC236}">
                  <a16:creationId xmlns:a16="http://schemas.microsoft.com/office/drawing/2014/main" id="{6C515CC0-5F5B-426F-81E1-804087249E83}"/>
                </a:ext>
              </a:extLst>
            </p:cNvPr>
            <p:cNvSpPr txBox="1"/>
            <p:nvPr/>
          </p:nvSpPr>
          <p:spPr>
            <a:xfrm>
              <a:off x="2549772" y="4708402"/>
              <a:ext cx="643801" cy="79951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900"/>
                </a:lnSpc>
              </a:pPr>
              <a:r>
                <a:rPr lang="en-GB" sz="700" dirty="0"/>
                <a:t>Men (aged </a:t>
              </a:r>
            </a:p>
            <a:p>
              <a:pPr algn="ctr">
                <a:lnSpc>
                  <a:spcPts val="900"/>
                </a:lnSpc>
              </a:pPr>
              <a:r>
                <a:rPr lang="en-GB" sz="700" dirty="0"/>
                <a:t>35 years </a:t>
              </a:r>
            </a:p>
            <a:p>
              <a:pPr algn="ctr">
                <a:lnSpc>
                  <a:spcPts val="900"/>
                </a:lnSpc>
              </a:pPr>
              <a:r>
                <a:rPr lang="en-GB" sz="700" dirty="0"/>
                <a:t>and older) </a:t>
              </a:r>
            </a:p>
            <a:p>
              <a:pPr algn="ctr">
                <a:lnSpc>
                  <a:spcPts val="900"/>
                </a:lnSpc>
              </a:pPr>
              <a:r>
                <a:rPr lang="en-GB" sz="700" dirty="0"/>
                <a:t>and women (aged 30 </a:t>
              </a:r>
            </a:p>
            <a:p>
              <a:pPr algn="ctr">
                <a:lnSpc>
                  <a:spcPts val="900"/>
                </a:lnSpc>
              </a:pPr>
              <a:r>
                <a:rPr lang="en-GB" sz="700" dirty="0"/>
                <a:t>years and </a:t>
              </a:r>
            </a:p>
            <a:p>
              <a:pPr algn="ctr">
                <a:lnSpc>
                  <a:spcPts val="900"/>
                </a:lnSpc>
              </a:pPr>
              <a:r>
                <a:rPr lang="en-GB" sz="700" dirty="0"/>
                <a:t>older)</a:t>
              </a:r>
              <a:endParaRPr sz="700" dirty="0"/>
            </a:p>
          </p:txBody>
        </p:sp>
        <p:sp>
          <p:nvSpPr>
            <p:cNvPr id="129" name="object 32">
              <a:extLst>
                <a:ext uri="{FF2B5EF4-FFF2-40B4-BE49-F238E27FC236}">
                  <a16:creationId xmlns:a16="http://schemas.microsoft.com/office/drawing/2014/main" id="{AC2F2DC5-063F-4855-9FAB-3F867C8317D9}"/>
                </a:ext>
              </a:extLst>
            </p:cNvPr>
            <p:cNvSpPr txBox="1"/>
            <p:nvPr/>
          </p:nvSpPr>
          <p:spPr>
            <a:xfrm>
              <a:off x="1919710" y="4708402"/>
              <a:ext cx="643801" cy="45326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900"/>
                </a:lnSpc>
              </a:pPr>
              <a:r>
                <a:rPr lang="en-US" sz="700" dirty="0"/>
                <a:t>Both sexes</a:t>
              </a:r>
            </a:p>
            <a:p>
              <a:pPr algn="ctr">
                <a:lnSpc>
                  <a:spcPts val="900"/>
                </a:lnSpc>
              </a:pPr>
              <a:r>
                <a:rPr lang="en-US" sz="700" dirty="0"/>
                <a:t>(aged 15 </a:t>
              </a:r>
            </a:p>
            <a:p>
              <a:pPr algn="ctr">
                <a:lnSpc>
                  <a:spcPts val="900"/>
                </a:lnSpc>
              </a:pPr>
              <a:r>
                <a:rPr lang="en-US" sz="700" dirty="0"/>
                <a:t>years and </a:t>
              </a:r>
            </a:p>
            <a:p>
              <a:pPr algn="ctr">
                <a:lnSpc>
                  <a:spcPts val="900"/>
                </a:lnSpc>
              </a:pPr>
              <a:r>
                <a:rPr lang="en-US" sz="700" dirty="0"/>
                <a:t>older)</a:t>
              </a:r>
              <a:endParaRPr sz="700" dirty="0"/>
            </a:p>
          </p:txBody>
        </p:sp>
        <p:sp>
          <p:nvSpPr>
            <p:cNvPr id="130" name="object 32">
              <a:extLst>
                <a:ext uri="{FF2B5EF4-FFF2-40B4-BE49-F238E27FC236}">
                  <a16:creationId xmlns:a16="http://schemas.microsoft.com/office/drawing/2014/main" id="{08B39ACE-BA0C-4386-8D4E-FB3B363C0DD5}"/>
                </a:ext>
              </a:extLst>
            </p:cNvPr>
            <p:cNvSpPr txBox="1"/>
            <p:nvPr/>
          </p:nvSpPr>
          <p:spPr>
            <a:xfrm>
              <a:off x="3186972" y="4708402"/>
              <a:ext cx="643801" cy="3378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900"/>
                </a:lnSpc>
              </a:pPr>
              <a:r>
                <a:rPr lang="en-GB" sz="700" dirty="0"/>
                <a:t>Men (aged</a:t>
              </a:r>
            </a:p>
            <a:p>
              <a:pPr algn="ctr">
                <a:lnSpc>
                  <a:spcPts val="900"/>
                </a:lnSpc>
              </a:pPr>
              <a:r>
                <a:rPr lang="en-GB" sz="700" dirty="0"/>
                <a:t>18–34</a:t>
              </a:r>
            </a:p>
            <a:p>
              <a:pPr algn="ctr">
                <a:lnSpc>
                  <a:spcPts val="900"/>
                </a:lnSpc>
              </a:pPr>
              <a:r>
                <a:rPr lang="en-GB" sz="700" dirty="0"/>
                <a:t>years)</a:t>
              </a:r>
              <a:endParaRPr sz="700" dirty="0"/>
            </a:p>
          </p:txBody>
        </p:sp>
        <p:sp>
          <p:nvSpPr>
            <p:cNvPr id="131" name="object 32">
              <a:extLst>
                <a:ext uri="{FF2B5EF4-FFF2-40B4-BE49-F238E27FC236}">
                  <a16:creationId xmlns:a16="http://schemas.microsoft.com/office/drawing/2014/main" id="{F5D677E0-0C88-4EC3-AA90-6F9D7DA4C999}"/>
                </a:ext>
              </a:extLst>
            </p:cNvPr>
            <p:cNvSpPr txBox="1"/>
            <p:nvPr/>
          </p:nvSpPr>
          <p:spPr>
            <a:xfrm>
              <a:off x="3813372" y="4708402"/>
              <a:ext cx="643801" cy="3378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900"/>
                </a:lnSpc>
              </a:pPr>
              <a:r>
                <a:rPr lang="en-GB" sz="700" dirty="0"/>
                <a:t>Women (aged</a:t>
              </a:r>
            </a:p>
            <a:p>
              <a:pPr algn="ctr">
                <a:lnSpc>
                  <a:spcPts val="900"/>
                </a:lnSpc>
              </a:pPr>
              <a:r>
                <a:rPr lang="en-GB" sz="700" dirty="0"/>
                <a:t>15–29</a:t>
              </a:r>
            </a:p>
            <a:p>
              <a:pPr algn="ctr">
                <a:lnSpc>
                  <a:spcPts val="900"/>
                </a:lnSpc>
              </a:pPr>
              <a:r>
                <a:rPr lang="en-GB" sz="700" dirty="0"/>
                <a:t>years)</a:t>
              </a:r>
              <a:endParaRPr sz="700" dirty="0"/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C21CE25-3008-447E-B0D9-0C552EF80C51}"/>
                </a:ext>
              </a:extLst>
            </p:cNvPr>
            <p:cNvGrpSpPr/>
            <p:nvPr/>
          </p:nvGrpSpPr>
          <p:grpSpPr>
            <a:xfrm>
              <a:off x="4953600" y="1890000"/>
              <a:ext cx="2974104" cy="3617916"/>
              <a:chOff x="4772184" y="1890000"/>
              <a:chExt cx="2974104" cy="3617916"/>
            </a:xfrm>
          </p:grpSpPr>
          <p:sp>
            <p:nvSpPr>
              <p:cNvPr id="87" name="object 80">
                <a:extLst>
                  <a:ext uri="{FF2B5EF4-FFF2-40B4-BE49-F238E27FC236}">
                    <a16:creationId xmlns:a16="http://schemas.microsoft.com/office/drawing/2014/main" id="{A682D78B-DCA5-4685-BBE9-60EAA6822FDA}"/>
                  </a:ext>
                </a:extLst>
              </p:cNvPr>
              <p:cNvSpPr txBox="1"/>
              <p:nvPr/>
            </p:nvSpPr>
            <p:spPr>
              <a:xfrm>
                <a:off x="5330610" y="2843967"/>
                <a:ext cx="162254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5" dirty="0">
                    <a:solidFill>
                      <a:srgbClr val="4140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bject 81">
                <a:extLst>
                  <a:ext uri="{FF2B5EF4-FFF2-40B4-BE49-F238E27FC236}">
                    <a16:creationId xmlns:a16="http://schemas.microsoft.com/office/drawing/2014/main" id="{914C8536-8E20-4F68-B1E8-0AF2569618B9}"/>
                  </a:ext>
                </a:extLst>
              </p:cNvPr>
              <p:cNvSpPr txBox="1"/>
              <p:nvPr/>
            </p:nvSpPr>
            <p:spPr>
              <a:xfrm>
                <a:off x="5543259" y="2670702"/>
                <a:ext cx="162254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89</a:t>
                </a:r>
                <a:endParaRPr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bject 82">
                <a:extLst>
                  <a:ext uri="{FF2B5EF4-FFF2-40B4-BE49-F238E27FC236}">
                    <a16:creationId xmlns:a16="http://schemas.microsoft.com/office/drawing/2014/main" id="{C3D38E52-B885-4CF2-A1FF-75D865E3ACB9}"/>
                  </a:ext>
                </a:extLst>
              </p:cNvPr>
              <p:cNvSpPr txBox="1"/>
              <p:nvPr/>
            </p:nvSpPr>
            <p:spPr>
              <a:xfrm>
                <a:off x="5985291" y="2744578"/>
                <a:ext cx="145697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5" dirty="0">
                    <a:solidFill>
                      <a:srgbClr val="4140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86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object 83">
                <a:extLst>
                  <a:ext uri="{FF2B5EF4-FFF2-40B4-BE49-F238E27FC236}">
                    <a16:creationId xmlns:a16="http://schemas.microsoft.com/office/drawing/2014/main" id="{4529BD8B-8CBB-40F0-B514-98C115989C18}"/>
                  </a:ext>
                </a:extLst>
              </p:cNvPr>
              <p:cNvSpPr txBox="1"/>
              <p:nvPr/>
            </p:nvSpPr>
            <p:spPr>
              <a:xfrm>
                <a:off x="6179516" y="2620296"/>
                <a:ext cx="162254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92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object 84">
                <a:extLst>
                  <a:ext uri="{FF2B5EF4-FFF2-40B4-BE49-F238E27FC236}">
                    <a16:creationId xmlns:a16="http://schemas.microsoft.com/office/drawing/2014/main" id="{4EC2D9D6-D6AE-4B65-9CC1-61D96A393B21}"/>
                  </a:ext>
                </a:extLst>
              </p:cNvPr>
              <p:cNvSpPr txBox="1"/>
              <p:nvPr/>
            </p:nvSpPr>
            <p:spPr>
              <a:xfrm>
                <a:off x="6595390" y="3172453"/>
                <a:ext cx="162254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63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object 85">
                <a:extLst>
                  <a:ext uri="{FF2B5EF4-FFF2-40B4-BE49-F238E27FC236}">
                    <a16:creationId xmlns:a16="http://schemas.microsoft.com/office/drawing/2014/main" id="{77A2ADD5-4841-4DBC-975E-F4DF6B98F24F}"/>
                  </a:ext>
                </a:extLst>
              </p:cNvPr>
              <p:cNvSpPr txBox="1"/>
              <p:nvPr/>
            </p:nvSpPr>
            <p:spPr>
              <a:xfrm>
                <a:off x="6815418" y="2903442"/>
                <a:ext cx="162254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5" dirty="0">
                    <a:solidFill>
                      <a:srgbClr val="4140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77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object 86">
                <a:extLst>
                  <a:ext uri="{FF2B5EF4-FFF2-40B4-BE49-F238E27FC236}">
                    <a16:creationId xmlns:a16="http://schemas.microsoft.com/office/drawing/2014/main" id="{308F1432-3EFE-417E-9043-EEE0E88866EF}"/>
                  </a:ext>
                </a:extLst>
              </p:cNvPr>
              <p:cNvSpPr txBox="1"/>
              <p:nvPr/>
            </p:nvSpPr>
            <p:spPr>
              <a:xfrm>
                <a:off x="7223291" y="3069685"/>
                <a:ext cx="162254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5" dirty="0">
                    <a:solidFill>
                      <a:srgbClr val="4140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68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object 87">
                <a:extLst>
                  <a:ext uri="{FF2B5EF4-FFF2-40B4-BE49-F238E27FC236}">
                    <a16:creationId xmlns:a16="http://schemas.microsoft.com/office/drawing/2014/main" id="{570458DD-A601-4CA0-B8A5-D7319D9CC76E}"/>
                  </a:ext>
                </a:extLst>
              </p:cNvPr>
              <p:cNvSpPr txBox="1"/>
              <p:nvPr/>
            </p:nvSpPr>
            <p:spPr>
              <a:xfrm>
                <a:off x="7446074" y="2785649"/>
                <a:ext cx="162254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83</a:t>
                </a:r>
                <a:endParaRPr sz="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023CFB34-1DA8-4035-AC84-6EC784C7B12F}"/>
                  </a:ext>
                </a:extLst>
              </p:cNvPr>
              <p:cNvGrpSpPr/>
              <p:nvPr/>
            </p:nvGrpSpPr>
            <p:grpSpPr>
              <a:xfrm>
                <a:off x="4772184" y="1890000"/>
                <a:ext cx="2974104" cy="3617916"/>
                <a:chOff x="4772184" y="1890000"/>
                <a:chExt cx="2974104" cy="3617916"/>
              </a:xfrm>
            </p:grpSpPr>
            <p:sp>
              <p:nvSpPr>
                <p:cNvPr id="67" name="object 60">
                  <a:extLst>
                    <a:ext uri="{FF2B5EF4-FFF2-40B4-BE49-F238E27FC236}">
                      <a16:creationId xmlns:a16="http://schemas.microsoft.com/office/drawing/2014/main" id="{B67E4C04-C355-4C5B-9146-32CB2C294F2E}"/>
                    </a:ext>
                  </a:extLst>
                </p:cNvPr>
                <p:cNvSpPr/>
                <p:nvPr/>
              </p:nvSpPr>
              <p:spPr>
                <a:xfrm>
                  <a:off x="5331594" y="2978758"/>
                  <a:ext cx="176400" cy="1509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00" h="1509395">
                      <a:moveTo>
                        <a:pt x="0" y="0"/>
                      </a:moveTo>
                      <a:lnTo>
                        <a:pt x="126873" y="0"/>
                      </a:lnTo>
                      <a:lnTo>
                        <a:pt x="126873" y="1508899"/>
                      </a:lnTo>
                      <a:lnTo>
                        <a:pt x="0" y="15088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8" name="object 61">
                  <a:extLst>
                    <a:ext uri="{FF2B5EF4-FFF2-40B4-BE49-F238E27FC236}">
                      <a16:creationId xmlns:a16="http://schemas.microsoft.com/office/drawing/2014/main" id="{8E42FF59-B899-4F37-B30C-1314235560CB}"/>
                    </a:ext>
                  </a:extLst>
                </p:cNvPr>
                <p:cNvSpPr/>
                <p:nvPr/>
              </p:nvSpPr>
              <p:spPr>
                <a:xfrm>
                  <a:off x="5972398" y="2871557"/>
                  <a:ext cx="176400" cy="1616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00" h="1616709">
                      <a:moveTo>
                        <a:pt x="0" y="0"/>
                      </a:moveTo>
                      <a:lnTo>
                        <a:pt x="126873" y="0"/>
                      </a:lnTo>
                      <a:lnTo>
                        <a:pt x="126873" y="1616087"/>
                      </a:lnTo>
                      <a:lnTo>
                        <a:pt x="0" y="16160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9" name="object 62">
                  <a:extLst>
                    <a:ext uri="{FF2B5EF4-FFF2-40B4-BE49-F238E27FC236}">
                      <a16:creationId xmlns:a16="http://schemas.microsoft.com/office/drawing/2014/main" id="{75AB4274-550E-45DD-869F-028DB74FAE38}"/>
                    </a:ext>
                  </a:extLst>
                </p:cNvPr>
                <p:cNvSpPr/>
                <p:nvPr/>
              </p:nvSpPr>
              <p:spPr>
                <a:xfrm>
                  <a:off x="6596717" y="3309657"/>
                  <a:ext cx="176400" cy="117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00" h="1178559">
                      <a:moveTo>
                        <a:pt x="0" y="0"/>
                      </a:moveTo>
                      <a:lnTo>
                        <a:pt x="126873" y="0"/>
                      </a:lnTo>
                      <a:lnTo>
                        <a:pt x="126873" y="1178001"/>
                      </a:lnTo>
                      <a:lnTo>
                        <a:pt x="0" y="11780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0" name="object 63">
                  <a:extLst>
                    <a:ext uri="{FF2B5EF4-FFF2-40B4-BE49-F238E27FC236}">
                      <a16:creationId xmlns:a16="http://schemas.microsoft.com/office/drawing/2014/main" id="{6E542B2C-5AED-4F62-BC05-84401B0A2878}"/>
                    </a:ext>
                  </a:extLst>
                </p:cNvPr>
                <p:cNvSpPr/>
                <p:nvPr/>
              </p:nvSpPr>
              <p:spPr>
                <a:xfrm>
                  <a:off x="7232390" y="3207421"/>
                  <a:ext cx="176400" cy="128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00" h="1280795">
                      <a:moveTo>
                        <a:pt x="0" y="0"/>
                      </a:moveTo>
                      <a:lnTo>
                        <a:pt x="126873" y="0"/>
                      </a:lnTo>
                      <a:lnTo>
                        <a:pt x="126873" y="1280223"/>
                      </a:lnTo>
                      <a:lnTo>
                        <a:pt x="0" y="12802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4097D238-C71B-4A4A-A0CD-002E22F58988}"/>
                    </a:ext>
                  </a:extLst>
                </p:cNvPr>
                <p:cNvGrpSpPr/>
                <p:nvPr/>
              </p:nvGrpSpPr>
              <p:grpSpPr>
                <a:xfrm>
                  <a:off x="4772184" y="1890000"/>
                  <a:ext cx="2974104" cy="3617916"/>
                  <a:chOff x="4772184" y="1890000"/>
                  <a:chExt cx="2974104" cy="3617916"/>
                </a:xfrm>
              </p:grpSpPr>
              <p:sp>
                <p:nvSpPr>
                  <p:cNvPr id="71" name="object 64">
                    <a:extLst>
                      <a:ext uri="{FF2B5EF4-FFF2-40B4-BE49-F238E27FC236}">
                        <a16:creationId xmlns:a16="http://schemas.microsoft.com/office/drawing/2014/main" id="{C43C974D-A850-48C4-9D6E-9E5B86046DF4}"/>
                      </a:ext>
                    </a:extLst>
                  </p:cNvPr>
                  <p:cNvSpPr/>
                  <p:nvPr/>
                </p:nvSpPr>
                <p:spPr>
                  <a:xfrm>
                    <a:off x="7450730" y="2922166"/>
                    <a:ext cx="176400" cy="1565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000" h="1565909">
                        <a:moveTo>
                          <a:pt x="126873" y="0"/>
                        </a:moveTo>
                        <a:lnTo>
                          <a:pt x="0" y="0"/>
                        </a:lnTo>
                        <a:lnTo>
                          <a:pt x="0" y="1565490"/>
                        </a:lnTo>
                        <a:lnTo>
                          <a:pt x="126873" y="1565490"/>
                        </a:lnTo>
                        <a:lnTo>
                          <a:pt x="126873" y="0"/>
                        </a:lnTo>
                        <a:close/>
                      </a:path>
                    </a:pathLst>
                  </a:custGeom>
                  <a:solidFill>
                    <a:srgbClr val="F78E1E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2" name="object 65">
                    <a:extLst>
                      <a:ext uri="{FF2B5EF4-FFF2-40B4-BE49-F238E27FC236}">
                        <a16:creationId xmlns:a16="http://schemas.microsoft.com/office/drawing/2014/main" id="{8EF115B0-269E-4339-85F0-AB704B5AC486}"/>
                      </a:ext>
                    </a:extLst>
                  </p:cNvPr>
                  <p:cNvSpPr/>
                  <p:nvPr/>
                </p:nvSpPr>
                <p:spPr>
                  <a:xfrm>
                    <a:off x="6816352" y="3039528"/>
                    <a:ext cx="176400" cy="1448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000" h="1448434">
                        <a:moveTo>
                          <a:pt x="126873" y="0"/>
                        </a:moveTo>
                        <a:lnTo>
                          <a:pt x="0" y="0"/>
                        </a:lnTo>
                        <a:lnTo>
                          <a:pt x="0" y="1448117"/>
                        </a:lnTo>
                        <a:lnTo>
                          <a:pt x="126873" y="1448117"/>
                        </a:lnTo>
                        <a:lnTo>
                          <a:pt x="126873" y="0"/>
                        </a:lnTo>
                        <a:close/>
                      </a:path>
                    </a:pathLst>
                  </a:custGeom>
                  <a:solidFill>
                    <a:srgbClr val="F78E1E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3" name="object 66">
                    <a:extLst>
                      <a:ext uri="{FF2B5EF4-FFF2-40B4-BE49-F238E27FC236}">
                        <a16:creationId xmlns:a16="http://schemas.microsoft.com/office/drawing/2014/main" id="{C72930CC-2BA8-4034-98B9-819682123220}"/>
                      </a:ext>
                    </a:extLst>
                  </p:cNvPr>
                  <p:cNvSpPr/>
                  <p:nvPr/>
                </p:nvSpPr>
                <p:spPr>
                  <a:xfrm>
                    <a:off x="6181975" y="2758807"/>
                    <a:ext cx="176400" cy="1729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000" h="1729104">
                        <a:moveTo>
                          <a:pt x="126873" y="0"/>
                        </a:moveTo>
                        <a:lnTo>
                          <a:pt x="0" y="0"/>
                        </a:lnTo>
                        <a:lnTo>
                          <a:pt x="0" y="1728851"/>
                        </a:lnTo>
                        <a:lnTo>
                          <a:pt x="126873" y="1728851"/>
                        </a:lnTo>
                        <a:lnTo>
                          <a:pt x="126873" y="0"/>
                        </a:lnTo>
                        <a:close/>
                      </a:path>
                    </a:pathLst>
                  </a:custGeom>
                  <a:solidFill>
                    <a:srgbClr val="F78E1E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4" name="object 67">
                    <a:extLst>
                      <a:ext uri="{FF2B5EF4-FFF2-40B4-BE49-F238E27FC236}">
                        <a16:creationId xmlns:a16="http://schemas.microsoft.com/office/drawing/2014/main" id="{3BBE0F4B-75F0-47B4-B763-DA32C72D0DF3}"/>
                      </a:ext>
                    </a:extLst>
                  </p:cNvPr>
                  <p:cNvSpPr/>
                  <p:nvPr/>
                </p:nvSpPr>
                <p:spPr>
                  <a:xfrm>
                    <a:off x="5547597" y="2812261"/>
                    <a:ext cx="176400" cy="1675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000" h="1675765">
                        <a:moveTo>
                          <a:pt x="126873" y="0"/>
                        </a:moveTo>
                        <a:lnTo>
                          <a:pt x="0" y="0"/>
                        </a:lnTo>
                        <a:lnTo>
                          <a:pt x="0" y="1675383"/>
                        </a:lnTo>
                        <a:lnTo>
                          <a:pt x="126873" y="1675383"/>
                        </a:lnTo>
                        <a:lnTo>
                          <a:pt x="126873" y="0"/>
                        </a:lnTo>
                        <a:close/>
                      </a:path>
                    </a:pathLst>
                  </a:custGeom>
                  <a:solidFill>
                    <a:srgbClr val="F78E1E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329FBEEE-ABF7-4117-B635-F064C85FB086}"/>
                      </a:ext>
                    </a:extLst>
                  </p:cNvPr>
                  <p:cNvGrpSpPr/>
                  <p:nvPr/>
                </p:nvGrpSpPr>
                <p:grpSpPr>
                  <a:xfrm>
                    <a:off x="4772184" y="1890000"/>
                    <a:ext cx="2974104" cy="3617916"/>
                    <a:chOff x="4772184" y="1890000"/>
                    <a:chExt cx="2974104" cy="3617916"/>
                  </a:xfrm>
                </p:grpSpPr>
                <p:sp>
                  <p:nvSpPr>
                    <p:cNvPr id="34" name="object 27">
                      <a:extLst>
                        <a:ext uri="{FF2B5EF4-FFF2-40B4-BE49-F238E27FC236}">
                          <a16:creationId xmlns:a16="http://schemas.microsoft.com/office/drawing/2014/main" id="{BE569958-A0D6-4059-8A0F-569FFF4870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81109" y="1890000"/>
                      <a:ext cx="2885154" cy="474489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>
                      <a:defPPr>
                        <a:defRPr lang="en-US"/>
                      </a:defPPr>
                      <a:lvl1pPr marR="5080" algn="ctr">
                        <a:defRPr sz="1000" cap="all">
                          <a:latin typeface="Arial"/>
                          <a:cs typeface="Arial"/>
                        </a:defRPr>
                      </a:lvl1pPr>
                    </a:lstStyle>
                    <a:p>
                      <a:r>
                        <a:rPr dirty="0"/>
                        <a:t>Second 90 immediately after first household visit (start) and  end of Round 3, PopART intervention</a:t>
                      </a:r>
                    </a:p>
                  </p:txBody>
                </p:sp>
                <p:sp>
                  <p:nvSpPr>
                    <p:cNvPr id="10" name="object 3">
                      <a:extLst>
                        <a:ext uri="{FF2B5EF4-FFF2-40B4-BE49-F238E27FC236}">
                          <a16:creationId xmlns:a16="http://schemas.microsoft.com/office/drawing/2014/main" id="{CBF0D489-C931-48DD-9DF2-9806E8790E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64212" y="4429933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" name="object 5">
                      <a:extLst>
                        <a:ext uri="{FF2B5EF4-FFF2-40B4-BE49-F238E27FC236}">
                          <a16:creationId xmlns:a16="http://schemas.microsoft.com/office/drawing/2014/main" id="{93B67ED2-7253-48FA-9F49-B49EA0A4A3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784" y="4246354"/>
                      <a:ext cx="12446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" name="object 7">
                      <a:extLst>
                        <a:ext uri="{FF2B5EF4-FFF2-40B4-BE49-F238E27FC236}">
                          <a16:creationId xmlns:a16="http://schemas.microsoft.com/office/drawing/2014/main" id="{375656AC-6804-4D94-A13D-C41DB10BD3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784" y="3270588"/>
                      <a:ext cx="12446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" name="object 9">
                      <a:extLst>
                        <a:ext uri="{FF2B5EF4-FFF2-40B4-BE49-F238E27FC236}">
                          <a16:creationId xmlns:a16="http://schemas.microsoft.com/office/drawing/2014/main" id="{884F5DA9-F1A1-41BE-AB1A-C5541A7630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784" y="4054507"/>
                      <a:ext cx="12446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" name="object 11">
                      <a:extLst>
                        <a:ext uri="{FF2B5EF4-FFF2-40B4-BE49-F238E27FC236}">
                          <a16:creationId xmlns:a16="http://schemas.microsoft.com/office/drawing/2014/main" id="{644A2135-1E53-402B-9990-3C406068CD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784" y="3078741"/>
                      <a:ext cx="12446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" name="object 13">
                      <a:extLst>
                        <a:ext uri="{FF2B5EF4-FFF2-40B4-BE49-F238E27FC236}">
                          <a16:creationId xmlns:a16="http://schemas.microsoft.com/office/drawing/2014/main" id="{296C2525-86A7-4B18-AD16-78A74432C0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784" y="3851104"/>
                      <a:ext cx="12446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" name="object 15">
                      <a:extLst>
                        <a:ext uri="{FF2B5EF4-FFF2-40B4-BE49-F238E27FC236}">
                          <a16:creationId xmlns:a16="http://schemas.microsoft.com/office/drawing/2014/main" id="{461D8F5E-7D26-46EE-B2CA-7A617DBD5D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784" y="2875338"/>
                      <a:ext cx="12446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4" name="object 17">
                      <a:extLst>
                        <a:ext uri="{FF2B5EF4-FFF2-40B4-BE49-F238E27FC236}">
                          <a16:creationId xmlns:a16="http://schemas.microsoft.com/office/drawing/2014/main" id="{83DC1360-5543-4D5A-9BA2-B7B8C28ED1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784" y="3459767"/>
                      <a:ext cx="12446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" name="object 19">
                      <a:extLst>
                        <a:ext uri="{FF2B5EF4-FFF2-40B4-BE49-F238E27FC236}">
                          <a16:creationId xmlns:a16="http://schemas.microsoft.com/office/drawing/2014/main" id="{4E81678D-0B83-43FC-875C-2419679D5A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65355" y="2484000"/>
                      <a:ext cx="17399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8" name="object 21">
                      <a:extLst>
                        <a:ext uri="{FF2B5EF4-FFF2-40B4-BE49-F238E27FC236}">
                          <a16:creationId xmlns:a16="http://schemas.microsoft.com/office/drawing/2014/main" id="{3240AFC9-60EE-48BA-8A3A-2A6653ED17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784" y="3657569"/>
                      <a:ext cx="12446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object 23">
                      <a:extLst>
                        <a:ext uri="{FF2B5EF4-FFF2-40B4-BE49-F238E27FC236}">
                          <a16:creationId xmlns:a16="http://schemas.microsoft.com/office/drawing/2014/main" id="{FE493857-CC9D-43BA-8599-FEDC46508E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4784" y="2681803"/>
                      <a:ext cx="12446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" name="object 25">
                      <a:extLst>
                        <a:ext uri="{FF2B5EF4-FFF2-40B4-BE49-F238E27FC236}">
                          <a16:creationId xmlns:a16="http://schemas.microsoft.com/office/drawing/2014/main" id="{3782C908-7CBF-43B0-A87F-1DD61D6961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72184" y="3344455"/>
                      <a:ext cx="102592" cy="360045"/>
                    </a:xfrm>
                    <a:prstGeom prst="rect">
                      <a:avLst/>
                    </a:prstGeom>
                  </p:spPr>
                  <p:txBody>
                    <a:bodyPr vert="vert270" wrap="square" lIns="0" tIns="0" rIns="0" bIns="0" rtlCol="0">
                      <a:spAutoFit/>
                    </a:bodyPr>
                    <a:lstStyle>
                      <a:defPPr>
                        <a:defRPr lang="en-US"/>
                      </a:defPPr>
                      <a:lvl1pPr marL="12700" algn="ctr">
                        <a:lnSpc>
                          <a:spcPts val="770"/>
                        </a:lnSpc>
                        <a:defRPr sz="700" spc="-10">
                          <a:latin typeface="Arial"/>
                          <a:cs typeface="Arial"/>
                        </a:defRPr>
                      </a:lvl1pPr>
                    </a:lstStyle>
                    <a:p>
                      <a:r>
                        <a:rPr dirty="0"/>
                        <a:t>Per cent</a:t>
                      </a:r>
                    </a:p>
                  </p:txBody>
                </p:sp>
                <p:sp>
                  <p:nvSpPr>
                    <p:cNvPr id="75" name="object 68">
                      <a:extLst>
                        <a:ext uri="{FF2B5EF4-FFF2-40B4-BE49-F238E27FC236}">
                          <a16:creationId xmlns:a16="http://schemas.microsoft.com/office/drawing/2014/main" id="{DF67C86C-A0B2-4FA4-8145-4A9174BB6F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3246" y="2793539"/>
                      <a:ext cx="318135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134">
                          <a:moveTo>
                            <a:pt x="0" y="0"/>
                          </a:moveTo>
                          <a:lnTo>
                            <a:pt x="317842" y="0"/>
                          </a:lnTo>
                        </a:path>
                      </a:pathLst>
                    </a:custGeom>
                    <a:ln w="12700">
                      <a:solidFill>
                        <a:srgbClr val="40AD49"/>
                      </a:solidFill>
                      <a:prstDash val="sysDash"/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76" name="object 69">
                      <a:extLst>
                        <a:ext uri="{FF2B5EF4-FFF2-40B4-BE49-F238E27FC236}">
                          <a16:creationId xmlns:a16="http://schemas.microsoft.com/office/drawing/2014/main" id="{8D895A31-D398-4E24-A214-8440F0BFC8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5400" y="2793539"/>
                      <a:ext cx="318135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134">
                          <a:moveTo>
                            <a:pt x="0" y="0"/>
                          </a:moveTo>
                          <a:lnTo>
                            <a:pt x="317842" y="0"/>
                          </a:lnTo>
                        </a:path>
                      </a:pathLst>
                    </a:custGeom>
                    <a:ln w="12700">
                      <a:solidFill>
                        <a:srgbClr val="40AD49"/>
                      </a:solidFill>
                      <a:prstDash val="sysDash"/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77" name="object 70">
                      <a:extLst>
                        <a:ext uri="{FF2B5EF4-FFF2-40B4-BE49-F238E27FC236}">
                          <a16:creationId xmlns:a16="http://schemas.microsoft.com/office/drawing/2014/main" id="{AB691430-8F93-4A13-AC5A-B38A88C71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7551" y="2793539"/>
                      <a:ext cx="318135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135">
                          <a:moveTo>
                            <a:pt x="0" y="0"/>
                          </a:moveTo>
                          <a:lnTo>
                            <a:pt x="317842" y="0"/>
                          </a:lnTo>
                        </a:path>
                      </a:pathLst>
                    </a:custGeom>
                    <a:ln w="12700">
                      <a:solidFill>
                        <a:srgbClr val="40AD49"/>
                      </a:solidFill>
                      <a:prstDash val="sysDash"/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78" name="object 71">
                      <a:extLst>
                        <a:ext uri="{FF2B5EF4-FFF2-40B4-BE49-F238E27FC236}">
                          <a16:creationId xmlns:a16="http://schemas.microsoft.com/office/drawing/2014/main" id="{5EF2ABAC-3296-4541-BA90-77F4580853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705" y="2793539"/>
                      <a:ext cx="318135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135">
                          <a:moveTo>
                            <a:pt x="0" y="0"/>
                          </a:moveTo>
                          <a:lnTo>
                            <a:pt x="317842" y="0"/>
                          </a:lnTo>
                        </a:path>
                      </a:pathLst>
                    </a:custGeom>
                    <a:ln w="12700">
                      <a:solidFill>
                        <a:srgbClr val="40AD49"/>
                      </a:solidFill>
                      <a:prstDash val="sysDash"/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79" name="object 72">
                      <a:extLst>
                        <a:ext uri="{FF2B5EF4-FFF2-40B4-BE49-F238E27FC236}">
                          <a16:creationId xmlns:a16="http://schemas.microsoft.com/office/drawing/2014/main" id="{47AF367C-0576-433D-8A70-A1C09AB9F9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1857" y="2793539"/>
                      <a:ext cx="318135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135">
                          <a:moveTo>
                            <a:pt x="0" y="0"/>
                          </a:moveTo>
                          <a:lnTo>
                            <a:pt x="317842" y="0"/>
                          </a:lnTo>
                        </a:path>
                      </a:pathLst>
                    </a:custGeom>
                    <a:ln w="12700">
                      <a:solidFill>
                        <a:srgbClr val="40AD49"/>
                      </a:solidFill>
                      <a:prstDash val="sysDash"/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80" name="object 73">
                      <a:extLst>
                        <a:ext uri="{FF2B5EF4-FFF2-40B4-BE49-F238E27FC236}">
                          <a16:creationId xmlns:a16="http://schemas.microsoft.com/office/drawing/2014/main" id="{DBC3E0FE-0E3E-4904-B851-50792C737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4010" y="2793539"/>
                      <a:ext cx="318135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135">
                          <a:moveTo>
                            <a:pt x="0" y="0"/>
                          </a:moveTo>
                          <a:lnTo>
                            <a:pt x="317842" y="0"/>
                          </a:lnTo>
                        </a:path>
                      </a:pathLst>
                    </a:custGeom>
                    <a:ln w="12700">
                      <a:solidFill>
                        <a:srgbClr val="40AD49"/>
                      </a:solidFill>
                      <a:prstDash val="sysDash"/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81" name="object 74">
                      <a:extLst>
                        <a:ext uri="{FF2B5EF4-FFF2-40B4-BE49-F238E27FC236}">
                          <a16:creationId xmlns:a16="http://schemas.microsoft.com/office/drawing/2014/main" id="{C8F7F20C-C55C-41E4-B463-83107715BD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6162" y="2793539"/>
                      <a:ext cx="318135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135">
                          <a:moveTo>
                            <a:pt x="0" y="0"/>
                          </a:moveTo>
                          <a:lnTo>
                            <a:pt x="317842" y="0"/>
                          </a:lnTo>
                        </a:path>
                      </a:pathLst>
                    </a:custGeom>
                    <a:ln w="12700">
                      <a:solidFill>
                        <a:srgbClr val="40AD49"/>
                      </a:solidFill>
                      <a:prstDash val="sysDash"/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99" name="bk object 18">
                      <a:extLst>
                        <a:ext uri="{FF2B5EF4-FFF2-40B4-BE49-F238E27FC236}">
                          <a16:creationId xmlns:a16="http://schemas.microsoft.com/office/drawing/2014/main" id="{AC176C65-D163-4FD1-9AD0-1C649AC607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4843" y="2516002"/>
                      <a:ext cx="2471420" cy="1971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71420" h="1971675">
                          <a:moveTo>
                            <a:pt x="2471394" y="1971624"/>
                          </a:moveTo>
                          <a:lnTo>
                            <a:pt x="3175" y="197162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ln w="6350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A9012C69-7469-41B6-B2FC-E62E52C9A8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30610" y="4546402"/>
                      <a:ext cx="360270" cy="92333"/>
                      <a:chOff x="2224800" y="4716000"/>
                      <a:chExt cx="360270" cy="92333"/>
                    </a:xfrm>
                  </p:grpSpPr>
                  <p:sp>
                    <p:nvSpPr>
                      <p:cNvPr id="113" name="object 32">
                        <a:extLst>
                          <a:ext uri="{FF2B5EF4-FFF2-40B4-BE49-F238E27FC236}">
                            <a16:creationId xmlns:a16="http://schemas.microsoft.com/office/drawing/2014/main" id="{535B7B59-7048-4640-A16A-D25825924F6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24800" y="4716000"/>
                        <a:ext cx="176330" cy="92333"/>
                      </a:xfrm>
                      <a:prstGeom prst="rect">
                        <a:avLst/>
                      </a:prstGeom>
                    </p:spPr>
                    <p:txBody>
                      <a:bodyPr vert="horz" wrap="none" lIns="0" tIns="0" rIns="0" bIns="0" rtlCol="0" anchor="ctr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100000"/>
                          </a:lnSpc>
                          <a:defRPr sz="900"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</a:lstStyle>
                      <a:p>
                        <a:pPr algn="ctr"/>
                        <a:r>
                          <a:rPr lang="en-GB" sz="600" b="1" dirty="0"/>
                          <a:t>Start</a:t>
                        </a:r>
                        <a:endParaRPr sz="600" b="1" dirty="0"/>
                      </a:p>
                    </p:txBody>
                  </p:sp>
                  <p:sp>
                    <p:nvSpPr>
                      <p:cNvPr id="114" name="object 32">
                        <a:extLst>
                          <a:ext uri="{FF2B5EF4-FFF2-40B4-BE49-F238E27FC236}">
                            <a16:creationId xmlns:a16="http://schemas.microsoft.com/office/drawing/2014/main" id="{49984145-6D9B-4005-AB22-B895EC48F43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40800" y="4716000"/>
                        <a:ext cx="144270" cy="92333"/>
                      </a:xfrm>
                      <a:prstGeom prst="rect">
                        <a:avLst/>
                      </a:prstGeom>
                    </p:spPr>
                    <p:txBody>
                      <a:bodyPr vert="horz" wrap="none" lIns="0" tIns="0" rIns="0" bIns="0" rtlCol="0" anchor="ctr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100000"/>
                          </a:lnSpc>
                          <a:defRPr sz="900"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</a:lstStyle>
                      <a:p>
                        <a:pPr algn="ctr"/>
                        <a:r>
                          <a:rPr lang="en-GB" sz="600" b="1" dirty="0"/>
                          <a:t>End</a:t>
                        </a:r>
                        <a:endParaRPr sz="600" b="1" dirty="0"/>
                      </a:p>
                    </p:txBody>
                  </p:sp>
                </p:grpSp>
                <p:grpSp>
                  <p:nvGrpSpPr>
                    <p:cNvPr id="115" name="Group 114">
                      <a:extLst>
                        <a:ext uri="{FF2B5EF4-FFF2-40B4-BE49-F238E27FC236}">
                          <a16:creationId xmlns:a16="http://schemas.microsoft.com/office/drawing/2014/main" id="{88C54FB0-5303-4310-96D5-E487C38A18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81500" y="4546402"/>
                      <a:ext cx="360270" cy="92333"/>
                      <a:chOff x="2224800" y="4716000"/>
                      <a:chExt cx="360270" cy="92333"/>
                    </a:xfrm>
                  </p:grpSpPr>
                  <p:sp>
                    <p:nvSpPr>
                      <p:cNvPr id="118" name="object 32">
                        <a:extLst>
                          <a:ext uri="{FF2B5EF4-FFF2-40B4-BE49-F238E27FC236}">
                            <a16:creationId xmlns:a16="http://schemas.microsoft.com/office/drawing/2014/main" id="{BFC3EC2E-2530-4D38-BFF9-6B2B0236EFD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24800" y="4716000"/>
                        <a:ext cx="176330" cy="92333"/>
                      </a:xfrm>
                      <a:prstGeom prst="rect">
                        <a:avLst/>
                      </a:prstGeom>
                    </p:spPr>
                    <p:txBody>
                      <a:bodyPr vert="horz" wrap="none" lIns="0" tIns="0" rIns="0" bIns="0" rtlCol="0" anchor="ctr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100000"/>
                          </a:lnSpc>
                          <a:defRPr sz="900"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</a:lstStyle>
                      <a:p>
                        <a:pPr algn="ctr"/>
                        <a:r>
                          <a:rPr lang="en-GB" sz="600" b="1" dirty="0"/>
                          <a:t>Start</a:t>
                        </a:r>
                        <a:endParaRPr sz="600" b="1" dirty="0"/>
                      </a:p>
                    </p:txBody>
                  </p:sp>
                  <p:sp>
                    <p:nvSpPr>
                      <p:cNvPr id="119" name="object 32">
                        <a:extLst>
                          <a:ext uri="{FF2B5EF4-FFF2-40B4-BE49-F238E27FC236}">
                            <a16:creationId xmlns:a16="http://schemas.microsoft.com/office/drawing/2014/main" id="{8F66806B-A208-45A6-8753-2CCF79FAA41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40800" y="4716000"/>
                        <a:ext cx="144270" cy="92333"/>
                      </a:xfrm>
                      <a:prstGeom prst="rect">
                        <a:avLst/>
                      </a:prstGeom>
                    </p:spPr>
                    <p:txBody>
                      <a:bodyPr vert="horz" wrap="none" lIns="0" tIns="0" rIns="0" bIns="0" rtlCol="0" anchor="ctr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100000"/>
                          </a:lnSpc>
                          <a:defRPr sz="900"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</a:lstStyle>
                      <a:p>
                        <a:pPr algn="ctr"/>
                        <a:r>
                          <a:rPr lang="en-GB" sz="600" b="1" dirty="0"/>
                          <a:t>End</a:t>
                        </a:r>
                        <a:endParaRPr sz="600" b="1" dirty="0"/>
                      </a:p>
                    </p:txBody>
                  </p:sp>
                </p:grpSp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A7B6F4FC-90C2-4D01-9430-3F97AF112D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30119" y="4546402"/>
                      <a:ext cx="360270" cy="92333"/>
                      <a:chOff x="2224800" y="4716000"/>
                      <a:chExt cx="360270" cy="92333"/>
                    </a:xfrm>
                  </p:grpSpPr>
                  <p:sp>
                    <p:nvSpPr>
                      <p:cNvPr id="121" name="object 32">
                        <a:extLst>
                          <a:ext uri="{FF2B5EF4-FFF2-40B4-BE49-F238E27FC236}">
                            <a16:creationId xmlns:a16="http://schemas.microsoft.com/office/drawing/2014/main" id="{53CFC141-B9E2-4FAC-9313-21E58828A9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24800" y="4716000"/>
                        <a:ext cx="176330" cy="92333"/>
                      </a:xfrm>
                      <a:prstGeom prst="rect">
                        <a:avLst/>
                      </a:prstGeom>
                    </p:spPr>
                    <p:txBody>
                      <a:bodyPr vert="horz" wrap="none" lIns="0" tIns="0" rIns="0" bIns="0" rtlCol="0" anchor="ctr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100000"/>
                          </a:lnSpc>
                          <a:defRPr sz="900"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</a:lstStyle>
                      <a:p>
                        <a:pPr algn="ctr"/>
                        <a:r>
                          <a:rPr lang="en-GB" sz="600" b="1" dirty="0"/>
                          <a:t>Start</a:t>
                        </a:r>
                        <a:endParaRPr sz="600" b="1" dirty="0"/>
                      </a:p>
                    </p:txBody>
                  </p:sp>
                  <p:sp>
                    <p:nvSpPr>
                      <p:cNvPr id="122" name="object 32">
                        <a:extLst>
                          <a:ext uri="{FF2B5EF4-FFF2-40B4-BE49-F238E27FC236}">
                            <a16:creationId xmlns:a16="http://schemas.microsoft.com/office/drawing/2014/main" id="{4250349B-60DE-4283-B479-906599E7E0C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40800" y="4716000"/>
                        <a:ext cx="144270" cy="92333"/>
                      </a:xfrm>
                      <a:prstGeom prst="rect">
                        <a:avLst/>
                      </a:prstGeom>
                    </p:spPr>
                    <p:txBody>
                      <a:bodyPr vert="horz" wrap="none" lIns="0" tIns="0" rIns="0" bIns="0" rtlCol="0" anchor="ctr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100000"/>
                          </a:lnSpc>
                          <a:defRPr sz="900"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</a:lstStyle>
                      <a:p>
                        <a:pPr algn="ctr"/>
                        <a:r>
                          <a:rPr lang="en-GB" sz="600" b="1" dirty="0"/>
                          <a:t>End</a:t>
                        </a:r>
                        <a:endParaRPr sz="600" b="1" dirty="0"/>
                      </a:p>
                    </p:txBody>
                  </p:sp>
                </p:grpSp>
                <p:grpSp>
                  <p:nvGrpSpPr>
                    <p:cNvPr id="123" name="Group 122">
                      <a:extLst>
                        <a:ext uri="{FF2B5EF4-FFF2-40B4-BE49-F238E27FC236}">
                          <a16:creationId xmlns:a16="http://schemas.microsoft.com/office/drawing/2014/main" id="{4E9A38FF-0F0A-4D46-8AA5-374B8B762F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48058" y="4546402"/>
                      <a:ext cx="360270" cy="92333"/>
                      <a:chOff x="2224800" y="4716000"/>
                      <a:chExt cx="360270" cy="92333"/>
                    </a:xfrm>
                  </p:grpSpPr>
                  <p:sp>
                    <p:nvSpPr>
                      <p:cNvPr id="124" name="object 32">
                        <a:extLst>
                          <a:ext uri="{FF2B5EF4-FFF2-40B4-BE49-F238E27FC236}">
                            <a16:creationId xmlns:a16="http://schemas.microsoft.com/office/drawing/2014/main" id="{A39360FE-E062-49D5-ADA0-513FD47AD04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24800" y="4716000"/>
                        <a:ext cx="176330" cy="92333"/>
                      </a:xfrm>
                      <a:prstGeom prst="rect">
                        <a:avLst/>
                      </a:prstGeom>
                    </p:spPr>
                    <p:txBody>
                      <a:bodyPr vert="horz" wrap="none" lIns="0" tIns="0" rIns="0" bIns="0" rtlCol="0" anchor="ctr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100000"/>
                          </a:lnSpc>
                          <a:defRPr sz="900"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</a:lstStyle>
                      <a:p>
                        <a:pPr algn="ctr"/>
                        <a:r>
                          <a:rPr lang="en-GB" sz="600" b="1" dirty="0"/>
                          <a:t>Start</a:t>
                        </a:r>
                        <a:endParaRPr sz="600" b="1" dirty="0"/>
                      </a:p>
                    </p:txBody>
                  </p:sp>
                  <p:sp>
                    <p:nvSpPr>
                      <p:cNvPr id="125" name="object 32">
                        <a:extLst>
                          <a:ext uri="{FF2B5EF4-FFF2-40B4-BE49-F238E27FC236}">
                            <a16:creationId xmlns:a16="http://schemas.microsoft.com/office/drawing/2014/main" id="{837DC5C8-592D-44F4-8B21-8EA7B7166C1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40800" y="4716000"/>
                        <a:ext cx="144270" cy="92333"/>
                      </a:xfrm>
                      <a:prstGeom prst="rect">
                        <a:avLst/>
                      </a:prstGeom>
                    </p:spPr>
                    <p:txBody>
                      <a:bodyPr vert="horz" wrap="none" lIns="0" tIns="0" rIns="0" bIns="0" rtlCol="0" anchor="ctr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100000"/>
                          </a:lnSpc>
                          <a:defRPr sz="900"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</a:lstStyle>
                      <a:p>
                        <a:pPr algn="ctr"/>
                        <a:r>
                          <a:rPr lang="en-GB" sz="600" b="1" dirty="0"/>
                          <a:t>End</a:t>
                        </a:r>
                        <a:endParaRPr sz="600" b="1" dirty="0"/>
                      </a:p>
                    </p:txBody>
                  </p:sp>
                </p:grpSp>
                <p:sp>
                  <p:nvSpPr>
                    <p:cNvPr id="132" name="object 32">
                      <a:extLst>
                        <a:ext uri="{FF2B5EF4-FFF2-40B4-BE49-F238E27FC236}">
                          <a16:creationId xmlns:a16="http://schemas.microsoft.com/office/drawing/2014/main" id="{6A47E7A9-AEFD-4E79-B923-1D70A975EC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38887" y="4708402"/>
                      <a:ext cx="643801" cy="799514"/>
                    </a:xfrm>
                    <a:prstGeom prst="rect">
                      <a:avLst/>
                    </a:prstGeom>
                  </p:spPr>
                  <p:txBody>
                    <a:bodyPr vert="horz" wrap="square" lIns="0" tIns="0" rIns="0" bIns="0" rtlCol="0" anchor="ctr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lnSpc>
                          <a:spcPct val="100000"/>
                        </a:lnSpc>
                        <a:defRPr sz="9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</a:lstStyle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Men (aged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35 years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and older)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and women (aged 30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years and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older)</a:t>
                      </a:r>
                      <a:endParaRPr sz="700" dirty="0"/>
                    </a:p>
                  </p:txBody>
                </p:sp>
                <p:sp>
                  <p:nvSpPr>
                    <p:cNvPr id="133" name="object 32">
                      <a:extLst>
                        <a:ext uri="{FF2B5EF4-FFF2-40B4-BE49-F238E27FC236}">
                          <a16:creationId xmlns:a16="http://schemas.microsoft.com/office/drawing/2014/main" id="{BF6C0F80-3209-4BB8-80F4-F1D636E867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08825" y="4708402"/>
                      <a:ext cx="643801" cy="453266"/>
                    </a:xfrm>
                    <a:prstGeom prst="rect">
                      <a:avLst/>
                    </a:prstGeom>
                  </p:spPr>
                  <p:txBody>
                    <a:bodyPr vert="horz" wrap="square" lIns="0" tIns="0" rIns="0" bIns="0" rtlCol="0" anchor="ctr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lnSpc>
                          <a:spcPct val="100000"/>
                        </a:lnSpc>
                        <a:defRPr sz="9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</a:lstStyle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US" sz="700" dirty="0"/>
                        <a:t>Both sexes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US" sz="700" dirty="0"/>
                        <a:t>(aged 15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US" sz="700" dirty="0"/>
                        <a:t>years and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US" sz="700" dirty="0"/>
                        <a:t>older)</a:t>
                      </a:r>
                      <a:endParaRPr sz="700" dirty="0"/>
                    </a:p>
                  </p:txBody>
                </p:sp>
                <p:sp>
                  <p:nvSpPr>
                    <p:cNvPr id="134" name="object 32">
                      <a:extLst>
                        <a:ext uri="{FF2B5EF4-FFF2-40B4-BE49-F238E27FC236}">
                          <a16:creationId xmlns:a16="http://schemas.microsoft.com/office/drawing/2014/main" id="{0CB2EB0E-5906-4C89-A706-C692938E31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6087" y="4708402"/>
                      <a:ext cx="643801" cy="337849"/>
                    </a:xfrm>
                    <a:prstGeom prst="rect">
                      <a:avLst/>
                    </a:prstGeom>
                  </p:spPr>
                  <p:txBody>
                    <a:bodyPr vert="horz" wrap="square" lIns="0" tIns="0" rIns="0" bIns="0" rtlCol="0" anchor="t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lnSpc>
                          <a:spcPct val="100000"/>
                        </a:lnSpc>
                        <a:defRPr sz="9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</a:lstStyle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Men (aged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18–34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years)</a:t>
                      </a:r>
                      <a:endParaRPr sz="700" dirty="0"/>
                    </a:p>
                  </p:txBody>
                </p:sp>
                <p:sp>
                  <p:nvSpPr>
                    <p:cNvPr id="135" name="object 32">
                      <a:extLst>
                        <a:ext uri="{FF2B5EF4-FFF2-40B4-BE49-F238E27FC236}">
                          <a16:creationId xmlns:a16="http://schemas.microsoft.com/office/drawing/2014/main" id="{34479C80-1C13-4096-837F-4B4C838BAA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2487" y="4708402"/>
                      <a:ext cx="643801" cy="337849"/>
                    </a:xfrm>
                    <a:prstGeom prst="rect">
                      <a:avLst/>
                    </a:prstGeom>
                  </p:spPr>
                  <p:txBody>
                    <a:bodyPr vert="horz" wrap="square" lIns="0" tIns="0" rIns="0" bIns="0" rtlCol="0" anchor="t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lnSpc>
                          <a:spcPct val="100000"/>
                        </a:lnSpc>
                        <a:defRPr sz="9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</a:lstStyle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Women (aged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15–29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700" dirty="0"/>
                        <a:t>years)</a:t>
                      </a:r>
                      <a:endParaRPr sz="700" dirty="0"/>
                    </a:p>
                  </p:txBody>
                </p:sp>
              </p:grpSp>
            </p:grpSp>
          </p:grpSp>
        </p:grpSp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ABE383B3-FF27-48FF-B12E-2A185CCC64A8}"/>
                </a:ext>
              </a:extLst>
            </p:cNvPr>
            <p:cNvSpPr/>
            <p:nvPr/>
          </p:nvSpPr>
          <p:spPr>
            <a:xfrm>
              <a:off x="3117600" y="569880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59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31">
              <a:extLst>
                <a:ext uri="{FF2B5EF4-FFF2-40B4-BE49-F238E27FC236}">
                  <a16:creationId xmlns:a16="http://schemas.microsoft.com/office/drawing/2014/main" id="{96388C4B-35CE-4200-A67D-9EAB1AC4DA75}"/>
                </a:ext>
              </a:extLst>
            </p:cNvPr>
            <p:cNvSpPr txBox="1"/>
            <p:nvPr/>
          </p:nvSpPr>
          <p:spPr>
            <a:xfrm>
              <a:off x="3261600" y="5688000"/>
              <a:ext cx="692497" cy="1384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/>
                <a:t>Round 3 start</a:t>
              </a:r>
              <a:endParaRPr dirty="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1F2A7F1-FBB0-4361-AC63-27CAE52631F5}"/>
                </a:ext>
              </a:extLst>
            </p:cNvPr>
            <p:cNvGrpSpPr/>
            <p:nvPr/>
          </p:nvGrpSpPr>
          <p:grpSpPr>
            <a:xfrm>
              <a:off x="4448944" y="5688000"/>
              <a:ext cx="804437" cy="138499"/>
              <a:chOff x="2520000" y="5749199"/>
              <a:chExt cx="804437" cy="138499"/>
            </a:xfrm>
          </p:grpSpPr>
          <p:sp>
            <p:nvSpPr>
              <p:cNvPr id="36" name="object 29">
                <a:extLst>
                  <a:ext uri="{FF2B5EF4-FFF2-40B4-BE49-F238E27FC236}">
                    <a16:creationId xmlns:a16="http://schemas.microsoft.com/office/drawing/2014/main" id="{175718E2-672A-4383-9B44-CAF19AD76727}"/>
                  </a:ext>
                </a:extLst>
              </p:cNvPr>
              <p:cNvSpPr/>
              <p:nvPr/>
            </p:nvSpPr>
            <p:spPr>
              <a:xfrm>
                <a:off x="2520000" y="5760000"/>
                <a:ext cx="12446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124460" h="124459">
                    <a:moveTo>
                      <a:pt x="0" y="124358"/>
                    </a:moveTo>
                    <a:lnTo>
                      <a:pt x="124358" y="124358"/>
                    </a:lnTo>
                    <a:lnTo>
                      <a:pt x="124358" y="0"/>
                    </a:lnTo>
                    <a:lnTo>
                      <a:pt x="0" y="0"/>
                    </a:lnTo>
                    <a:lnTo>
                      <a:pt x="0" y="124358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31">
                <a:extLst>
                  <a:ext uri="{FF2B5EF4-FFF2-40B4-BE49-F238E27FC236}">
                    <a16:creationId xmlns:a16="http://schemas.microsoft.com/office/drawing/2014/main" id="{E714B678-D309-48FD-928D-5B0D8C07FE67}"/>
                  </a:ext>
                </a:extLst>
              </p:cNvPr>
              <p:cNvSpPr txBox="1"/>
              <p:nvPr/>
            </p:nvSpPr>
            <p:spPr>
              <a:xfrm>
                <a:off x="2664000" y="5749199"/>
                <a:ext cx="660437" cy="138499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 dirty="0"/>
                  <a:t>Round 3 end</a:t>
                </a: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7293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A1031A4A-C961-4AF9-9DA8-CA554053AEC7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Increased testing yield among female sex workers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HIV tests, HIV-positive results and testing yield, female sex workers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reached by the LINKAGES project, Democratic Republic of the Congo, 2016–2018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21A5D-E461-4475-844F-661F5BD65EEB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USAID, FHI360, PEPFAR. LINKAGES project, October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A422963C-15C4-4CCC-B7F4-07CD0F05496E}"/>
                </a:ext>
              </a:extLst>
            </p:cNvPr>
            <p:cNvGrpSpPr/>
            <p:nvPr/>
          </p:nvGrpSpPr>
          <p:grpSpPr>
            <a:xfrm>
              <a:off x="6783750" y="4950000"/>
              <a:ext cx="977562" cy="138499"/>
              <a:chOff x="7200000" y="4849200"/>
              <a:chExt cx="977562" cy="138499"/>
            </a:xfrm>
          </p:grpSpPr>
          <p:sp>
            <p:nvSpPr>
              <p:cNvPr id="78" name="object 72">
                <a:extLst>
                  <a:ext uri="{FF2B5EF4-FFF2-40B4-BE49-F238E27FC236}">
                    <a16:creationId xmlns:a16="http://schemas.microsoft.com/office/drawing/2014/main" id="{AA4DF593-65EA-4508-AAB2-FC4C59990C46}"/>
                  </a:ext>
                </a:extLst>
              </p:cNvPr>
              <p:cNvSpPr txBox="1"/>
              <p:nvPr/>
            </p:nvSpPr>
            <p:spPr>
              <a:xfrm>
                <a:off x="7344000" y="4849200"/>
                <a:ext cx="833562" cy="138499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dirty="0"/>
                  <a:t>HIV testing yield</a:t>
                </a:r>
              </a:p>
            </p:txBody>
          </p:sp>
          <p:sp>
            <p:nvSpPr>
              <p:cNvPr id="79" name="object 73">
                <a:extLst>
                  <a:ext uri="{FF2B5EF4-FFF2-40B4-BE49-F238E27FC236}">
                    <a16:creationId xmlns:a16="http://schemas.microsoft.com/office/drawing/2014/main" id="{4710E417-E238-40BA-90FE-8FF6EBFEABAB}"/>
                  </a:ext>
                </a:extLst>
              </p:cNvPr>
              <p:cNvSpPr/>
              <p:nvPr/>
            </p:nvSpPr>
            <p:spPr>
              <a:xfrm>
                <a:off x="7200000" y="4860000"/>
                <a:ext cx="12600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>
                    <a:moveTo>
                      <a:pt x="0" y="75920"/>
                    </a:moveTo>
                    <a:lnTo>
                      <a:pt x="75920" y="75920"/>
                    </a:lnTo>
                    <a:lnTo>
                      <a:pt x="75920" y="0"/>
                    </a:lnTo>
                    <a:lnTo>
                      <a:pt x="0" y="0"/>
                    </a:lnTo>
                    <a:lnTo>
                      <a:pt x="0" y="75920"/>
                    </a:lnTo>
                    <a:close/>
                  </a:path>
                </a:pathLst>
              </a:custGeom>
              <a:solidFill>
                <a:srgbClr val="DCDD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6" name="object 70">
              <a:extLst>
                <a:ext uri="{FF2B5EF4-FFF2-40B4-BE49-F238E27FC236}">
                  <a16:creationId xmlns:a16="http://schemas.microsoft.com/office/drawing/2014/main" id="{ABC871D0-E4CB-427A-B5CF-2AC1FDE8C2B3}"/>
                </a:ext>
              </a:extLst>
            </p:cNvPr>
            <p:cNvSpPr txBox="1"/>
            <p:nvPr/>
          </p:nvSpPr>
          <p:spPr>
            <a:xfrm>
              <a:off x="2146950" y="4950000"/>
              <a:ext cx="1769715" cy="138499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Female sex workers tested for HIV</a:t>
              </a:r>
            </a:p>
          </p:txBody>
        </p:sp>
        <p:sp>
          <p:nvSpPr>
            <p:cNvPr id="80" name="object 74">
              <a:extLst>
                <a:ext uri="{FF2B5EF4-FFF2-40B4-BE49-F238E27FC236}">
                  <a16:creationId xmlns:a16="http://schemas.microsoft.com/office/drawing/2014/main" id="{735C3E01-FFF6-442F-A4FD-5958EAB35A5B}"/>
                </a:ext>
              </a:extLst>
            </p:cNvPr>
            <p:cNvSpPr/>
            <p:nvPr/>
          </p:nvSpPr>
          <p:spPr>
            <a:xfrm>
              <a:off x="2002950" y="4960800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0CA043B-2423-4926-8CA6-01443C7B7939}"/>
                </a:ext>
              </a:extLst>
            </p:cNvPr>
            <p:cNvGrpSpPr/>
            <p:nvPr/>
          </p:nvGrpSpPr>
          <p:grpSpPr>
            <a:xfrm>
              <a:off x="4162254" y="4950000"/>
              <a:ext cx="2420264" cy="138499"/>
              <a:chOff x="4500000" y="4849200"/>
              <a:chExt cx="2420264" cy="138499"/>
            </a:xfrm>
          </p:grpSpPr>
          <p:sp>
            <p:nvSpPr>
              <p:cNvPr id="77" name="object 71">
                <a:extLst>
                  <a:ext uri="{FF2B5EF4-FFF2-40B4-BE49-F238E27FC236}">
                    <a16:creationId xmlns:a16="http://schemas.microsoft.com/office/drawing/2014/main" id="{B1EBE0D6-05E3-4741-9216-2C313EF23182}"/>
                  </a:ext>
                </a:extLst>
              </p:cNvPr>
              <p:cNvSpPr txBox="1"/>
              <p:nvPr/>
            </p:nvSpPr>
            <p:spPr>
              <a:xfrm>
                <a:off x="4644000" y="4849200"/>
                <a:ext cx="2276264" cy="138499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dirty="0"/>
                  <a:t>Female sex workers who tested HIV-positive</a:t>
                </a:r>
              </a:p>
            </p:txBody>
          </p:sp>
          <p:sp>
            <p:nvSpPr>
              <p:cNvPr id="84" name="object 78">
                <a:extLst>
                  <a:ext uri="{FF2B5EF4-FFF2-40B4-BE49-F238E27FC236}">
                    <a16:creationId xmlns:a16="http://schemas.microsoft.com/office/drawing/2014/main" id="{C8D3B307-B5DC-4E35-A802-D678D07FD596}"/>
                  </a:ext>
                </a:extLst>
              </p:cNvPr>
              <p:cNvSpPr/>
              <p:nvPr/>
            </p:nvSpPr>
            <p:spPr>
              <a:xfrm>
                <a:off x="4500000" y="4860000"/>
                <a:ext cx="12600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>
                    <a:moveTo>
                      <a:pt x="0" y="75920"/>
                    </a:moveTo>
                    <a:lnTo>
                      <a:pt x="75920" y="75920"/>
                    </a:lnTo>
                    <a:lnTo>
                      <a:pt x="75920" y="0"/>
                    </a:lnTo>
                    <a:lnTo>
                      <a:pt x="0" y="0"/>
                    </a:lnTo>
                    <a:lnTo>
                      <a:pt x="0" y="7592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5B7412E-5934-480A-9713-0958F35A91F6}"/>
                </a:ext>
              </a:extLst>
            </p:cNvPr>
            <p:cNvGrpSpPr/>
            <p:nvPr/>
          </p:nvGrpSpPr>
          <p:grpSpPr>
            <a:xfrm>
              <a:off x="1856656" y="2250000"/>
              <a:ext cx="6120680" cy="2366847"/>
              <a:chOff x="1640632" y="2312876"/>
              <a:chExt cx="6120680" cy="236684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E40EF99-5938-4562-B47E-2B841AECA4F7}"/>
                  </a:ext>
                </a:extLst>
              </p:cNvPr>
              <p:cNvGrpSpPr/>
              <p:nvPr/>
            </p:nvGrpSpPr>
            <p:grpSpPr>
              <a:xfrm>
                <a:off x="2196000" y="4343112"/>
                <a:ext cx="4943723" cy="336611"/>
                <a:chOff x="2239148" y="4343112"/>
                <a:chExt cx="4943723" cy="336611"/>
              </a:xfrm>
            </p:grpSpPr>
            <p:sp>
              <p:nvSpPr>
                <p:cNvPr id="8" name="object 2">
                  <a:extLst>
                    <a:ext uri="{FF2B5EF4-FFF2-40B4-BE49-F238E27FC236}">
                      <a16:creationId xmlns:a16="http://schemas.microsoft.com/office/drawing/2014/main" id="{917D4BDB-0EDD-446C-8BCD-C82FD29DBEFB}"/>
                    </a:ext>
                  </a:extLst>
                </p:cNvPr>
                <p:cNvSpPr txBox="1"/>
                <p:nvPr/>
              </p:nvSpPr>
              <p:spPr>
                <a:xfrm>
                  <a:off x="2239148" y="4343112"/>
                  <a:ext cx="553612" cy="335989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 algn="ctr"/>
                  <a:r>
                    <a:rPr sz="700" spc="-10" dirty="0">
                      <a:latin typeface="Arial"/>
                      <a:cs typeface="Arial"/>
                    </a:rPr>
                    <a:t>July–  </a:t>
                  </a:r>
                  <a:r>
                    <a:rPr sz="700" spc="10" dirty="0">
                      <a:latin typeface="Arial"/>
                      <a:cs typeface="Arial"/>
                    </a:rPr>
                    <a:t>September  </a:t>
                  </a:r>
                  <a:r>
                    <a:rPr sz="700" spc="-5" dirty="0">
                      <a:latin typeface="Arial"/>
                      <a:cs typeface="Arial"/>
                    </a:rPr>
                    <a:t>2016</a:t>
                  </a:r>
                  <a:endParaRPr sz="7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9" name="object 3">
                  <a:extLst>
                    <a:ext uri="{FF2B5EF4-FFF2-40B4-BE49-F238E27FC236}">
                      <a16:creationId xmlns:a16="http://schemas.microsoft.com/office/drawing/2014/main" id="{4F10102A-6F54-4C23-B629-801A526A69A4}"/>
                    </a:ext>
                  </a:extLst>
                </p:cNvPr>
                <p:cNvSpPr txBox="1"/>
                <p:nvPr/>
              </p:nvSpPr>
              <p:spPr>
                <a:xfrm>
                  <a:off x="2916211" y="4343201"/>
                  <a:ext cx="520960" cy="335989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065" marR="5080" indent="-635" algn="ctr"/>
                  <a:r>
                    <a:rPr sz="700" spc="15" dirty="0">
                      <a:latin typeface="Arial"/>
                      <a:cs typeface="Arial"/>
                    </a:rPr>
                    <a:t>October–  </a:t>
                  </a:r>
                  <a:r>
                    <a:rPr sz="700" spc="5" dirty="0">
                      <a:latin typeface="Arial"/>
                      <a:cs typeface="Arial"/>
                    </a:rPr>
                    <a:t>December  </a:t>
                  </a:r>
                  <a:r>
                    <a:rPr sz="700" spc="-5" dirty="0">
                      <a:latin typeface="Arial"/>
                      <a:cs typeface="Arial"/>
                    </a:rPr>
                    <a:t>2016</a:t>
                  </a:r>
                  <a:endParaRPr sz="700">
                    <a:latin typeface="Arial"/>
                    <a:cs typeface="Arial"/>
                  </a:endParaRPr>
                </a:p>
              </p:txBody>
            </p:sp>
            <p:sp>
              <p:nvSpPr>
                <p:cNvPr id="10" name="object 4">
                  <a:extLst>
                    <a:ext uri="{FF2B5EF4-FFF2-40B4-BE49-F238E27FC236}">
                      <a16:creationId xmlns:a16="http://schemas.microsoft.com/office/drawing/2014/main" id="{D8454E68-0B92-49E2-9A52-1657C659F27F}"/>
                    </a:ext>
                  </a:extLst>
                </p:cNvPr>
                <p:cNvSpPr txBox="1"/>
                <p:nvPr/>
              </p:nvSpPr>
              <p:spPr>
                <a:xfrm>
                  <a:off x="5493333" y="4343291"/>
                  <a:ext cx="520960" cy="335989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 indent="-635" algn="ctr"/>
                  <a:r>
                    <a:rPr sz="700" spc="15" dirty="0">
                      <a:latin typeface="Arial"/>
                      <a:cs typeface="Arial"/>
                    </a:rPr>
                    <a:t>October–  </a:t>
                  </a:r>
                  <a:r>
                    <a:rPr sz="700" spc="5" dirty="0">
                      <a:latin typeface="Arial"/>
                      <a:cs typeface="Arial"/>
                    </a:rPr>
                    <a:t>December  </a:t>
                  </a:r>
                  <a:r>
                    <a:rPr sz="700" spc="-5" dirty="0">
                      <a:latin typeface="Arial"/>
                      <a:cs typeface="Arial"/>
                    </a:rPr>
                    <a:t>2016</a:t>
                  </a:r>
                  <a:endParaRPr sz="700">
                    <a:latin typeface="Arial"/>
                    <a:cs typeface="Arial"/>
                  </a:endParaRPr>
                </a:p>
              </p:txBody>
            </p:sp>
            <p:sp>
              <p:nvSpPr>
                <p:cNvPr id="11" name="object 5">
                  <a:extLst>
                    <a:ext uri="{FF2B5EF4-FFF2-40B4-BE49-F238E27FC236}">
                      <a16:creationId xmlns:a16="http://schemas.microsoft.com/office/drawing/2014/main" id="{E98CE797-E858-4BBF-B4A6-BCFA421D5085}"/>
                    </a:ext>
                  </a:extLst>
                </p:cNvPr>
                <p:cNvSpPr txBox="1"/>
                <p:nvPr/>
              </p:nvSpPr>
              <p:spPr>
                <a:xfrm>
                  <a:off x="3588117" y="4343378"/>
                  <a:ext cx="446007" cy="335989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 algn="ctr"/>
                  <a:r>
                    <a:rPr sz="700" spc="-10" dirty="0">
                      <a:latin typeface="Arial"/>
                      <a:cs typeface="Arial"/>
                    </a:rPr>
                    <a:t>January–  March  </a:t>
                  </a:r>
                  <a:r>
                    <a:rPr sz="700" spc="-5" dirty="0">
                      <a:latin typeface="Arial"/>
                      <a:cs typeface="Arial"/>
                    </a:rPr>
                    <a:t>2017</a:t>
                  </a:r>
                  <a:endParaRPr sz="7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2" name="object 6">
                  <a:extLst>
                    <a:ext uri="{FF2B5EF4-FFF2-40B4-BE49-F238E27FC236}">
                      <a16:creationId xmlns:a16="http://schemas.microsoft.com/office/drawing/2014/main" id="{73CECC2E-F3BB-4633-A551-2D2053EF4EEC}"/>
                    </a:ext>
                  </a:extLst>
                </p:cNvPr>
                <p:cNvSpPr txBox="1"/>
                <p:nvPr/>
              </p:nvSpPr>
              <p:spPr>
                <a:xfrm>
                  <a:off x="6170484" y="4343468"/>
                  <a:ext cx="446007" cy="335989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 algn="ctr"/>
                  <a:r>
                    <a:rPr sz="700" spc="-10" dirty="0">
                      <a:latin typeface="Arial"/>
                      <a:cs typeface="Arial"/>
                    </a:rPr>
                    <a:t>January–  March  </a:t>
                  </a:r>
                  <a:r>
                    <a:rPr sz="700" spc="-5" dirty="0">
                      <a:latin typeface="Arial"/>
                      <a:cs typeface="Arial"/>
                    </a:rPr>
                    <a:t>2018</a:t>
                  </a:r>
                  <a:endParaRPr sz="700">
                    <a:latin typeface="Arial"/>
                    <a:cs typeface="Arial"/>
                  </a:endParaRPr>
                </a:p>
              </p:txBody>
            </p:sp>
            <p:sp>
              <p:nvSpPr>
                <p:cNvPr id="13" name="object 7">
                  <a:extLst>
                    <a:ext uri="{FF2B5EF4-FFF2-40B4-BE49-F238E27FC236}">
                      <a16:creationId xmlns:a16="http://schemas.microsoft.com/office/drawing/2014/main" id="{09F0742D-0ECD-4142-8AEB-B4B50001C070}"/>
                    </a:ext>
                  </a:extLst>
                </p:cNvPr>
                <p:cNvSpPr txBox="1"/>
                <p:nvPr/>
              </p:nvSpPr>
              <p:spPr>
                <a:xfrm>
                  <a:off x="4293982" y="4343557"/>
                  <a:ext cx="307233" cy="335989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31750" marR="5080" indent="-19685" algn="ctr"/>
                  <a:r>
                    <a:rPr sz="700" spc="10" dirty="0">
                      <a:latin typeface="Arial"/>
                      <a:cs typeface="Arial"/>
                    </a:rPr>
                    <a:t>April–  </a:t>
                  </a:r>
                  <a:r>
                    <a:rPr sz="700" spc="-5" dirty="0">
                      <a:latin typeface="Arial"/>
                      <a:cs typeface="Arial"/>
                    </a:rPr>
                    <a:t>June  2017</a:t>
                  </a:r>
                  <a:endParaRPr sz="700">
                    <a:latin typeface="Arial"/>
                    <a:cs typeface="Arial"/>
                  </a:endParaRPr>
                </a:p>
              </p:txBody>
            </p:sp>
            <p:sp>
              <p:nvSpPr>
                <p:cNvPr id="14" name="object 8">
                  <a:extLst>
                    <a:ext uri="{FF2B5EF4-FFF2-40B4-BE49-F238E27FC236}">
                      <a16:creationId xmlns:a16="http://schemas.microsoft.com/office/drawing/2014/main" id="{91EA1E7D-2539-44A2-B139-D31F7070AC29}"/>
                    </a:ext>
                  </a:extLst>
                </p:cNvPr>
                <p:cNvSpPr txBox="1"/>
                <p:nvPr/>
              </p:nvSpPr>
              <p:spPr>
                <a:xfrm>
                  <a:off x="6875638" y="4343645"/>
                  <a:ext cx="307233" cy="335989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34925" marR="5080" indent="-22860" algn="ctr"/>
                  <a:r>
                    <a:rPr sz="700" spc="10" dirty="0">
                      <a:latin typeface="Arial"/>
                      <a:cs typeface="Arial"/>
                    </a:rPr>
                    <a:t>April–  </a:t>
                  </a:r>
                  <a:r>
                    <a:rPr sz="700" spc="-5" dirty="0">
                      <a:latin typeface="Arial"/>
                      <a:cs typeface="Arial"/>
                    </a:rPr>
                    <a:t>June  2018</a:t>
                  </a:r>
                  <a:endParaRPr sz="700"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object 9">
                  <a:extLst>
                    <a:ext uri="{FF2B5EF4-FFF2-40B4-BE49-F238E27FC236}">
                      <a16:creationId xmlns:a16="http://schemas.microsoft.com/office/drawing/2014/main" id="{07E4362F-6DCA-404B-99D9-1212E506296A}"/>
                    </a:ext>
                  </a:extLst>
                </p:cNvPr>
                <p:cNvSpPr txBox="1"/>
                <p:nvPr/>
              </p:nvSpPr>
              <p:spPr>
                <a:xfrm>
                  <a:off x="4833784" y="4343734"/>
                  <a:ext cx="553612" cy="335989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065" marR="5080" algn="ctr"/>
                  <a:r>
                    <a:rPr sz="700" spc="-10" dirty="0">
                      <a:latin typeface="Arial"/>
                      <a:cs typeface="Arial"/>
                    </a:rPr>
                    <a:t>July–  </a:t>
                  </a:r>
                  <a:r>
                    <a:rPr sz="700" spc="10" dirty="0">
                      <a:latin typeface="Arial"/>
                      <a:cs typeface="Arial"/>
                    </a:rPr>
                    <a:t>September  </a:t>
                  </a:r>
                  <a:r>
                    <a:rPr sz="700" spc="-5" dirty="0">
                      <a:latin typeface="Arial"/>
                      <a:cs typeface="Arial"/>
                    </a:rPr>
                    <a:t>2017</a:t>
                  </a:r>
                  <a:endParaRPr sz="7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6" name="object 10">
                <a:extLst>
                  <a:ext uri="{FF2B5EF4-FFF2-40B4-BE49-F238E27FC236}">
                    <a16:creationId xmlns:a16="http://schemas.microsoft.com/office/drawing/2014/main" id="{B523709E-D119-42B7-937C-269940FC3C4D}"/>
                  </a:ext>
                </a:extLst>
              </p:cNvPr>
              <p:cNvSpPr txBox="1"/>
              <p:nvPr/>
            </p:nvSpPr>
            <p:spPr>
              <a:xfrm>
                <a:off x="7362807" y="4006526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1">
                <a:extLst>
                  <a:ext uri="{FF2B5EF4-FFF2-40B4-BE49-F238E27FC236}">
                    <a16:creationId xmlns:a16="http://schemas.microsoft.com/office/drawing/2014/main" id="{E2C78FF4-D47B-4A6B-B66B-6D877E97E06B}"/>
                  </a:ext>
                </a:extLst>
              </p:cNvPr>
              <p:cNvSpPr txBox="1"/>
              <p:nvPr/>
            </p:nvSpPr>
            <p:spPr>
              <a:xfrm>
                <a:off x="1885453" y="3894055"/>
                <a:ext cx="216938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12">
                <a:extLst>
                  <a:ext uri="{FF2B5EF4-FFF2-40B4-BE49-F238E27FC236}">
                    <a16:creationId xmlns:a16="http://schemas.microsoft.com/office/drawing/2014/main" id="{2879E7E3-835A-4EBB-A046-9D1584F67532}"/>
                  </a:ext>
                </a:extLst>
              </p:cNvPr>
              <p:cNvSpPr txBox="1"/>
              <p:nvPr/>
            </p:nvSpPr>
            <p:spPr>
              <a:xfrm>
                <a:off x="7362807" y="4190321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3">
                <a:extLst>
                  <a:ext uri="{FF2B5EF4-FFF2-40B4-BE49-F238E27FC236}">
                    <a16:creationId xmlns:a16="http://schemas.microsoft.com/office/drawing/2014/main" id="{17A49E33-D41E-42FB-8BF8-3C3D46CE3DEB}"/>
                  </a:ext>
                </a:extLst>
              </p:cNvPr>
              <p:cNvSpPr txBox="1"/>
              <p:nvPr/>
            </p:nvSpPr>
            <p:spPr>
              <a:xfrm>
                <a:off x="2025469" y="4149706"/>
                <a:ext cx="77050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bject 14">
                <a:extLst>
                  <a:ext uri="{FF2B5EF4-FFF2-40B4-BE49-F238E27FC236}">
                    <a16:creationId xmlns:a16="http://schemas.microsoft.com/office/drawing/2014/main" id="{A5FE1FC2-4529-491C-8376-A2723CC38EDD}"/>
                  </a:ext>
                </a:extLst>
              </p:cNvPr>
              <p:cNvSpPr txBox="1"/>
              <p:nvPr/>
            </p:nvSpPr>
            <p:spPr>
              <a:xfrm>
                <a:off x="7362807" y="3822808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bject 15">
                <a:extLst>
                  <a:ext uri="{FF2B5EF4-FFF2-40B4-BE49-F238E27FC236}">
                    <a16:creationId xmlns:a16="http://schemas.microsoft.com/office/drawing/2014/main" id="{D8D482BE-4870-4D2D-A082-755A41BA8FC5}"/>
                  </a:ext>
                </a:extLst>
              </p:cNvPr>
              <p:cNvSpPr txBox="1"/>
              <p:nvPr/>
            </p:nvSpPr>
            <p:spPr>
              <a:xfrm>
                <a:off x="1885453" y="3638405"/>
                <a:ext cx="216938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2000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65F5C090-62D4-417B-89C1-7DE7EF0B2560}"/>
                  </a:ext>
                </a:extLst>
              </p:cNvPr>
              <p:cNvSpPr txBox="1"/>
              <p:nvPr/>
            </p:nvSpPr>
            <p:spPr>
              <a:xfrm>
                <a:off x="7362807" y="3639090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130537CE-250E-4736-B960-F6454A911CF7}"/>
                  </a:ext>
                </a:extLst>
              </p:cNvPr>
              <p:cNvSpPr txBox="1"/>
              <p:nvPr/>
            </p:nvSpPr>
            <p:spPr>
              <a:xfrm>
                <a:off x="1885453" y="3382754"/>
                <a:ext cx="216938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3000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544D8CF4-C6BE-4784-8834-A51C3CF17982}"/>
                  </a:ext>
                </a:extLst>
              </p:cNvPr>
              <p:cNvSpPr txBox="1"/>
              <p:nvPr/>
            </p:nvSpPr>
            <p:spPr>
              <a:xfrm>
                <a:off x="7362807" y="3455372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730B8808-D658-4A48-8278-0FE60E64882E}"/>
                  </a:ext>
                </a:extLst>
              </p:cNvPr>
              <p:cNvSpPr txBox="1"/>
              <p:nvPr/>
            </p:nvSpPr>
            <p:spPr>
              <a:xfrm>
                <a:off x="1885453" y="3127103"/>
                <a:ext cx="216938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4000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46CEC682-752D-4273-ADA5-490870E8B501}"/>
                  </a:ext>
                </a:extLst>
              </p:cNvPr>
              <p:cNvSpPr txBox="1"/>
              <p:nvPr/>
            </p:nvSpPr>
            <p:spPr>
              <a:xfrm>
                <a:off x="7362807" y="3271654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bject 21">
                <a:extLst>
                  <a:ext uri="{FF2B5EF4-FFF2-40B4-BE49-F238E27FC236}">
                    <a16:creationId xmlns:a16="http://schemas.microsoft.com/office/drawing/2014/main" id="{5A1DB11E-F3D6-476C-8FD6-825097BB849B}"/>
                  </a:ext>
                </a:extLst>
              </p:cNvPr>
              <p:cNvSpPr txBox="1"/>
              <p:nvPr/>
            </p:nvSpPr>
            <p:spPr>
              <a:xfrm>
                <a:off x="1885453" y="2871452"/>
                <a:ext cx="216938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5000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bject 22">
                <a:extLst>
                  <a:ext uri="{FF2B5EF4-FFF2-40B4-BE49-F238E27FC236}">
                    <a16:creationId xmlns:a16="http://schemas.microsoft.com/office/drawing/2014/main" id="{8487E1B6-03CE-4F79-A1D3-22E71AA4AFB9}"/>
                  </a:ext>
                </a:extLst>
              </p:cNvPr>
              <p:cNvSpPr txBox="1"/>
              <p:nvPr/>
            </p:nvSpPr>
            <p:spPr>
              <a:xfrm>
                <a:off x="7362807" y="3087935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bject 23">
                <a:extLst>
                  <a:ext uri="{FF2B5EF4-FFF2-40B4-BE49-F238E27FC236}">
                    <a16:creationId xmlns:a16="http://schemas.microsoft.com/office/drawing/2014/main" id="{3F8A8997-048C-4EC8-9D4F-1654E5BD8739}"/>
                  </a:ext>
                </a:extLst>
              </p:cNvPr>
              <p:cNvSpPr txBox="1"/>
              <p:nvPr/>
            </p:nvSpPr>
            <p:spPr>
              <a:xfrm>
                <a:off x="1885453" y="2615801"/>
                <a:ext cx="216938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6000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bject 24">
                <a:extLst>
                  <a:ext uri="{FF2B5EF4-FFF2-40B4-BE49-F238E27FC236}">
                    <a16:creationId xmlns:a16="http://schemas.microsoft.com/office/drawing/2014/main" id="{8497A6F9-7DAF-48DE-8F7E-A8B61C51A885}"/>
                  </a:ext>
                </a:extLst>
              </p:cNvPr>
              <p:cNvSpPr txBox="1"/>
              <p:nvPr/>
            </p:nvSpPr>
            <p:spPr>
              <a:xfrm>
                <a:off x="7308000" y="2352986"/>
                <a:ext cx="155735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bject 25">
                <a:extLst>
                  <a:ext uri="{FF2B5EF4-FFF2-40B4-BE49-F238E27FC236}">
                    <a16:creationId xmlns:a16="http://schemas.microsoft.com/office/drawing/2014/main" id="{314BC545-78A9-4110-BD6D-736150854A42}"/>
                  </a:ext>
                </a:extLst>
              </p:cNvPr>
              <p:cNvSpPr txBox="1"/>
              <p:nvPr/>
            </p:nvSpPr>
            <p:spPr>
              <a:xfrm>
                <a:off x="7362807" y="2536705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bject 26">
                <a:extLst>
                  <a:ext uri="{FF2B5EF4-FFF2-40B4-BE49-F238E27FC236}">
                    <a16:creationId xmlns:a16="http://schemas.microsoft.com/office/drawing/2014/main" id="{5CF8A5B8-4333-46CC-880B-9303D8263F9B}"/>
                  </a:ext>
                </a:extLst>
              </p:cNvPr>
              <p:cNvSpPr txBox="1"/>
              <p:nvPr/>
            </p:nvSpPr>
            <p:spPr>
              <a:xfrm>
                <a:off x="7362807" y="2720423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bject 27">
                <a:extLst>
                  <a:ext uri="{FF2B5EF4-FFF2-40B4-BE49-F238E27FC236}">
                    <a16:creationId xmlns:a16="http://schemas.microsoft.com/office/drawing/2014/main" id="{C9C19F83-85B1-4E72-BF43-D08D7DDB993F}"/>
                  </a:ext>
                </a:extLst>
              </p:cNvPr>
              <p:cNvSpPr txBox="1"/>
              <p:nvPr/>
            </p:nvSpPr>
            <p:spPr>
              <a:xfrm>
                <a:off x="7362807" y="2904141"/>
                <a:ext cx="97216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bject 28">
                <a:extLst>
                  <a:ext uri="{FF2B5EF4-FFF2-40B4-BE49-F238E27FC236}">
                    <a16:creationId xmlns:a16="http://schemas.microsoft.com/office/drawing/2014/main" id="{29D31BB6-2C74-4FCC-95A6-79378133726E}"/>
                  </a:ext>
                </a:extLst>
              </p:cNvPr>
              <p:cNvSpPr txBox="1"/>
              <p:nvPr/>
            </p:nvSpPr>
            <p:spPr>
              <a:xfrm>
                <a:off x="1885453" y="2360149"/>
                <a:ext cx="216938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7000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bject 29">
                <a:extLst>
                  <a:ext uri="{FF2B5EF4-FFF2-40B4-BE49-F238E27FC236}">
                    <a16:creationId xmlns:a16="http://schemas.microsoft.com/office/drawing/2014/main" id="{41AB998E-5F14-4587-AA7D-473638F9234C}"/>
                  </a:ext>
                </a:extLst>
              </p:cNvPr>
              <p:cNvSpPr/>
              <p:nvPr/>
            </p:nvSpPr>
            <p:spPr>
              <a:xfrm>
                <a:off x="2223419" y="2596353"/>
                <a:ext cx="215265" cy="1675764"/>
              </a:xfrm>
              <a:custGeom>
                <a:avLst/>
                <a:gdLst/>
                <a:ahLst/>
                <a:cxnLst/>
                <a:rect l="l" t="t" r="r" b="b"/>
                <a:pathLst>
                  <a:path w="215264" h="1675764">
                    <a:moveTo>
                      <a:pt x="0" y="1675714"/>
                    </a:moveTo>
                    <a:lnTo>
                      <a:pt x="215036" y="1675714"/>
                    </a:lnTo>
                    <a:lnTo>
                      <a:pt x="215036" y="0"/>
                    </a:lnTo>
                    <a:lnTo>
                      <a:pt x="0" y="0"/>
                    </a:lnTo>
                    <a:lnTo>
                      <a:pt x="0" y="1675714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0">
                <a:extLst>
                  <a:ext uri="{FF2B5EF4-FFF2-40B4-BE49-F238E27FC236}">
                    <a16:creationId xmlns:a16="http://schemas.microsoft.com/office/drawing/2014/main" id="{5413BA32-D54A-49A8-BC59-6BB09748BC64}"/>
                  </a:ext>
                </a:extLst>
              </p:cNvPr>
              <p:cNvSpPr/>
              <p:nvPr/>
            </p:nvSpPr>
            <p:spPr>
              <a:xfrm>
                <a:off x="2868859" y="3552269"/>
                <a:ext cx="215265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w="215264" h="720089">
                    <a:moveTo>
                      <a:pt x="0" y="719797"/>
                    </a:moveTo>
                    <a:lnTo>
                      <a:pt x="215036" y="719797"/>
                    </a:lnTo>
                    <a:lnTo>
                      <a:pt x="215036" y="0"/>
                    </a:lnTo>
                    <a:lnTo>
                      <a:pt x="0" y="0"/>
                    </a:lnTo>
                    <a:lnTo>
                      <a:pt x="0" y="719797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1">
                <a:extLst>
                  <a:ext uri="{FF2B5EF4-FFF2-40B4-BE49-F238E27FC236}">
                    <a16:creationId xmlns:a16="http://schemas.microsoft.com/office/drawing/2014/main" id="{39365E5A-818E-4774-B0A1-01D6B5AE7BBF}"/>
                  </a:ext>
                </a:extLst>
              </p:cNvPr>
              <p:cNvSpPr/>
              <p:nvPr/>
            </p:nvSpPr>
            <p:spPr>
              <a:xfrm>
                <a:off x="3514286" y="3000721"/>
                <a:ext cx="215265" cy="1271905"/>
              </a:xfrm>
              <a:custGeom>
                <a:avLst/>
                <a:gdLst/>
                <a:ahLst/>
                <a:cxnLst/>
                <a:rect l="l" t="t" r="r" b="b"/>
                <a:pathLst>
                  <a:path w="215264" h="1271904">
                    <a:moveTo>
                      <a:pt x="0" y="1271346"/>
                    </a:moveTo>
                    <a:lnTo>
                      <a:pt x="215036" y="1271346"/>
                    </a:lnTo>
                    <a:lnTo>
                      <a:pt x="215036" y="0"/>
                    </a:lnTo>
                    <a:lnTo>
                      <a:pt x="0" y="0"/>
                    </a:lnTo>
                    <a:lnTo>
                      <a:pt x="0" y="127134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2">
                <a:extLst>
                  <a:ext uri="{FF2B5EF4-FFF2-40B4-BE49-F238E27FC236}">
                    <a16:creationId xmlns:a16="http://schemas.microsoft.com/office/drawing/2014/main" id="{AF2D711C-29FF-4C47-9699-A4AE4DE5D2EE}"/>
                  </a:ext>
                </a:extLst>
              </p:cNvPr>
              <p:cNvSpPr/>
              <p:nvPr/>
            </p:nvSpPr>
            <p:spPr>
              <a:xfrm>
                <a:off x="4159725" y="3330083"/>
                <a:ext cx="215265" cy="942340"/>
              </a:xfrm>
              <a:custGeom>
                <a:avLst/>
                <a:gdLst/>
                <a:ahLst/>
                <a:cxnLst/>
                <a:rect l="l" t="t" r="r" b="b"/>
                <a:pathLst>
                  <a:path w="215264" h="942339">
                    <a:moveTo>
                      <a:pt x="0" y="941984"/>
                    </a:moveTo>
                    <a:lnTo>
                      <a:pt x="215036" y="941984"/>
                    </a:lnTo>
                    <a:lnTo>
                      <a:pt x="215036" y="0"/>
                    </a:lnTo>
                    <a:lnTo>
                      <a:pt x="0" y="0"/>
                    </a:lnTo>
                    <a:lnTo>
                      <a:pt x="0" y="941984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3">
                <a:extLst>
                  <a:ext uri="{FF2B5EF4-FFF2-40B4-BE49-F238E27FC236}">
                    <a16:creationId xmlns:a16="http://schemas.microsoft.com/office/drawing/2014/main" id="{D34B7732-6753-4516-97F6-881C2A6707ED}"/>
                  </a:ext>
                </a:extLst>
              </p:cNvPr>
              <p:cNvSpPr/>
              <p:nvPr/>
            </p:nvSpPr>
            <p:spPr>
              <a:xfrm>
                <a:off x="4805152" y="2527455"/>
                <a:ext cx="215265" cy="1744980"/>
              </a:xfrm>
              <a:custGeom>
                <a:avLst/>
                <a:gdLst/>
                <a:ahLst/>
                <a:cxnLst/>
                <a:rect l="l" t="t" r="r" b="b"/>
                <a:pathLst>
                  <a:path w="215264" h="1744979">
                    <a:moveTo>
                      <a:pt x="0" y="1744611"/>
                    </a:moveTo>
                    <a:lnTo>
                      <a:pt x="215036" y="1744611"/>
                    </a:lnTo>
                    <a:lnTo>
                      <a:pt x="215036" y="0"/>
                    </a:lnTo>
                    <a:lnTo>
                      <a:pt x="0" y="0"/>
                    </a:lnTo>
                    <a:lnTo>
                      <a:pt x="0" y="1744611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4">
                <a:extLst>
                  <a:ext uri="{FF2B5EF4-FFF2-40B4-BE49-F238E27FC236}">
                    <a16:creationId xmlns:a16="http://schemas.microsoft.com/office/drawing/2014/main" id="{A2258144-8F5C-457A-856C-0DAC652CD76D}"/>
                  </a:ext>
                </a:extLst>
              </p:cNvPr>
              <p:cNvSpPr/>
              <p:nvPr/>
            </p:nvSpPr>
            <p:spPr>
              <a:xfrm>
                <a:off x="5450578" y="3176171"/>
                <a:ext cx="215265" cy="1096010"/>
              </a:xfrm>
              <a:custGeom>
                <a:avLst/>
                <a:gdLst/>
                <a:ahLst/>
                <a:cxnLst/>
                <a:rect l="l" t="t" r="r" b="b"/>
                <a:pathLst>
                  <a:path w="215264" h="1096010">
                    <a:moveTo>
                      <a:pt x="0" y="1095895"/>
                    </a:moveTo>
                    <a:lnTo>
                      <a:pt x="215036" y="1095895"/>
                    </a:lnTo>
                    <a:lnTo>
                      <a:pt x="215036" y="0"/>
                    </a:lnTo>
                    <a:lnTo>
                      <a:pt x="0" y="0"/>
                    </a:lnTo>
                    <a:lnTo>
                      <a:pt x="0" y="1095895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5">
                <a:extLst>
                  <a:ext uri="{FF2B5EF4-FFF2-40B4-BE49-F238E27FC236}">
                    <a16:creationId xmlns:a16="http://schemas.microsoft.com/office/drawing/2014/main" id="{BE8A451C-B478-4747-BE79-622C4F359923}"/>
                  </a:ext>
                </a:extLst>
              </p:cNvPr>
              <p:cNvSpPr/>
              <p:nvPr/>
            </p:nvSpPr>
            <p:spPr>
              <a:xfrm>
                <a:off x="6096018" y="3107782"/>
                <a:ext cx="215265" cy="1164590"/>
              </a:xfrm>
              <a:custGeom>
                <a:avLst/>
                <a:gdLst/>
                <a:ahLst/>
                <a:cxnLst/>
                <a:rect l="l" t="t" r="r" b="b"/>
                <a:pathLst>
                  <a:path w="215264" h="1164589">
                    <a:moveTo>
                      <a:pt x="0" y="1164285"/>
                    </a:moveTo>
                    <a:lnTo>
                      <a:pt x="215036" y="1164285"/>
                    </a:lnTo>
                    <a:lnTo>
                      <a:pt x="215036" y="0"/>
                    </a:lnTo>
                    <a:lnTo>
                      <a:pt x="0" y="0"/>
                    </a:lnTo>
                    <a:lnTo>
                      <a:pt x="0" y="1164285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6">
                <a:extLst>
                  <a:ext uri="{FF2B5EF4-FFF2-40B4-BE49-F238E27FC236}">
                    <a16:creationId xmlns:a16="http://schemas.microsoft.com/office/drawing/2014/main" id="{DAB89CEE-1074-427D-8FC9-BD516C6C2A9D}"/>
                  </a:ext>
                </a:extLst>
              </p:cNvPr>
              <p:cNvSpPr/>
              <p:nvPr/>
            </p:nvSpPr>
            <p:spPr>
              <a:xfrm>
                <a:off x="6741445" y="3370583"/>
                <a:ext cx="215265" cy="901700"/>
              </a:xfrm>
              <a:custGeom>
                <a:avLst/>
                <a:gdLst/>
                <a:ahLst/>
                <a:cxnLst/>
                <a:rect l="l" t="t" r="r" b="b"/>
                <a:pathLst>
                  <a:path w="215264" h="901700">
                    <a:moveTo>
                      <a:pt x="0" y="901484"/>
                    </a:moveTo>
                    <a:lnTo>
                      <a:pt x="215036" y="901484"/>
                    </a:lnTo>
                    <a:lnTo>
                      <a:pt x="215036" y="0"/>
                    </a:lnTo>
                    <a:lnTo>
                      <a:pt x="0" y="0"/>
                    </a:lnTo>
                    <a:lnTo>
                      <a:pt x="0" y="901484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7">
                <a:extLst>
                  <a:ext uri="{FF2B5EF4-FFF2-40B4-BE49-F238E27FC236}">
                    <a16:creationId xmlns:a16="http://schemas.microsoft.com/office/drawing/2014/main" id="{787FCC18-884C-4369-833A-60DA92B1AF10}"/>
                  </a:ext>
                </a:extLst>
              </p:cNvPr>
              <p:cNvSpPr/>
              <p:nvPr/>
            </p:nvSpPr>
            <p:spPr>
              <a:xfrm>
                <a:off x="2513526" y="4236920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4">
                    <a:moveTo>
                      <a:pt x="0" y="0"/>
                    </a:moveTo>
                    <a:lnTo>
                      <a:pt x="215036" y="0"/>
                    </a:lnTo>
                  </a:path>
                </a:pathLst>
              </a:custGeom>
              <a:ln w="68770">
                <a:solidFill>
                  <a:srgbClr val="F78E1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38">
                <a:extLst>
                  <a:ext uri="{FF2B5EF4-FFF2-40B4-BE49-F238E27FC236}">
                    <a16:creationId xmlns:a16="http://schemas.microsoft.com/office/drawing/2014/main" id="{570EBE93-CBA1-48FA-944B-A243A4330ECF}"/>
                  </a:ext>
                </a:extLst>
              </p:cNvPr>
              <p:cNvSpPr/>
              <p:nvPr/>
            </p:nvSpPr>
            <p:spPr>
              <a:xfrm>
                <a:off x="3158965" y="4254116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4">
                    <a:moveTo>
                      <a:pt x="0" y="0"/>
                    </a:moveTo>
                    <a:lnTo>
                      <a:pt x="215036" y="0"/>
                    </a:lnTo>
                  </a:path>
                </a:pathLst>
              </a:custGeom>
              <a:ln w="34378">
                <a:solidFill>
                  <a:srgbClr val="F78E1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39">
                <a:extLst>
                  <a:ext uri="{FF2B5EF4-FFF2-40B4-BE49-F238E27FC236}">
                    <a16:creationId xmlns:a16="http://schemas.microsoft.com/office/drawing/2014/main" id="{C162CE14-8E18-4A32-BD1C-423C06E29A35}"/>
                  </a:ext>
                </a:extLst>
              </p:cNvPr>
              <p:cNvSpPr/>
              <p:nvPr/>
            </p:nvSpPr>
            <p:spPr>
              <a:xfrm>
                <a:off x="3804392" y="4249156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4">
                    <a:moveTo>
                      <a:pt x="0" y="0"/>
                    </a:moveTo>
                    <a:lnTo>
                      <a:pt x="215036" y="0"/>
                    </a:lnTo>
                  </a:path>
                </a:pathLst>
              </a:custGeom>
              <a:ln w="44297">
                <a:solidFill>
                  <a:srgbClr val="F78E1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0">
                <a:extLst>
                  <a:ext uri="{FF2B5EF4-FFF2-40B4-BE49-F238E27FC236}">
                    <a16:creationId xmlns:a16="http://schemas.microsoft.com/office/drawing/2014/main" id="{2617BD0C-3AE7-4060-BC56-381895193B17}"/>
                  </a:ext>
                </a:extLst>
              </p:cNvPr>
              <p:cNvSpPr/>
              <p:nvPr/>
            </p:nvSpPr>
            <p:spPr>
              <a:xfrm>
                <a:off x="4449818" y="4258897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4">
                    <a:moveTo>
                      <a:pt x="0" y="0"/>
                    </a:moveTo>
                    <a:lnTo>
                      <a:pt x="215036" y="0"/>
                    </a:lnTo>
                  </a:path>
                </a:pathLst>
              </a:custGeom>
              <a:ln w="24815">
                <a:solidFill>
                  <a:srgbClr val="F78E1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1">
                <a:extLst>
                  <a:ext uri="{FF2B5EF4-FFF2-40B4-BE49-F238E27FC236}">
                    <a16:creationId xmlns:a16="http://schemas.microsoft.com/office/drawing/2014/main" id="{FFFC2B8E-B947-43CE-A2A3-AFBF8FF3AA95}"/>
                  </a:ext>
                </a:extLst>
              </p:cNvPr>
              <p:cNvSpPr/>
              <p:nvPr/>
            </p:nvSpPr>
            <p:spPr>
              <a:xfrm>
                <a:off x="5095258" y="4230443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4">
                    <a:moveTo>
                      <a:pt x="0" y="0"/>
                    </a:moveTo>
                    <a:lnTo>
                      <a:pt x="215036" y="0"/>
                    </a:lnTo>
                  </a:path>
                </a:pathLst>
              </a:custGeom>
              <a:ln w="81724">
                <a:solidFill>
                  <a:srgbClr val="F78E1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2">
                <a:extLst>
                  <a:ext uri="{FF2B5EF4-FFF2-40B4-BE49-F238E27FC236}">
                    <a16:creationId xmlns:a16="http://schemas.microsoft.com/office/drawing/2014/main" id="{6A88F234-57D8-4F0F-BEEF-79949D19E963}"/>
                  </a:ext>
                </a:extLst>
              </p:cNvPr>
              <p:cNvSpPr/>
              <p:nvPr/>
            </p:nvSpPr>
            <p:spPr>
              <a:xfrm>
                <a:off x="5740684" y="4247302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4">
                    <a:moveTo>
                      <a:pt x="0" y="0"/>
                    </a:moveTo>
                    <a:lnTo>
                      <a:pt x="215036" y="0"/>
                    </a:lnTo>
                  </a:path>
                </a:pathLst>
              </a:custGeom>
              <a:ln w="48005">
                <a:solidFill>
                  <a:srgbClr val="F78E1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3">
                <a:extLst>
                  <a:ext uri="{FF2B5EF4-FFF2-40B4-BE49-F238E27FC236}">
                    <a16:creationId xmlns:a16="http://schemas.microsoft.com/office/drawing/2014/main" id="{011EBE72-1FC8-4458-A5A1-FBD7DCE20266}"/>
                  </a:ext>
                </a:extLst>
              </p:cNvPr>
              <p:cNvSpPr/>
              <p:nvPr/>
            </p:nvSpPr>
            <p:spPr>
              <a:xfrm>
                <a:off x="6386124" y="4236920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4">
                    <a:moveTo>
                      <a:pt x="0" y="0"/>
                    </a:moveTo>
                    <a:lnTo>
                      <a:pt x="215036" y="0"/>
                    </a:lnTo>
                  </a:path>
                </a:pathLst>
              </a:custGeom>
              <a:ln w="68770">
                <a:solidFill>
                  <a:srgbClr val="F78E1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4">
                <a:extLst>
                  <a:ext uri="{FF2B5EF4-FFF2-40B4-BE49-F238E27FC236}">
                    <a16:creationId xmlns:a16="http://schemas.microsoft.com/office/drawing/2014/main" id="{CCF9E3F7-8949-4CD0-898A-288B49655535}"/>
                  </a:ext>
                </a:extLst>
              </p:cNvPr>
              <p:cNvSpPr/>
              <p:nvPr/>
            </p:nvSpPr>
            <p:spPr>
              <a:xfrm>
                <a:off x="7031551" y="4230443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5">
                    <a:moveTo>
                      <a:pt x="0" y="0"/>
                    </a:moveTo>
                    <a:lnTo>
                      <a:pt x="215036" y="0"/>
                    </a:lnTo>
                  </a:path>
                </a:pathLst>
              </a:custGeom>
              <a:ln w="81724">
                <a:solidFill>
                  <a:srgbClr val="F78E1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5">
                <a:extLst>
                  <a:ext uri="{FF2B5EF4-FFF2-40B4-BE49-F238E27FC236}">
                    <a16:creationId xmlns:a16="http://schemas.microsoft.com/office/drawing/2014/main" id="{84C18AAD-DB3C-4908-898B-B105219B2B53}"/>
                  </a:ext>
                </a:extLst>
              </p:cNvPr>
              <p:cNvSpPr txBox="1"/>
              <p:nvPr/>
            </p:nvSpPr>
            <p:spPr>
              <a:xfrm>
                <a:off x="1640632" y="2645117"/>
                <a:ext cx="102592" cy="1467959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>
                <a:defPPr>
                  <a:defRPr lang="en-US"/>
                </a:defPPr>
                <a:lvl1pPr marL="12700" algn="ctr">
                  <a:lnSpc>
                    <a:spcPts val="770"/>
                  </a:lnSpc>
                  <a:defRPr sz="700" spc="-10">
                    <a:latin typeface="Arial"/>
                    <a:cs typeface="Arial"/>
                  </a:defRPr>
                </a:lvl1pPr>
              </a:lstStyle>
              <a:p>
                <a:r>
                  <a:rPr dirty="0"/>
                  <a:t>Number of female sex workers</a:t>
                </a:r>
              </a:p>
            </p:txBody>
          </p:sp>
          <p:sp>
            <p:nvSpPr>
              <p:cNvPr id="52" name="object 46">
                <a:extLst>
                  <a:ext uri="{FF2B5EF4-FFF2-40B4-BE49-F238E27FC236}">
                    <a16:creationId xmlns:a16="http://schemas.microsoft.com/office/drawing/2014/main" id="{5A43B065-4679-492B-B444-2528C715B1DA}"/>
                  </a:ext>
                </a:extLst>
              </p:cNvPr>
              <p:cNvSpPr txBox="1"/>
              <p:nvPr/>
            </p:nvSpPr>
            <p:spPr>
              <a:xfrm>
                <a:off x="7658720" y="2780928"/>
                <a:ext cx="102592" cy="1047856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>
                <a:defPPr>
                  <a:defRPr lang="en-US"/>
                </a:defPPr>
                <a:lvl1pPr marL="12700" algn="ctr">
                  <a:lnSpc>
                    <a:spcPts val="770"/>
                  </a:lnSpc>
                  <a:defRPr sz="800" spc="-10">
                    <a:latin typeface="Arial"/>
                    <a:cs typeface="Arial"/>
                  </a:defRPr>
                </a:lvl1pPr>
              </a:lstStyle>
              <a:p>
                <a:r>
                  <a:rPr sz="700" dirty="0"/>
                  <a:t>HIV testing yield (%)</a:t>
                </a:r>
              </a:p>
            </p:txBody>
          </p:sp>
          <p:sp>
            <p:nvSpPr>
              <p:cNvPr id="60" name="object 54">
                <a:extLst>
                  <a:ext uri="{FF2B5EF4-FFF2-40B4-BE49-F238E27FC236}">
                    <a16:creationId xmlns:a16="http://schemas.microsoft.com/office/drawing/2014/main" id="{11F8BB0D-43C8-4905-B925-92B5FFA8B3E4}"/>
                  </a:ext>
                </a:extLst>
              </p:cNvPr>
              <p:cNvSpPr txBox="1"/>
              <p:nvPr/>
            </p:nvSpPr>
            <p:spPr>
              <a:xfrm>
                <a:off x="7058578" y="4074605"/>
                <a:ext cx="161615" cy="1051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600" b="1" spc="20" dirty="0">
                    <a:latin typeface="Arial"/>
                    <a:cs typeface="Arial"/>
                  </a:rPr>
                  <a:t>296</a:t>
                </a:r>
                <a:endParaRPr sz="600" b="1">
                  <a:latin typeface="Arial"/>
                  <a:cs typeface="Arial"/>
                </a:endParaRPr>
              </a:p>
            </p:txBody>
          </p:sp>
          <p:sp>
            <p:nvSpPr>
              <p:cNvPr id="61" name="object 55">
                <a:extLst>
                  <a:ext uri="{FF2B5EF4-FFF2-40B4-BE49-F238E27FC236}">
                    <a16:creationId xmlns:a16="http://schemas.microsoft.com/office/drawing/2014/main" id="{D98459E0-8BA6-499E-941C-8B5E37B53520}"/>
                  </a:ext>
                </a:extLst>
              </p:cNvPr>
              <p:cNvSpPr txBox="1"/>
              <p:nvPr/>
            </p:nvSpPr>
            <p:spPr>
              <a:xfrm>
                <a:off x="6420339" y="4074605"/>
                <a:ext cx="161615" cy="1051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600" b="1" spc="20" dirty="0">
                    <a:latin typeface="Arial"/>
                    <a:cs typeface="Arial"/>
                  </a:rPr>
                  <a:t>250</a:t>
                </a:r>
                <a:endParaRPr sz="600" b="1">
                  <a:latin typeface="Arial"/>
                  <a:cs typeface="Arial"/>
                </a:endParaRPr>
              </a:p>
            </p:txBody>
          </p:sp>
          <p:sp>
            <p:nvSpPr>
              <p:cNvPr id="62" name="object 56">
                <a:extLst>
                  <a:ext uri="{FF2B5EF4-FFF2-40B4-BE49-F238E27FC236}">
                    <a16:creationId xmlns:a16="http://schemas.microsoft.com/office/drawing/2014/main" id="{3CA825F2-DFD4-4DDF-99B0-75C42AEE7659}"/>
                  </a:ext>
                </a:extLst>
              </p:cNvPr>
              <p:cNvSpPr txBox="1"/>
              <p:nvPr/>
            </p:nvSpPr>
            <p:spPr>
              <a:xfrm>
                <a:off x="5777656" y="4087305"/>
                <a:ext cx="161615" cy="1051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600" b="1" spc="20" dirty="0">
                    <a:latin typeface="Arial"/>
                    <a:cs typeface="Arial"/>
                  </a:rPr>
                  <a:t>203</a:t>
                </a:r>
                <a:endParaRPr sz="600" b="1">
                  <a:latin typeface="Arial"/>
                  <a:cs typeface="Arial"/>
                </a:endParaRPr>
              </a:p>
            </p:txBody>
          </p:sp>
          <p:sp>
            <p:nvSpPr>
              <p:cNvPr id="63" name="object 57">
                <a:extLst>
                  <a:ext uri="{FF2B5EF4-FFF2-40B4-BE49-F238E27FC236}">
                    <a16:creationId xmlns:a16="http://schemas.microsoft.com/office/drawing/2014/main" id="{43C55E4F-8C5A-440E-8CE0-0B5DBD3D2627}"/>
                  </a:ext>
                </a:extLst>
              </p:cNvPr>
              <p:cNvSpPr txBox="1"/>
              <p:nvPr/>
            </p:nvSpPr>
            <p:spPr>
              <a:xfrm>
                <a:off x="5120558" y="4074605"/>
                <a:ext cx="161615" cy="1051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600" b="1" spc="20" dirty="0">
                    <a:latin typeface="Arial"/>
                    <a:cs typeface="Arial"/>
                  </a:rPr>
                  <a:t>304</a:t>
                </a:r>
                <a:endParaRPr sz="600" b="1">
                  <a:latin typeface="Arial"/>
                  <a:cs typeface="Arial"/>
                </a:endParaRPr>
              </a:p>
            </p:txBody>
          </p:sp>
          <p:sp>
            <p:nvSpPr>
              <p:cNvPr id="64" name="object 58">
                <a:extLst>
                  <a:ext uri="{FF2B5EF4-FFF2-40B4-BE49-F238E27FC236}">
                    <a16:creationId xmlns:a16="http://schemas.microsoft.com/office/drawing/2014/main" id="{8393C502-69EF-4B6E-9AE9-1E265DC33875}"/>
                  </a:ext>
                </a:extLst>
              </p:cNvPr>
              <p:cNvSpPr txBox="1"/>
              <p:nvPr/>
            </p:nvSpPr>
            <p:spPr>
              <a:xfrm>
                <a:off x="4475144" y="4125405"/>
                <a:ext cx="161615" cy="1051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600" b="1" spc="20" dirty="0">
                    <a:latin typeface="Arial"/>
                    <a:cs typeface="Arial"/>
                  </a:rPr>
                  <a:t>123</a:t>
                </a:r>
                <a:endParaRPr sz="600" b="1">
                  <a:latin typeface="Arial"/>
                  <a:cs typeface="Arial"/>
                </a:endParaRPr>
              </a:p>
            </p:txBody>
          </p:sp>
          <p:sp>
            <p:nvSpPr>
              <p:cNvPr id="65" name="object 59">
                <a:extLst>
                  <a:ext uri="{FF2B5EF4-FFF2-40B4-BE49-F238E27FC236}">
                    <a16:creationId xmlns:a16="http://schemas.microsoft.com/office/drawing/2014/main" id="{4A7526C7-D8A7-4338-A84C-9EACB7A5ED42}"/>
                  </a:ext>
                </a:extLst>
              </p:cNvPr>
              <p:cNvSpPr txBox="1"/>
              <p:nvPr/>
            </p:nvSpPr>
            <p:spPr>
              <a:xfrm>
                <a:off x="3843001" y="4100005"/>
                <a:ext cx="161615" cy="1051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600" b="1" spc="20" dirty="0">
                    <a:latin typeface="Arial"/>
                    <a:cs typeface="Arial"/>
                  </a:rPr>
                  <a:t>163</a:t>
                </a:r>
                <a:endParaRPr sz="600" b="1">
                  <a:latin typeface="Arial"/>
                  <a:cs typeface="Arial"/>
                </a:endParaRPr>
              </a:p>
            </p:txBody>
          </p:sp>
          <p:sp>
            <p:nvSpPr>
              <p:cNvPr id="66" name="object 60">
                <a:extLst>
                  <a:ext uri="{FF2B5EF4-FFF2-40B4-BE49-F238E27FC236}">
                    <a16:creationId xmlns:a16="http://schemas.microsoft.com/office/drawing/2014/main" id="{D9E0D246-8A94-4E1A-B8E2-193F0556E4AE}"/>
                  </a:ext>
                </a:extLst>
              </p:cNvPr>
              <p:cNvSpPr txBox="1"/>
              <p:nvPr/>
            </p:nvSpPr>
            <p:spPr>
              <a:xfrm>
                <a:off x="3190348" y="4125405"/>
                <a:ext cx="161615" cy="1051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600" b="1" spc="20" dirty="0">
                    <a:latin typeface="Arial"/>
                    <a:cs typeface="Arial"/>
                  </a:rPr>
                  <a:t>120</a:t>
                </a:r>
                <a:endParaRPr sz="600" b="1">
                  <a:latin typeface="Arial"/>
                  <a:cs typeface="Arial"/>
                </a:endParaRPr>
              </a:p>
            </p:txBody>
          </p:sp>
          <p:sp>
            <p:nvSpPr>
              <p:cNvPr id="67" name="object 61">
                <a:extLst>
                  <a:ext uri="{FF2B5EF4-FFF2-40B4-BE49-F238E27FC236}">
                    <a16:creationId xmlns:a16="http://schemas.microsoft.com/office/drawing/2014/main" id="{FC456B63-BE78-4F12-9B21-0B2F176F76ED}"/>
                  </a:ext>
                </a:extLst>
              </p:cNvPr>
              <p:cNvSpPr txBox="1"/>
              <p:nvPr/>
            </p:nvSpPr>
            <p:spPr>
              <a:xfrm>
                <a:off x="2547792" y="4087305"/>
                <a:ext cx="161615" cy="1051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600" b="1" spc="20" dirty="0">
                    <a:latin typeface="Arial"/>
                    <a:cs typeface="Arial"/>
                  </a:rPr>
                  <a:t>275</a:t>
                </a:r>
                <a:endParaRPr sz="600" b="1" dirty="0">
                  <a:latin typeface="Arial"/>
                  <a:cs typeface="Arial"/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DE5E8B5B-2EAF-4D9A-A37A-E765B93F0A08}"/>
                  </a:ext>
                </a:extLst>
              </p:cNvPr>
              <p:cNvGrpSpPr/>
              <p:nvPr/>
            </p:nvGrpSpPr>
            <p:grpSpPr>
              <a:xfrm>
                <a:off x="2232000" y="2418843"/>
                <a:ext cx="4713755" cy="1141794"/>
                <a:chOff x="2242866" y="2418843"/>
                <a:chExt cx="4713755" cy="1141794"/>
              </a:xfrm>
            </p:grpSpPr>
            <p:sp>
              <p:nvSpPr>
                <p:cNvPr id="53" name="object 47">
                  <a:extLst>
                    <a:ext uri="{FF2B5EF4-FFF2-40B4-BE49-F238E27FC236}">
                      <a16:creationId xmlns:a16="http://schemas.microsoft.com/office/drawing/2014/main" id="{DFE97D43-C48D-467A-B58C-D1CE4BB64186}"/>
                    </a:ext>
                  </a:extLst>
                </p:cNvPr>
                <p:cNvSpPr txBox="1"/>
                <p:nvPr/>
              </p:nvSpPr>
              <p:spPr>
                <a:xfrm>
                  <a:off x="2242866" y="2481581"/>
                  <a:ext cx="195857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solidFill>
                        <a:srgbClr val="231F20"/>
                      </a:solidFill>
                      <a:latin typeface="Arial"/>
                      <a:cs typeface="Arial"/>
                    </a:rPr>
                    <a:t>6421</a:t>
                  </a:r>
                  <a:endParaRPr sz="6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object 48">
                  <a:extLst>
                    <a:ext uri="{FF2B5EF4-FFF2-40B4-BE49-F238E27FC236}">
                      <a16:creationId xmlns:a16="http://schemas.microsoft.com/office/drawing/2014/main" id="{74D78ACD-B567-4588-8DFE-0BA77738A6D1}"/>
                    </a:ext>
                  </a:extLst>
                </p:cNvPr>
                <p:cNvSpPr txBox="1"/>
                <p:nvPr/>
              </p:nvSpPr>
              <p:spPr>
                <a:xfrm>
                  <a:off x="2888280" y="3455480"/>
                  <a:ext cx="195857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solidFill>
                        <a:srgbClr val="231F20"/>
                      </a:solidFill>
                      <a:latin typeface="Arial"/>
                      <a:cs typeface="Arial"/>
                    </a:rPr>
                    <a:t>2750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55" name="object 49">
                  <a:extLst>
                    <a:ext uri="{FF2B5EF4-FFF2-40B4-BE49-F238E27FC236}">
                      <a16:creationId xmlns:a16="http://schemas.microsoft.com/office/drawing/2014/main" id="{6C621FF8-CF3D-4962-AE3E-99621D45E7AE}"/>
                    </a:ext>
                  </a:extLst>
                </p:cNvPr>
                <p:cNvSpPr txBox="1"/>
                <p:nvPr/>
              </p:nvSpPr>
              <p:spPr>
                <a:xfrm>
                  <a:off x="3533694" y="2893187"/>
                  <a:ext cx="195857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solidFill>
                        <a:srgbClr val="231F20"/>
                      </a:solidFill>
                      <a:latin typeface="Arial"/>
                      <a:cs typeface="Arial"/>
                    </a:rPr>
                    <a:t>4819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56" name="object 50">
                  <a:extLst>
                    <a:ext uri="{FF2B5EF4-FFF2-40B4-BE49-F238E27FC236}">
                      <a16:creationId xmlns:a16="http://schemas.microsoft.com/office/drawing/2014/main" id="{29B6BF99-A1C1-4937-91BB-7B981FB8146B}"/>
                    </a:ext>
                  </a:extLst>
                </p:cNvPr>
                <p:cNvSpPr txBox="1"/>
                <p:nvPr/>
              </p:nvSpPr>
              <p:spPr>
                <a:xfrm>
                  <a:off x="4179108" y="3226118"/>
                  <a:ext cx="195857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solidFill>
                        <a:srgbClr val="231F20"/>
                      </a:solidFill>
                      <a:latin typeface="Arial"/>
                      <a:cs typeface="Arial"/>
                    </a:rPr>
                    <a:t>3619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57" name="object 51">
                  <a:extLst>
                    <a:ext uri="{FF2B5EF4-FFF2-40B4-BE49-F238E27FC236}">
                      <a16:creationId xmlns:a16="http://schemas.microsoft.com/office/drawing/2014/main" id="{69E78CE8-D6D7-47A9-98CC-8705878BDEF7}"/>
                    </a:ext>
                  </a:extLst>
                </p:cNvPr>
                <p:cNvSpPr txBox="1"/>
                <p:nvPr/>
              </p:nvSpPr>
              <p:spPr>
                <a:xfrm>
                  <a:off x="4824522" y="2418843"/>
                  <a:ext cx="195857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solidFill>
                        <a:srgbClr val="231F20"/>
                      </a:solidFill>
                      <a:latin typeface="Arial"/>
                      <a:cs typeface="Arial"/>
                    </a:rPr>
                    <a:t>6655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58" name="object 52">
                  <a:extLst>
                    <a:ext uri="{FF2B5EF4-FFF2-40B4-BE49-F238E27FC236}">
                      <a16:creationId xmlns:a16="http://schemas.microsoft.com/office/drawing/2014/main" id="{365AAB37-1C3B-46FD-8891-A07E07387E05}"/>
                    </a:ext>
                  </a:extLst>
                </p:cNvPr>
                <p:cNvSpPr txBox="1"/>
                <p:nvPr/>
              </p:nvSpPr>
              <p:spPr>
                <a:xfrm>
                  <a:off x="5469936" y="3065019"/>
                  <a:ext cx="195857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solidFill>
                        <a:srgbClr val="231F20"/>
                      </a:solidFill>
                      <a:latin typeface="Arial"/>
                      <a:cs typeface="Arial"/>
                    </a:rPr>
                    <a:t>4189</a:t>
                  </a:r>
                  <a:endParaRPr sz="6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9" name="object 53">
                  <a:extLst>
                    <a:ext uri="{FF2B5EF4-FFF2-40B4-BE49-F238E27FC236}">
                      <a16:creationId xmlns:a16="http://schemas.microsoft.com/office/drawing/2014/main" id="{72D50C70-D1C5-4545-A2CB-1AF870587742}"/>
                    </a:ext>
                  </a:extLst>
                </p:cNvPr>
                <p:cNvSpPr txBox="1"/>
                <p:nvPr/>
              </p:nvSpPr>
              <p:spPr>
                <a:xfrm>
                  <a:off x="6760764" y="3263519"/>
                  <a:ext cx="195857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solidFill>
                        <a:srgbClr val="231F20"/>
                      </a:solidFill>
                      <a:latin typeface="Arial"/>
                      <a:cs typeface="Arial"/>
                    </a:rPr>
                    <a:t>3452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74" name="object 68">
                  <a:extLst>
                    <a:ext uri="{FF2B5EF4-FFF2-40B4-BE49-F238E27FC236}">
                      <a16:creationId xmlns:a16="http://schemas.microsoft.com/office/drawing/2014/main" id="{ADC329AC-DFCE-4E7B-8AC3-1EFF036562E4}"/>
                    </a:ext>
                  </a:extLst>
                </p:cNvPr>
                <p:cNvSpPr txBox="1"/>
                <p:nvPr/>
              </p:nvSpPr>
              <p:spPr>
                <a:xfrm>
                  <a:off x="6115350" y="2988000"/>
                  <a:ext cx="233552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L="12700">
                    <a:lnSpc>
                      <a:spcPct val="100000"/>
                    </a:lnSpc>
                    <a:spcBef>
                      <a:spcPts val="100"/>
                    </a:spcBef>
                    <a:defRPr sz="500" spc="20">
                      <a:solidFill>
                        <a:srgbClr val="231F20"/>
                      </a:solidFill>
                      <a:latin typeface="Arial"/>
                      <a:cs typeface="Arial"/>
                    </a:defRPr>
                  </a:lvl1pPr>
                </a:lstStyle>
                <a:p>
                  <a:pPr algn="ctr"/>
                  <a:r>
                    <a:rPr sz="600" b="1" dirty="0"/>
                    <a:t>4445</a:t>
                  </a: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19326EF-4B3E-4200-BF54-CE5EE6002679}"/>
                  </a:ext>
                </a:extLst>
              </p:cNvPr>
              <p:cNvGrpSpPr/>
              <p:nvPr/>
            </p:nvGrpSpPr>
            <p:grpSpPr>
              <a:xfrm>
                <a:off x="2548682" y="2484000"/>
                <a:ext cx="4564946" cy="1112012"/>
                <a:chOff x="2548682" y="2513331"/>
                <a:chExt cx="4564946" cy="1112012"/>
              </a:xfrm>
            </p:grpSpPr>
            <p:sp>
              <p:nvSpPr>
                <p:cNvPr id="68" name="object 62">
                  <a:extLst>
                    <a:ext uri="{FF2B5EF4-FFF2-40B4-BE49-F238E27FC236}">
                      <a16:creationId xmlns:a16="http://schemas.microsoft.com/office/drawing/2014/main" id="{E0F19EF9-029A-47B4-B357-97B9FDB89D5C}"/>
                    </a:ext>
                  </a:extLst>
                </p:cNvPr>
                <p:cNvSpPr txBox="1"/>
                <p:nvPr/>
              </p:nvSpPr>
              <p:spPr>
                <a:xfrm>
                  <a:off x="2548682" y="3338894"/>
                  <a:ext cx="200973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latin typeface="Arial"/>
                      <a:cs typeface="Arial"/>
                    </a:rPr>
                    <a:t>4.3%</a:t>
                  </a:r>
                  <a:endParaRPr sz="6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9" name="object 63">
                  <a:extLst>
                    <a:ext uri="{FF2B5EF4-FFF2-40B4-BE49-F238E27FC236}">
                      <a16:creationId xmlns:a16="http://schemas.microsoft.com/office/drawing/2014/main" id="{1D573D2B-39A2-4EBE-95EA-BE6E0A1F01E0}"/>
                    </a:ext>
                  </a:extLst>
                </p:cNvPr>
                <p:cNvSpPr txBox="1"/>
                <p:nvPr/>
              </p:nvSpPr>
              <p:spPr>
                <a:xfrm>
                  <a:off x="3164251" y="3338894"/>
                  <a:ext cx="200973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latin typeface="Arial"/>
                      <a:cs typeface="Arial"/>
                    </a:rPr>
                    <a:t>4.4%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70" name="object 64">
                  <a:extLst>
                    <a:ext uri="{FF2B5EF4-FFF2-40B4-BE49-F238E27FC236}">
                      <a16:creationId xmlns:a16="http://schemas.microsoft.com/office/drawing/2014/main" id="{B340C4D6-EA34-4E0A-9CDA-282895996A41}"/>
                    </a:ext>
                  </a:extLst>
                </p:cNvPr>
                <p:cNvSpPr txBox="1"/>
                <p:nvPr/>
              </p:nvSpPr>
              <p:spPr>
                <a:xfrm>
                  <a:off x="3781217" y="3520186"/>
                  <a:ext cx="200973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latin typeface="Arial"/>
                      <a:cs typeface="Arial"/>
                    </a:rPr>
                    <a:t>3.4%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71" name="object 65">
                  <a:extLst>
                    <a:ext uri="{FF2B5EF4-FFF2-40B4-BE49-F238E27FC236}">
                      <a16:creationId xmlns:a16="http://schemas.microsoft.com/office/drawing/2014/main" id="{200FE22E-67BB-4BEF-BDB3-0E6B6CDF96FB}"/>
                    </a:ext>
                  </a:extLst>
                </p:cNvPr>
                <p:cNvSpPr txBox="1"/>
                <p:nvPr/>
              </p:nvSpPr>
              <p:spPr>
                <a:xfrm>
                  <a:off x="4408025" y="3520186"/>
                  <a:ext cx="200973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latin typeface="Arial"/>
                      <a:cs typeface="Arial"/>
                    </a:rPr>
                    <a:t>3.4%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object 66">
                  <a:extLst>
                    <a:ext uri="{FF2B5EF4-FFF2-40B4-BE49-F238E27FC236}">
                      <a16:creationId xmlns:a16="http://schemas.microsoft.com/office/drawing/2014/main" id="{541AAD7B-6D2C-4CEE-8F02-F8F00DEF0A11}"/>
                    </a:ext>
                  </a:extLst>
                </p:cNvPr>
                <p:cNvSpPr txBox="1"/>
                <p:nvPr/>
              </p:nvSpPr>
              <p:spPr>
                <a:xfrm>
                  <a:off x="5147737" y="3301873"/>
                  <a:ext cx="200973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latin typeface="Arial"/>
                      <a:cs typeface="Arial"/>
                    </a:rPr>
                    <a:t>4.6%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73" name="object 67">
                  <a:extLst>
                    <a:ext uri="{FF2B5EF4-FFF2-40B4-BE49-F238E27FC236}">
                      <a16:creationId xmlns:a16="http://schemas.microsoft.com/office/drawing/2014/main" id="{13EC61BD-F163-48C8-9E0D-E5D44EFD7302}"/>
                    </a:ext>
                  </a:extLst>
                </p:cNvPr>
                <p:cNvSpPr txBox="1"/>
                <p:nvPr/>
              </p:nvSpPr>
              <p:spPr>
                <a:xfrm>
                  <a:off x="5736826" y="3235770"/>
                  <a:ext cx="200973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latin typeface="Arial"/>
                      <a:cs typeface="Arial"/>
                    </a:rPr>
                    <a:t>4.8%</a:t>
                  </a:r>
                  <a:endParaRPr sz="6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5" name="object 69">
                  <a:extLst>
                    <a:ext uri="{FF2B5EF4-FFF2-40B4-BE49-F238E27FC236}">
                      <a16:creationId xmlns:a16="http://schemas.microsoft.com/office/drawing/2014/main" id="{4B6E801E-4388-49EC-AA00-49BC667C2DDE}"/>
                    </a:ext>
                  </a:extLst>
                </p:cNvPr>
                <p:cNvSpPr txBox="1"/>
                <p:nvPr/>
              </p:nvSpPr>
              <p:spPr>
                <a:xfrm>
                  <a:off x="6912655" y="2513331"/>
                  <a:ext cx="200973" cy="10515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600" b="1" spc="20" dirty="0">
                      <a:latin typeface="Arial"/>
                      <a:cs typeface="Arial"/>
                    </a:rPr>
                    <a:t>8.6%</a:t>
                  </a:r>
                  <a:endParaRPr sz="600" b="1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81" name="object 75">
                <a:extLst>
                  <a:ext uri="{FF2B5EF4-FFF2-40B4-BE49-F238E27FC236}">
                    <a16:creationId xmlns:a16="http://schemas.microsoft.com/office/drawing/2014/main" id="{7340EF79-32F2-47D8-ABBF-344263CD43B8}"/>
                  </a:ext>
                </a:extLst>
              </p:cNvPr>
              <p:cNvSpPr/>
              <p:nvPr/>
            </p:nvSpPr>
            <p:spPr>
              <a:xfrm>
                <a:off x="5639287" y="2312876"/>
                <a:ext cx="676275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676275" h="635000">
                    <a:moveTo>
                      <a:pt x="0" y="634796"/>
                    </a:moveTo>
                    <a:lnTo>
                      <a:pt x="676148" y="634796"/>
                    </a:lnTo>
                    <a:lnTo>
                      <a:pt x="676148" y="0"/>
                    </a:lnTo>
                    <a:lnTo>
                      <a:pt x="0" y="0"/>
                    </a:lnTo>
                    <a:lnTo>
                      <a:pt x="0" y="634796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76">
                <a:extLst>
                  <a:ext uri="{FF2B5EF4-FFF2-40B4-BE49-F238E27FC236}">
                    <a16:creationId xmlns:a16="http://schemas.microsoft.com/office/drawing/2014/main" id="{50A73E68-69D1-4811-A2CD-A860155C1D35}"/>
                  </a:ext>
                </a:extLst>
              </p:cNvPr>
              <p:cNvSpPr/>
              <p:nvPr/>
            </p:nvSpPr>
            <p:spPr>
              <a:xfrm>
                <a:off x="5784526" y="2913313"/>
                <a:ext cx="2159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194944">
                    <a:moveTo>
                      <a:pt x="215544" y="0"/>
                    </a:moveTo>
                    <a:lnTo>
                      <a:pt x="0" y="2171"/>
                    </a:lnTo>
                    <a:lnTo>
                      <a:pt x="105803" y="194462"/>
                    </a:lnTo>
                    <a:lnTo>
                      <a:pt x="215544" y="0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77">
                <a:extLst>
                  <a:ext uri="{FF2B5EF4-FFF2-40B4-BE49-F238E27FC236}">
                    <a16:creationId xmlns:a16="http://schemas.microsoft.com/office/drawing/2014/main" id="{94E31F64-2CC3-4BAD-ABC6-1A6BEF7603B7}"/>
                  </a:ext>
                </a:extLst>
              </p:cNvPr>
              <p:cNvSpPr txBox="1"/>
              <p:nvPr/>
            </p:nvSpPr>
            <p:spPr>
              <a:xfrm>
                <a:off x="5688000" y="2340000"/>
                <a:ext cx="676275" cy="55143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104139" algn="ctr"/>
                <a:r>
                  <a:rPr sz="700" b="1" spc="-5" dirty="0">
                    <a:latin typeface="Arial"/>
                    <a:cs typeface="Arial"/>
                  </a:rPr>
                  <a:t>Enhanced  </a:t>
                </a:r>
                <a:r>
                  <a:rPr sz="700" b="1" spc="10" dirty="0">
                    <a:latin typeface="Arial"/>
                    <a:cs typeface="Arial"/>
                  </a:rPr>
                  <a:t>peer</a:t>
                </a:r>
                <a:r>
                  <a:rPr sz="700" b="1" spc="-70" dirty="0">
                    <a:latin typeface="Arial"/>
                    <a:cs typeface="Arial"/>
                  </a:rPr>
                  <a:t> </a:t>
                </a:r>
                <a:r>
                  <a:rPr sz="700" b="1" spc="5" dirty="0">
                    <a:latin typeface="Arial"/>
                    <a:cs typeface="Arial"/>
                  </a:rPr>
                  <a:t>outreach  approach  </a:t>
                </a:r>
                <a:r>
                  <a:rPr sz="700" b="1" spc="15" dirty="0">
                    <a:latin typeface="Arial"/>
                    <a:cs typeface="Arial"/>
                  </a:rPr>
                  <a:t>initiated</a:t>
                </a:r>
                <a:endParaRPr sz="700" b="1" dirty="0">
                  <a:latin typeface="Arial"/>
                  <a:cs typeface="Arial"/>
                </a:endParaRPr>
              </a:p>
            </p:txBody>
          </p:sp>
          <p:sp>
            <p:nvSpPr>
              <p:cNvPr id="85" name="bk object 16">
                <a:extLst>
                  <a:ext uri="{FF2B5EF4-FFF2-40B4-BE49-F238E27FC236}">
                    <a16:creationId xmlns:a16="http://schemas.microsoft.com/office/drawing/2014/main" id="{6BC18514-58AE-49C5-A1E8-CA3241F83A6A}"/>
                  </a:ext>
                </a:extLst>
              </p:cNvPr>
              <p:cNvSpPr/>
              <p:nvPr/>
            </p:nvSpPr>
            <p:spPr>
              <a:xfrm>
                <a:off x="2149810" y="2431348"/>
                <a:ext cx="5179695" cy="1841500"/>
              </a:xfrm>
              <a:custGeom>
                <a:avLst/>
                <a:gdLst/>
                <a:ahLst/>
                <a:cxnLst/>
                <a:rect l="l" t="t" r="r" b="b"/>
                <a:pathLst>
                  <a:path w="5179695" h="1841500">
                    <a:moveTo>
                      <a:pt x="5179669" y="1841004"/>
                    </a:moveTo>
                    <a:lnTo>
                      <a:pt x="0" y="1841004"/>
                    </a:lnTo>
                    <a:lnTo>
                      <a:pt x="0" y="0"/>
                    </a:lnTo>
                  </a:path>
                </a:pathLst>
              </a:custGeom>
              <a:ln w="635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bk object 17">
                <a:extLst>
                  <a:ext uri="{FF2B5EF4-FFF2-40B4-BE49-F238E27FC236}">
                    <a16:creationId xmlns:a16="http://schemas.microsoft.com/office/drawing/2014/main" id="{C39F65DE-451A-4A7E-9B80-BC835A6DBC84}"/>
                  </a:ext>
                </a:extLst>
              </p:cNvPr>
              <p:cNvSpPr/>
              <p:nvPr/>
            </p:nvSpPr>
            <p:spPr>
              <a:xfrm>
                <a:off x="2475786" y="2648269"/>
                <a:ext cx="4502785" cy="1003300"/>
              </a:xfrm>
              <a:custGeom>
                <a:avLst/>
                <a:gdLst/>
                <a:ahLst/>
                <a:cxnLst/>
                <a:rect l="l" t="t" r="r" b="b"/>
                <a:pathLst>
                  <a:path w="4502785" h="1003300">
                    <a:moveTo>
                      <a:pt x="0" y="803516"/>
                    </a:moveTo>
                    <a:lnTo>
                      <a:pt x="633501" y="808710"/>
                    </a:lnTo>
                    <a:lnTo>
                      <a:pt x="1246492" y="1002715"/>
                    </a:lnTo>
                    <a:lnTo>
                      <a:pt x="1986292" y="1003109"/>
                    </a:lnTo>
                    <a:lnTo>
                      <a:pt x="2317728" y="880318"/>
                    </a:lnTo>
                    <a:lnTo>
                      <a:pt x="2488988" y="817264"/>
                    </a:lnTo>
                    <a:lnTo>
                      <a:pt x="2554776" y="794033"/>
                    </a:lnTo>
                    <a:lnTo>
                      <a:pt x="2666990" y="782277"/>
                    </a:lnTo>
                    <a:lnTo>
                      <a:pt x="2870582" y="763714"/>
                    </a:lnTo>
                    <a:lnTo>
                      <a:pt x="3072205" y="745151"/>
                    </a:lnTo>
                    <a:lnTo>
                      <a:pt x="3163493" y="736714"/>
                    </a:lnTo>
                    <a:lnTo>
                      <a:pt x="3789895" y="628713"/>
                    </a:lnTo>
                    <a:lnTo>
                      <a:pt x="3847490" y="614311"/>
                    </a:lnTo>
                    <a:lnTo>
                      <a:pt x="4502696" y="0"/>
                    </a:lnTo>
                  </a:path>
                </a:pathLst>
              </a:custGeom>
              <a:ln w="38100">
                <a:solidFill>
                  <a:srgbClr val="40AD4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68">
                <a:extLst>
                  <a:ext uri="{FF2B5EF4-FFF2-40B4-BE49-F238E27FC236}">
                    <a16:creationId xmlns:a16="http://schemas.microsoft.com/office/drawing/2014/main" id="{85772456-7A33-4B5D-A8DD-3DE1982AD977}"/>
                  </a:ext>
                </a:extLst>
              </p:cNvPr>
              <p:cNvSpPr txBox="1"/>
              <p:nvPr/>
            </p:nvSpPr>
            <p:spPr>
              <a:xfrm>
                <a:off x="6336000" y="2945755"/>
                <a:ext cx="214291" cy="10515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>
                <a:defPPr>
                  <a:defRPr lang="en-US"/>
                </a:defPPr>
                <a:lvl1pPr marL="12700">
                  <a:lnSpc>
                    <a:spcPct val="100000"/>
                  </a:lnSpc>
                  <a:spcBef>
                    <a:spcPts val="100"/>
                  </a:spcBef>
                  <a:defRPr sz="600" b="1" spc="20">
                    <a:latin typeface="Arial"/>
                    <a:cs typeface="Arial"/>
                  </a:defRPr>
                </a:lvl1pPr>
              </a:lstStyle>
              <a:p>
                <a:r>
                  <a:rPr dirty="0"/>
                  <a:t>5.6%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4694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D57FBD5-64BC-4516-85E9-3172BE01699C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The power of positive peers</a:t>
              </a:r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HIV testing yield from HIV-positive and HIV-negative peer mobilizers,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Haiti, April–June 2018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8AFDA6-3D22-461C-9552-4A2FBBB75DCD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USAID, FHI360, PEPFAR. LINKAGES project, October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69C3075D-D1A9-4EB8-B4CC-520853F5FE22}"/>
                </a:ext>
              </a:extLst>
            </p:cNvPr>
            <p:cNvSpPr txBox="1"/>
            <p:nvPr/>
          </p:nvSpPr>
          <p:spPr>
            <a:xfrm>
              <a:off x="5413420" y="1890000"/>
              <a:ext cx="2795739" cy="3513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R="5080" algn="ctr">
                <a:defRPr sz="1000" cap="all">
                  <a:latin typeface="Arial"/>
                  <a:cs typeface="Arial"/>
                </a:defRPr>
              </a:lvl1pPr>
            </a:lstStyle>
            <a:p>
              <a:r>
                <a:rPr sz="1100" dirty="0"/>
                <a:t>Gay men and other men </a:t>
              </a:r>
              <a:endParaRPr lang="en-GB" sz="1100" dirty="0"/>
            </a:p>
            <a:p>
              <a:r>
                <a:rPr sz="1100" dirty="0"/>
                <a:t>who have sex with men</a:t>
              </a: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1294BF2-98EC-4300-B161-6221E0A3F8CE}"/>
                </a:ext>
              </a:extLst>
            </p:cNvPr>
            <p:cNvSpPr txBox="1"/>
            <p:nvPr/>
          </p:nvSpPr>
          <p:spPr>
            <a:xfrm>
              <a:off x="1532620" y="1890000"/>
              <a:ext cx="2795739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R="5080" algn="ctr">
                <a:defRPr sz="1000" cap="all">
                  <a:latin typeface="Arial"/>
                  <a:cs typeface="Arial"/>
                </a:defRPr>
              </a:lvl1pPr>
            </a:lstStyle>
            <a:p>
              <a:r>
                <a:rPr sz="1100" dirty="0"/>
                <a:t>Female sex workers</a:t>
              </a:r>
            </a:p>
          </p:txBody>
        </p:sp>
        <p:sp>
          <p:nvSpPr>
            <p:cNvPr id="84" name="object 78">
              <a:extLst>
                <a:ext uri="{FF2B5EF4-FFF2-40B4-BE49-F238E27FC236}">
                  <a16:creationId xmlns:a16="http://schemas.microsoft.com/office/drawing/2014/main" id="{029D4543-8714-4B9D-9CD5-A6407CBFA8D1}"/>
                </a:ext>
              </a:extLst>
            </p:cNvPr>
            <p:cNvSpPr txBox="1"/>
            <p:nvPr/>
          </p:nvSpPr>
          <p:spPr>
            <a:xfrm>
              <a:off x="2288620" y="4891521"/>
              <a:ext cx="1825821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sz="800" dirty="0"/>
                <a:t>Number of female sex workers recruited</a:t>
              </a:r>
            </a:p>
          </p:txBody>
        </p:sp>
        <p:sp>
          <p:nvSpPr>
            <p:cNvPr id="87" name="object 81">
              <a:extLst>
                <a:ext uri="{FF2B5EF4-FFF2-40B4-BE49-F238E27FC236}">
                  <a16:creationId xmlns:a16="http://schemas.microsoft.com/office/drawing/2014/main" id="{638FD389-8A04-453B-969D-64B9E294F63B}"/>
                </a:ext>
              </a:extLst>
            </p:cNvPr>
            <p:cNvSpPr/>
            <p:nvPr/>
          </p:nvSpPr>
          <p:spPr>
            <a:xfrm>
              <a:off x="2108620" y="5426753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3">
              <a:extLst>
                <a:ext uri="{FF2B5EF4-FFF2-40B4-BE49-F238E27FC236}">
                  <a16:creationId xmlns:a16="http://schemas.microsoft.com/office/drawing/2014/main" id="{380F5F43-ADBD-4435-9FA1-B1DFC72F76ED}"/>
                </a:ext>
              </a:extLst>
            </p:cNvPr>
            <p:cNvSpPr/>
            <p:nvPr/>
          </p:nvSpPr>
          <p:spPr>
            <a:xfrm>
              <a:off x="2108620" y="5246753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5">
              <a:extLst>
                <a:ext uri="{FF2B5EF4-FFF2-40B4-BE49-F238E27FC236}">
                  <a16:creationId xmlns:a16="http://schemas.microsoft.com/office/drawing/2014/main" id="{7B53E317-BF03-44E3-B2D5-DB2E96A1036B}"/>
                </a:ext>
              </a:extLst>
            </p:cNvPr>
            <p:cNvSpPr/>
            <p:nvPr/>
          </p:nvSpPr>
          <p:spPr>
            <a:xfrm>
              <a:off x="2108620" y="5066753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87">
              <a:extLst>
                <a:ext uri="{FF2B5EF4-FFF2-40B4-BE49-F238E27FC236}">
                  <a16:creationId xmlns:a16="http://schemas.microsoft.com/office/drawing/2014/main" id="{A3E6EB27-CC65-4D7B-A9EB-2EAFA83ECFE2}"/>
                </a:ext>
              </a:extLst>
            </p:cNvPr>
            <p:cNvSpPr/>
            <p:nvPr/>
          </p:nvSpPr>
          <p:spPr>
            <a:xfrm>
              <a:off x="2108620" y="4886753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541607-B0EE-48BA-8C15-C237F195BB75}"/>
                </a:ext>
              </a:extLst>
            </p:cNvPr>
            <p:cNvSpPr/>
            <p:nvPr/>
          </p:nvSpPr>
          <p:spPr>
            <a:xfrm>
              <a:off x="2288620" y="5055953"/>
              <a:ext cx="1707199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Number of female sex workers tested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85A571-DB18-4265-AB57-7EFB01EE4E21}"/>
                </a:ext>
              </a:extLst>
            </p:cNvPr>
            <p:cNvSpPr/>
            <p:nvPr/>
          </p:nvSpPr>
          <p:spPr>
            <a:xfrm>
              <a:off x="2288620" y="5235953"/>
              <a:ext cx="1591782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Number of HIV-positive test 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ACE671-ACE9-443B-A73C-EFC322E5E5A9}"/>
                </a:ext>
              </a:extLst>
            </p:cNvPr>
            <p:cNvSpPr/>
            <p:nvPr/>
          </p:nvSpPr>
          <p:spPr>
            <a:xfrm>
              <a:off x="2288620" y="5415953"/>
              <a:ext cx="745397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HIV testing yield</a:t>
              </a:r>
            </a:p>
          </p:txBody>
        </p:sp>
        <p:sp>
          <p:nvSpPr>
            <p:cNvPr id="105" name="object 78">
              <a:extLst>
                <a:ext uri="{FF2B5EF4-FFF2-40B4-BE49-F238E27FC236}">
                  <a16:creationId xmlns:a16="http://schemas.microsoft.com/office/drawing/2014/main" id="{D629A9AE-2E33-4224-A630-CF689A681338}"/>
                </a:ext>
              </a:extLst>
            </p:cNvPr>
            <p:cNvSpPr txBox="1"/>
            <p:nvPr/>
          </p:nvSpPr>
          <p:spPr>
            <a:xfrm>
              <a:off x="5293308" y="4892004"/>
              <a:ext cx="3161122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800" dirty="0"/>
                <a:t>Number of gay men and other men who have  sex with men recruited</a:t>
              </a:r>
            </a:p>
          </p:txBody>
        </p:sp>
        <p:sp>
          <p:nvSpPr>
            <p:cNvPr id="106" name="object 81">
              <a:extLst>
                <a:ext uri="{FF2B5EF4-FFF2-40B4-BE49-F238E27FC236}">
                  <a16:creationId xmlns:a16="http://schemas.microsoft.com/office/drawing/2014/main" id="{EB025AC7-AF5E-473A-9014-D2D696CDD6E2}"/>
                </a:ext>
              </a:extLst>
            </p:cNvPr>
            <p:cNvSpPr/>
            <p:nvPr/>
          </p:nvSpPr>
          <p:spPr>
            <a:xfrm>
              <a:off x="5113308" y="5427236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83">
              <a:extLst>
                <a:ext uri="{FF2B5EF4-FFF2-40B4-BE49-F238E27FC236}">
                  <a16:creationId xmlns:a16="http://schemas.microsoft.com/office/drawing/2014/main" id="{24C3F705-9196-437D-876E-392BA70E2ABA}"/>
                </a:ext>
              </a:extLst>
            </p:cNvPr>
            <p:cNvSpPr/>
            <p:nvPr/>
          </p:nvSpPr>
          <p:spPr>
            <a:xfrm>
              <a:off x="5113308" y="5247236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85">
              <a:extLst>
                <a:ext uri="{FF2B5EF4-FFF2-40B4-BE49-F238E27FC236}">
                  <a16:creationId xmlns:a16="http://schemas.microsoft.com/office/drawing/2014/main" id="{81D26AA9-3BB9-4D8C-989B-EB60FF8BE11B}"/>
                </a:ext>
              </a:extLst>
            </p:cNvPr>
            <p:cNvSpPr/>
            <p:nvPr/>
          </p:nvSpPr>
          <p:spPr>
            <a:xfrm>
              <a:off x="5113308" y="5067236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87">
              <a:extLst>
                <a:ext uri="{FF2B5EF4-FFF2-40B4-BE49-F238E27FC236}">
                  <a16:creationId xmlns:a16="http://schemas.microsoft.com/office/drawing/2014/main" id="{BEEAC520-D9A7-4489-9258-4F90E29F599A}"/>
                </a:ext>
              </a:extLst>
            </p:cNvPr>
            <p:cNvSpPr/>
            <p:nvPr/>
          </p:nvSpPr>
          <p:spPr>
            <a:xfrm>
              <a:off x="5113308" y="4887236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0FDD709-9551-4DBB-8ABD-E58DCE58C793}"/>
                </a:ext>
              </a:extLst>
            </p:cNvPr>
            <p:cNvSpPr/>
            <p:nvPr/>
          </p:nvSpPr>
          <p:spPr>
            <a:xfrm>
              <a:off x="5293308" y="5056436"/>
              <a:ext cx="3042500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Number of gay men and other men who have  sex with men tested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40CA043-01C5-4B14-97AB-2B13321C9123}"/>
                </a:ext>
              </a:extLst>
            </p:cNvPr>
            <p:cNvSpPr/>
            <p:nvPr/>
          </p:nvSpPr>
          <p:spPr>
            <a:xfrm>
              <a:off x="5293308" y="5236436"/>
              <a:ext cx="1591782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Number of HIV-positive test results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C1E1B38-2FBA-4916-B744-4A705236CAC9}"/>
                </a:ext>
              </a:extLst>
            </p:cNvPr>
            <p:cNvSpPr/>
            <p:nvPr/>
          </p:nvSpPr>
          <p:spPr>
            <a:xfrm>
              <a:off x="5293308" y="5416436"/>
              <a:ext cx="745397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HIV testing yield</a:t>
              </a: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5B2D3D67-312B-4F6E-B665-8EE54A4FDDD5}"/>
                </a:ext>
              </a:extLst>
            </p:cNvPr>
            <p:cNvSpPr txBox="1"/>
            <p:nvPr/>
          </p:nvSpPr>
          <p:spPr>
            <a:xfrm>
              <a:off x="5851242" y="4294589"/>
              <a:ext cx="946212" cy="2984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67005" marR="5080" indent="-154940" algn="ctr">
                <a:lnSpc>
                  <a:spcPct val="107200"/>
                </a:lnSpc>
                <a:spcBef>
                  <a:spcPts val="100"/>
                </a:spcBef>
              </a:pPr>
              <a:r>
                <a:rPr sz="900" b="0" spc="-5" dirty="0">
                  <a:latin typeface="Arial" panose="020B0604020202020204" pitchFamily="34" charset="0"/>
                  <a:cs typeface="Arial" panose="020B0604020202020204" pitchFamily="34" charset="0"/>
                </a:rPr>
                <a:t>HIV-negative</a:t>
              </a:r>
              <a:r>
                <a:rPr sz="900" b="0" spc="-7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0" dirty="0">
                  <a:latin typeface="Arial" panose="020B0604020202020204" pitchFamily="34" charset="0"/>
                  <a:cs typeface="Arial" panose="020B0604020202020204" pitchFamily="34" charset="0"/>
                </a:rPr>
                <a:t>peer  mobilizers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4D7FDBAE-BFEB-49BA-98DA-FB5EC92B9E3D}"/>
                </a:ext>
              </a:extLst>
            </p:cNvPr>
            <p:cNvSpPr txBox="1"/>
            <p:nvPr/>
          </p:nvSpPr>
          <p:spPr>
            <a:xfrm>
              <a:off x="6908044" y="4294589"/>
              <a:ext cx="909685" cy="2984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50495" marR="5080" indent="-138430" algn="ctr">
                <a:lnSpc>
                  <a:spcPct val="107200"/>
                </a:lnSpc>
                <a:spcBef>
                  <a:spcPts val="100"/>
                </a:spcBef>
              </a:pPr>
              <a:r>
                <a:rPr sz="900" b="0" spc="-5" dirty="0">
                  <a:latin typeface="Arial" panose="020B0604020202020204" pitchFamily="34" charset="0"/>
                  <a:cs typeface="Arial" panose="020B0604020202020204" pitchFamily="34" charset="0"/>
                </a:rPr>
                <a:t>HIV-positive</a:t>
              </a:r>
              <a:r>
                <a:rPr sz="900" b="0" spc="-7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0" dirty="0">
                  <a:latin typeface="Arial" panose="020B0604020202020204" pitchFamily="34" charset="0"/>
                  <a:cs typeface="Arial" panose="020B0604020202020204" pitchFamily="34" charset="0"/>
                </a:rPr>
                <a:t>peer  mobilizers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E4090A22-98FF-4D1D-AB23-9BD40E10A569}"/>
                </a:ext>
              </a:extLst>
            </p:cNvPr>
            <p:cNvSpPr txBox="1"/>
            <p:nvPr/>
          </p:nvSpPr>
          <p:spPr>
            <a:xfrm>
              <a:off x="5622462" y="3891578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F8A55D85-FCF9-49E4-9897-7DE042900B54}"/>
                </a:ext>
              </a:extLst>
            </p:cNvPr>
            <p:cNvSpPr txBox="1"/>
            <p:nvPr/>
          </p:nvSpPr>
          <p:spPr>
            <a:xfrm>
              <a:off x="7962497" y="3781470"/>
              <a:ext cx="6540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4C31BFA0-E837-44F1-9C85-6D560BEE1131}"/>
                </a:ext>
              </a:extLst>
            </p:cNvPr>
            <p:cNvSpPr txBox="1"/>
            <p:nvPr/>
          </p:nvSpPr>
          <p:spPr>
            <a:xfrm>
              <a:off x="5701633" y="4116749"/>
              <a:ext cx="6540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EF54039B-4990-4B86-A5C8-4ADB10B5EACF}"/>
                </a:ext>
              </a:extLst>
            </p:cNvPr>
            <p:cNvSpPr txBox="1"/>
            <p:nvPr/>
          </p:nvSpPr>
          <p:spPr>
            <a:xfrm>
              <a:off x="7962497" y="4147153"/>
              <a:ext cx="6540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AF904012-9573-4CF3-A71B-DBAABE8CA390}"/>
                </a:ext>
              </a:extLst>
            </p:cNvPr>
            <p:cNvSpPr txBox="1"/>
            <p:nvPr/>
          </p:nvSpPr>
          <p:spPr>
            <a:xfrm>
              <a:off x="5622309" y="3666255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05E14F71-BAC0-4B1C-8942-8D334388DA90}"/>
                </a:ext>
              </a:extLst>
            </p:cNvPr>
            <p:cNvSpPr txBox="1"/>
            <p:nvPr/>
          </p:nvSpPr>
          <p:spPr>
            <a:xfrm>
              <a:off x="7923549" y="3419138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1F9EE3BF-6946-431B-98FE-E7D56EF53861}"/>
                </a:ext>
              </a:extLst>
            </p:cNvPr>
            <p:cNvSpPr txBox="1"/>
            <p:nvPr/>
          </p:nvSpPr>
          <p:spPr>
            <a:xfrm>
              <a:off x="5622233" y="3441007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5332676D-22BF-45D0-9B51-C489ABA739B9}"/>
                </a:ext>
              </a:extLst>
            </p:cNvPr>
            <p:cNvSpPr txBox="1"/>
            <p:nvPr/>
          </p:nvSpPr>
          <p:spPr>
            <a:xfrm>
              <a:off x="7923473" y="3053378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4A72A07E-5A78-4403-8956-D5EE9F7F520D}"/>
                </a:ext>
              </a:extLst>
            </p:cNvPr>
            <p:cNvSpPr txBox="1"/>
            <p:nvPr/>
          </p:nvSpPr>
          <p:spPr>
            <a:xfrm>
              <a:off x="5622157" y="3215837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A00704E7-B457-4228-8473-F8F586D21743}"/>
                </a:ext>
              </a:extLst>
            </p:cNvPr>
            <p:cNvSpPr txBox="1"/>
            <p:nvPr/>
          </p:nvSpPr>
          <p:spPr>
            <a:xfrm>
              <a:off x="7923397" y="2684037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40F83D02-ED80-46E0-BD5A-D44B94BD7E37}"/>
                </a:ext>
              </a:extLst>
            </p:cNvPr>
            <p:cNvSpPr txBox="1"/>
            <p:nvPr/>
          </p:nvSpPr>
          <p:spPr>
            <a:xfrm>
              <a:off x="5622081" y="2990665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3D3D7CFF-8086-40CD-B8B4-627378CEEE77}"/>
                </a:ext>
              </a:extLst>
            </p:cNvPr>
            <p:cNvSpPr txBox="1"/>
            <p:nvPr/>
          </p:nvSpPr>
          <p:spPr>
            <a:xfrm>
              <a:off x="7923321" y="2329098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914F6ECF-DC80-45F3-BF25-6E6A3FBF171D}"/>
                </a:ext>
              </a:extLst>
            </p:cNvPr>
            <p:cNvSpPr txBox="1"/>
            <p:nvPr/>
          </p:nvSpPr>
          <p:spPr>
            <a:xfrm>
              <a:off x="5622004" y="2765418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bject 41">
              <a:extLst>
                <a:ext uri="{FF2B5EF4-FFF2-40B4-BE49-F238E27FC236}">
                  <a16:creationId xmlns:a16="http://schemas.microsoft.com/office/drawing/2014/main" id="{8895A5F3-8AE3-4528-ABE2-C49860CF3AC0}"/>
                </a:ext>
              </a:extLst>
            </p:cNvPr>
            <p:cNvSpPr txBox="1"/>
            <p:nvPr/>
          </p:nvSpPr>
          <p:spPr>
            <a:xfrm>
              <a:off x="5621928" y="2315000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44">
              <a:extLst>
                <a:ext uri="{FF2B5EF4-FFF2-40B4-BE49-F238E27FC236}">
                  <a16:creationId xmlns:a16="http://schemas.microsoft.com/office/drawing/2014/main" id="{5C2D9E9E-44BE-488C-9589-23E42800B1B5}"/>
                </a:ext>
              </a:extLst>
            </p:cNvPr>
            <p:cNvSpPr txBox="1"/>
            <p:nvPr/>
          </p:nvSpPr>
          <p:spPr>
            <a:xfrm>
              <a:off x="5621852" y="2540172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700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47">
              <a:extLst>
                <a:ext uri="{FF2B5EF4-FFF2-40B4-BE49-F238E27FC236}">
                  <a16:creationId xmlns:a16="http://schemas.microsoft.com/office/drawing/2014/main" id="{62A2807C-4381-4918-827B-11A74BAF6E82}"/>
                </a:ext>
              </a:extLst>
            </p:cNvPr>
            <p:cNvSpPr/>
            <p:nvPr/>
          </p:nvSpPr>
          <p:spPr>
            <a:xfrm>
              <a:off x="5915119" y="2562722"/>
              <a:ext cx="220979" cy="1658620"/>
            </a:xfrm>
            <a:custGeom>
              <a:avLst/>
              <a:gdLst/>
              <a:ahLst/>
              <a:cxnLst/>
              <a:rect l="l" t="t" r="r" b="b"/>
              <a:pathLst>
                <a:path w="220979" h="1658620">
                  <a:moveTo>
                    <a:pt x="0" y="1658404"/>
                  </a:moveTo>
                  <a:lnTo>
                    <a:pt x="220370" y="1658404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1658404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>
              <a:extLst>
                <a:ext uri="{FF2B5EF4-FFF2-40B4-BE49-F238E27FC236}">
                  <a16:creationId xmlns:a16="http://schemas.microsoft.com/office/drawing/2014/main" id="{157F7C39-F35C-42F7-B201-8F96339649EC}"/>
                </a:ext>
              </a:extLst>
            </p:cNvPr>
            <p:cNvSpPr/>
            <p:nvPr/>
          </p:nvSpPr>
          <p:spPr>
            <a:xfrm>
              <a:off x="6968013" y="2795728"/>
              <a:ext cx="220979" cy="1425575"/>
            </a:xfrm>
            <a:custGeom>
              <a:avLst/>
              <a:gdLst/>
              <a:ahLst/>
              <a:cxnLst/>
              <a:rect l="l" t="t" r="r" b="b"/>
              <a:pathLst>
                <a:path w="220979" h="1425575">
                  <a:moveTo>
                    <a:pt x="0" y="1425397"/>
                  </a:moveTo>
                  <a:lnTo>
                    <a:pt x="220370" y="1425397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1425397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1">
              <a:extLst>
                <a:ext uri="{FF2B5EF4-FFF2-40B4-BE49-F238E27FC236}">
                  <a16:creationId xmlns:a16="http://schemas.microsoft.com/office/drawing/2014/main" id="{C1ED1184-D617-4F61-8B43-42D64BD446F3}"/>
                </a:ext>
              </a:extLst>
            </p:cNvPr>
            <p:cNvSpPr/>
            <p:nvPr/>
          </p:nvSpPr>
          <p:spPr>
            <a:xfrm>
              <a:off x="6212413" y="2810829"/>
              <a:ext cx="220979" cy="1409700"/>
            </a:xfrm>
            <a:custGeom>
              <a:avLst/>
              <a:gdLst/>
              <a:ahLst/>
              <a:cxnLst/>
              <a:rect l="l" t="t" r="r" b="b"/>
              <a:pathLst>
                <a:path w="220979" h="1409700">
                  <a:moveTo>
                    <a:pt x="0" y="1409547"/>
                  </a:moveTo>
                  <a:lnTo>
                    <a:pt x="220370" y="1409547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1409547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3">
              <a:extLst>
                <a:ext uri="{FF2B5EF4-FFF2-40B4-BE49-F238E27FC236}">
                  <a16:creationId xmlns:a16="http://schemas.microsoft.com/office/drawing/2014/main" id="{12D52DD5-54DB-4574-856F-BFDCAF12AEF1}"/>
                </a:ext>
              </a:extLst>
            </p:cNvPr>
            <p:cNvSpPr/>
            <p:nvPr/>
          </p:nvSpPr>
          <p:spPr>
            <a:xfrm>
              <a:off x="7265320" y="2949779"/>
              <a:ext cx="220979" cy="1271905"/>
            </a:xfrm>
            <a:custGeom>
              <a:avLst/>
              <a:gdLst/>
              <a:ahLst/>
              <a:cxnLst/>
              <a:rect l="l" t="t" r="r" b="b"/>
              <a:pathLst>
                <a:path w="220979" h="1271904">
                  <a:moveTo>
                    <a:pt x="0" y="1271346"/>
                  </a:moveTo>
                  <a:lnTo>
                    <a:pt x="220370" y="1271346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1271346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5">
              <a:extLst>
                <a:ext uri="{FF2B5EF4-FFF2-40B4-BE49-F238E27FC236}">
                  <a16:creationId xmlns:a16="http://schemas.microsoft.com/office/drawing/2014/main" id="{D41D6E8A-083B-4DD8-88F8-21B5055B3DB5}"/>
                </a:ext>
              </a:extLst>
            </p:cNvPr>
            <p:cNvSpPr/>
            <p:nvPr/>
          </p:nvSpPr>
          <p:spPr>
            <a:xfrm>
              <a:off x="6510305" y="4049218"/>
              <a:ext cx="220979" cy="172085"/>
            </a:xfrm>
            <a:custGeom>
              <a:avLst/>
              <a:gdLst/>
              <a:ahLst/>
              <a:cxnLst/>
              <a:rect l="l" t="t" r="r" b="b"/>
              <a:pathLst>
                <a:path w="220979" h="172084">
                  <a:moveTo>
                    <a:pt x="0" y="171907"/>
                  </a:moveTo>
                  <a:lnTo>
                    <a:pt x="220370" y="171907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171907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7">
              <a:extLst>
                <a:ext uri="{FF2B5EF4-FFF2-40B4-BE49-F238E27FC236}">
                  <a16:creationId xmlns:a16="http://schemas.microsoft.com/office/drawing/2014/main" id="{4AFE8020-F069-4454-B252-CA191BC56093}"/>
                </a:ext>
              </a:extLst>
            </p:cNvPr>
            <p:cNvSpPr/>
            <p:nvPr/>
          </p:nvSpPr>
          <p:spPr>
            <a:xfrm>
              <a:off x="7563198" y="4006026"/>
              <a:ext cx="220979" cy="215265"/>
            </a:xfrm>
            <a:custGeom>
              <a:avLst/>
              <a:gdLst/>
              <a:ahLst/>
              <a:cxnLst/>
              <a:rect l="l" t="t" r="r" b="b"/>
              <a:pathLst>
                <a:path w="220979" h="215265">
                  <a:moveTo>
                    <a:pt x="0" y="215099"/>
                  </a:moveTo>
                  <a:lnTo>
                    <a:pt x="220357" y="215099"/>
                  </a:lnTo>
                  <a:lnTo>
                    <a:pt x="220357" y="0"/>
                  </a:lnTo>
                  <a:lnTo>
                    <a:pt x="0" y="0"/>
                  </a:lnTo>
                  <a:lnTo>
                    <a:pt x="0" y="215099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9">
              <a:extLst>
                <a:ext uri="{FF2B5EF4-FFF2-40B4-BE49-F238E27FC236}">
                  <a16:creationId xmlns:a16="http://schemas.microsoft.com/office/drawing/2014/main" id="{961DE369-2B35-4CE9-9DFE-D1545566FB51}"/>
                </a:ext>
              </a:extLst>
            </p:cNvPr>
            <p:cNvSpPr txBox="1"/>
            <p:nvPr/>
          </p:nvSpPr>
          <p:spPr>
            <a:xfrm>
              <a:off x="5413420" y="2290258"/>
              <a:ext cx="94449" cy="202374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sz="600" dirty="0"/>
                <a:t>Number of gay men and other men who have sex with men</a:t>
              </a:r>
              <a:endParaRPr sz="600"/>
            </a:p>
          </p:txBody>
        </p:sp>
        <p:sp>
          <p:nvSpPr>
            <p:cNvPr id="67" name="object 61">
              <a:extLst>
                <a:ext uri="{FF2B5EF4-FFF2-40B4-BE49-F238E27FC236}">
                  <a16:creationId xmlns:a16="http://schemas.microsoft.com/office/drawing/2014/main" id="{26B7E5A0-FDEE-4E87-AB83-CC5631D9F503}"/>
                </a:ext>
              </a:extLst>
            </p:cNvPr>
            <p:cNvSpPr txBox="1"/>
            <p:nvPr/>
          </p:nvSpPr>
          <p:spPr>
            <a:xfrm>
              <a:off x="8118292" y="2919440"/>
              <a:ext cx="94449" cy="800154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sz="600" dirty="0"/>
                <a:t>HIV testing yield (%)</a:t>
              </a:r>
            </a:p>
          </p:txBody>
        </p:sp>
        <p:sp>
          <p:nvSpPr>
            <p:cNvPr id="69" name="object 63">
              <a:extLst>
                <a:ext uri="{FF2B5EF4-FFF2-40B4-BE49-F238E27FC236}">
                  <a16:creationId xmlns:a16="http://schemas.microsoft.com/office/drawing/2014/main" id="{F7FFA86E-740A-4FA9-98EA-B13594B5527F}"/>
                </a:ext>
              </a:extLst>
            </p:cNvPr>
            <p:cNvSpPr txBox="1"/>
            <p:nvPr/>
          </p:nvSpPr>
          <p:spPr>
            <a:xfrm>
              <a:off x="5940312" y="2420888"/>
              <a:ext cx="170459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solidFill>
                    <a:srgbClr val="231F20"/>
                  </a:solidFill>
                  <a:latin typeface="Arial"/>
                  <a:cs typeface="Arial"/>
                </a:rPr>
                <a:t>716</a:t>
              </a:r>
              <a:endParaRPr sz="700" b="1" dirty="0">
                <a:latin typeface="Arial"/>
                <a:cs typeface="Arial"/>
              </a:endParaRPr>
            </a:p>
          </p:txBody>
        </p:sp>
        <p:sp>
          <p:nvSpPr>
            <p:cNvPr id="71" name="object 65">
              <a:extLst>
                <a:ext uri="{FF2B5EF4-FFF2-40B4-BE49-F238E27FC236}">
                  <a16:creationId xmlns:a16="http://schemas.microsoft.com/office/drawing/2014/main" id="{EB0C6709-74C3-485E-87CA-0651AA0F139E}"/>
                </a:ext>
              </a:extLst>
            </p:cNvPr>
            <p:cNvSpPr txBox="1"/>
            <p:nvPr/>
          </p:nvSpPr>
          <p:spPr>
            <a:xfrm>
              <a:off x="6993269" y="2652981"/>
              <a:ext cx="170459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solidFill>
                    <a:srgbClr val="231F20"/>
                  </a:solidFill>
                  <a:latin typeface="Arial"/>
                  <a:cs typeface="Arial"/>
                </a:rPr>
                <a:t>636</a:t>
              </a:r>
              <a:endParaRPr sz="700" b="1">
                <a:latin typeface="Arial"/>
                <a:cs typeface="Arial"/>
              </a:endParaRPr>
            </a:p>
          </p:txBody>
        </p:sp>
        <p:sp>
          <p:nvSpPr>
            <p:cNvPr id="73" name="object 67">
              <a:extLst>
                <a:ext uri="{FF2B5EF4-FFF2-40B4-BE49-F238E27FC236}">
                  <a16:creationId xmlns:a16="http://schemas.microsoft.com/office/drawing/2014/main" id="{C85C5CC7-8E21-450D-BB00-75D2A0637D99}"/>
                </a:ext>
              </a:extLst>
            </p:cNvPr>
            <p:cNvSpPr txBox="1"/>
            <p:nvPr/>
          </p:nvSpPr>
          <p:spPr>
            <a:xfrm>
              <a:off x="6241048" y="2666887"/>
              <a:ext cx="170459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solidFill>
                    <a:srgbClr val="231F20"/>
                  </a:solidFill>
                  <a:latin typeface="Arial"/>
                  <a:cs typeface="Arial"/>
                </a:rPr>
                <a:t>615</a:t>
              </a:r>
              <a:endParaRPr sz="700" b="1">
                <a:latin typeface="Arial"/>
                <a:cs typeface="Arial"/>
              </a:endParaRPr>
            </a:p>
          </p:txBody>
        </p:sp>
        <p:sp>
          <p:nvSpPr>
            <p:cNvPr id="75" name="object 69">
              <a:extLst>
                <a:ext uri="{FF2B5EF4-FFF2-40B4-BE49-F238E27FC236}">
                  <a16:creationId xmlns:a16="http://schemas.microsoft.com/office/drawing/2014/main" id="{24394F03-E510-45BC-9998-97726CAB76B7}"/>
                </a:ext>
              </a:extLst>
            </p:cNvPr>
            <p:cNvSpPr txBox="1"/>
            <p:nvPr/>
          </p:nvSpPr>
          <p:spPr>
            <a:xfrm>
              <a:off x="7293942" y="2802967"/>
              <a:ext cx="170459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solidFill>
                    <a:srgbClr val="231F20"/>
                  </a:solidFill>
                  <a:latin typeface="Arial"/>
                  <a:cs typeface="Arial"/>
                </a:rPr>
                <a:t>570</a:t>
              </a:r>
              <a:endParaRPr sz="700" b="1">
                <a:latin typeface="Arial"/>
                <a:cs typeface="Arial"/>
              </a:endParaRPr>
            </a:p>
          </p:txBody>
        </p:sp>
        <p:sp>
          <p:nvSpPr>
            <p:cNvPr id="77" name="object 71">
              <a:extLst>
                <a:ext uri="{FF2B5EF4-FFF2-40B4-BE49-F238E27FC236}">
                  <a16:creationId xmlns:a16="http://schemas.microsoft.com/office/drawing/2014/main" id="{80DE400F-4FBE-4AA4-BE08-641DE14BA062}"/>
                </a:ext>
              </a:extLst>
            </p:cNvPr>
            <p:cNvSpPr txBox="1"/>
            <p:nvPr/>
          </p:nvSpPr>
          <p:spPr>
            <a:xfrm>
              <a:off x="6571327" y="3900693"/>
              <a:ext cx="1251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solidFill>
                    <a:srgbClr val="231F20"/>
                  </a:solidFill>
                  <a:latin typeface="Arial"/>
                  <a:cs typeface="Arial"/>
                </a:rPr>
                <a:t>90</a:t>
              </a:r>
              <a:endParaRPr sz="700" b="1">
                <a:latin typeface="Arial"/>
                <a:cs typeface="Arial"/>
              </a:endParaRPr>
            </a:p>
          </p:txBody>
        </p:sp>
        <p:sp>
          <p:nvSpPr>
            <p:cNvPr id="79" name="object 73">
              <a:extLst>
                <a:ext uri="{FF2B5EF4-FFF2-40B4-BE49-F238E27FC236}">
                  <a16:creationId xmlns:a16="http://schemas.microsoft.com/office/drawing/2014/main" id="{6EDDCF69-41A9-43D9-B4F9-44BF2D0FBCC5}"/>
                </a:ext>
              </a:extLst>
            </p:cNvPr>
            <p:cNvSpPr txBox="1"/>
            <p:nvPr/>
          </p:nvSpPr>
          <p:spPr>
            <a:xfrm>
              <a:off x="7590106" y="3866847"/>
              <a:ext cx="170459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solidFill>
                    <a:srgbClr val="231F20"/>
                  </a:solidFill>
                  <a:latin typeface="Arial"/>
                  <a:cs typeface="Arial"/>
                </a:rPr>
                <a:t>120</a:t>
              </a:r>
              <a:endParaRPr sz="700" b="1">
                <a:latin typeface="Arial"/>
                <a:cs typeface="Arial"/>
              </a:endParaRPr>
            </a:p>
          </p:txBody>
        </p:sp>
        <p:sp>
          <p:nvSpPr>
            <p:cNvPr id="81" name="object 75">
              <a:extLst>
                <a:ext uri="{FF2B5EF4-FFF2-40B4-BE49-F238E27FC236}">
                  <a16:creationId xmlns:a16="http://schemas.microsoft.com/office/drawing/2014/main" id="{197CA8D7-94CC-452F-8CFC-A33727A0CE3C}"/>
                </a:ext>
              </a:extLst>
            </p:cNvPr>
            <p:cNvSpPr/>
            <p:nvPr/>
          </p:nvSpPr>
          <p:spPr>
            <a:xfrm>
              <a:off x="6256193" y="3091265"/>
              <a:ext cx="128270" cy="114935"/>
            </a:xfrm>
            <a:custGeom>
              <a:avLst/>
              <a:gdLst/>
              <a:ahLst/>
              <a:cxnLst/>
              <a:rect l="l" t="t" r="r" b="b"/>
              <a:pathLst>
                <a:path w="128270" h="114934">
                  <a:moveTo>
                    <a:pt x="63944" y="0"/>
                  </a:moveTo>
                  <a:lnTo>
                    <a:pt x="0" y="114744"/>
                  </a:lnTo>
                  <a:lnTo>
                    <a:pt x="127914" y="114769"/>
                  </a:lnTo>
                  <a:lnTo>
                    <a:pt x="63944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77">
              <a:extLst>
                <a:ext uri="{FF2B5EF4-FFF2-40B4-BE49-F238E27FC236}">
                  <a16:creationId xmlns:a16="http://schemas.microsoft.com/office/drawing/2014/main" id="{AD2BBAF6-F7FB-42B1-8470-B33B51E81D5B}"/>
                </a:ext>
              </a:extLst>
            </p:cNvPr>
            <p:cNvSpPr/>
            <p:nvPr/>
          </p:nvSpPr>
          <p:spPr>
            <a:xfrm>
              <a:off x="7309159" y="2648634"/>
              <a:ext cx="128270" cy="114935"/>
            </a:xfrm>
            <a:custGeom>
              <a:avLst/>
              <a:gdLst/>
              <a:ahLst/>
              <a:cxnLst/>
              <a:rect l="l" t="t" r="r" b="b"/>
              <a:pathLst>
                <a:path w="128270" h="114934">
                  <a:moveTo>
                    <a:pt x="63931" y="0"/>
                  </a:moveTo>
                  <a:lnTo>
                    <a:pt x="0" y="114731"/>
                  </a:lnTo>
                  <a:lnTo>
                    <a:pt x="127901" y="114769"/>
                  </a:lnTo>
                  <a:lnTo>
                    <a:pt x="63931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88">
              <a:extLst>
                <a:ext uri="{FF2B5EF4-FFF2-40B4-BE49-F238E27FC236}">
                  <a16:creationId xmlns:a16="http://schemas.microsoft.com/office/drawing/2014/main" id="{95CE688F-024E-4A91-9945-517B7E340DE9}"/>
                </a:ext>
              </a:extLst>
            </p:cNvPr>
            <p:cNvSpPr/>
            <p:nvPr/>
          </p:nvSpPr>
          <p:spPr>
            <a:xfrm>
              <a:off x="7256625" y="2529368"/>
              <a:ext cx="266065" cy="238760"/>
            </a:xfrm>
            <a:custGeom>
              <a:avLst/>
              <a:gdLst/>
              <a:ahLst/>
              <a:cxnLst/>
              <a:rect l="l" t="t" r="r" b="b"/>
              <a:pathLst>
                <a:path w="266064" h="238759">
                  <a:moveTo>
                    <a:pt x="132880" y="0"/>
                  </a:moveTo>
                  <a:lnTo>
                    <a:pt x="0" y="238455"/>
                  </a:lnTo>
                  <a:lnTo>
                    <a:pt x="265836" y="238518"/>
                  </a:lnTo>
                  <a:lnTo>
                    <a:pt x="132880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0">
              <a:extLst>
                <a:ext uri="{FF2B5EF4-FFF2-40B4-BE49-F238E27FC236}">
                  <a16:creationId xmlns:a16="http://schemas.microsoft.com/office/drawing/2014/main" id="{CCE9FE48-14DD-4146-A6CA-FBDB3376D54E}"/>
                </a:ext>
              </a:extLst>
            </p:cNvPr>
            <p:cNvSpPr/>
            <p:nvPr/>
          </p:nvSpPr>
          <p:spPr>
            <a:xfrm>
              <a:off x="6197019" y="2971293"/>
              <a:ext cx="266065" cy="238760"/>
            </a:xfrm>
            <a:custGeom>
              <a:avLst/>
              <a:gdLst/>
              <a:ahLst/>
              <a:cxnLst/>
              <a:rect l="l" t="t" r="r" b="b"/>
              <a:pathLst>
                <a:path w="266064" h="238759">
                  <a:moveTo>
                    <a:pt x="132880" y="0"/>
                  </a:moveTo>
                  <a:lnTo>
                    <a:pt x="0" y="238455"/>
                  </a:lnTo>
                  <a:lnTo>
                    <a:pt x="265836" y="238518"/>
                  </a:lnTo>
                  <a:lnTo>
                    <a:pt x="132880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80D4D7E-20EA-47B7-B6BC-D923E843AEAB}"/>
                </a:ext>
              </a:extLst>
            </p:cNvPr>
            <p:cNvGrpSpPr/>
            <p:nvPr/>
          </p:nvGrpSpPr>
          <p:grpSpPr>
            <a:xfrm>
              <a:off x="6234497" y="2646000"/>
              <a:ext cx="1258919" cy="559105"/>
              <a:chOff x="5832731" y="2612963"/>
              <a:chExt cx="1258919" cy="559105"/>
            </a:xfrm>
          </p:grpSpPr>
          <p:sp>
            <p:nvSpPr>
              <p:cNvPr id="95" name="object 89">
                <a:extLst>
                  <a:ext uri="{FF2B5EF4-FFF2-40B4-BE49-F238E27FC236}">
                    <a16:creationId xmlns:a16="http://schemas.microsoft.com/office/drawing/2014/main" id="{945ECECC-E338-4F32-BBE0-E5C00DC36F61}"/>
                  </a:ext>
                </a:extLst>
              </p:cNvPr>
              <p:cNvSpPr txBox="1"/>
              <p:nvPr/>
            </p:nvSpPr>
            <p:spPr>
              <a:xfrm>
                <a:off x="6896487" y="2612963"/>
                <a:ext cx="195163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1" spc="-10" dirty="0">
                    <a:solidFill>
                      <a:srgbClr val="FFFFFF"/>
                    </a:solidFill>
                    <a:latin typeface="Arial"/>
                    <a:cs typeface="Arial"/>
                  </a:rPr>
                  <a:t>21%</a:t>
                </a:r>
                <a:endParaRPr sz="700" b="1">
                  <a:latin typeface="Arial"/>
                  <a:cs typeface="Arial"/>
                </a:endParaRPr>
              </a:p>
            </p:txBody>
          </p:sp>
          <p:sp>
            <p:nvSpPr>
              <p:cNvPr id="97" name="object 91">
                <a:extLst>
                  <a:ext uri="{FF2B5EF4-FFF2-40B4-BE49-F238E27FC236}">
                    <a16:creationId xmlns:a16="http://schemas.microsoft.com/office/drawing/2014/main" id="{89344EEB-DAEF-4B86-AC2A-8EE73ADD1273}"/>
                  </a:ext>
                </a:extLst>
              </p:cNvPr>
              <p:cNvSpPr txBox="1"/>
              <p:nvPr/>
            </p:nvSpPr>
            <p:spPr>
              <a:xfrm>
                <a:off x="5832731" y="3051522"/>
                <a:ext cx="195163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1" spc="-10" dirty="0">
                    <a:solidFill>
                      <a:srgbClr val="FFFFFF"/>
                    </a:solidFill>
                    <a:latin typeface="Arial"/>
                    <a:cs typeface="Arial"/>
                  </a:rPr>
                  <a:t>15%</a:t>
                </a:r>
                <a:endParaRPr sz="7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8DE4BA51-CB23-4A24-A8D3-CC98D4F15DB0}"/>
                </a:ext>
              </a:extLst>
            </p:cNvPr>
            <p:cNvSpPr/>
            <p:nvPr/>
          </p:nvSpPr>
          <p:spPr>
            <a:xfrm>
              <a:off x="5836928" y="2378755"/>
              <a:ext cx="2033905" cy="1841500"/>
            </a:xfrm>
            <a:custGeom>
              <a:avLst/>
              <a:gdLst/>
              <a:ahLst/>
              <a:cxnLst/>
              <a:rect l="l" t="t" r="r" b="b"/>
              <a:pathLst>
                <a:path w="2033904" h="1841500">
                  <a:moveTo>
                    <a:pt x="2033295" y="29451"/>
                  </a:moveTo>
                  <a:lnTo>
                    <a:pt x="2033295" y="1840991"/>
                  </a:lnTo>
                  <a:lnTo>
                    <a:pt x="0" y="1840991"/>
                  </a:lnTo>
                  <a:lnTo>
                    <a:pt x="0" y="0"/>
                  </a:lnTo>
                </a:path>
              </a:pathLst>
            </a:custGeom>
            <a:ln w="6349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6430E86B-5CF5-4CBA-8C75-031EF493B9AC}"/>
                </a:ext>
              </a:extLst>
            </p:cNvPr>
            <p:cNvSpPr txBox="1"/>
            <p:nvPr/>
          </p:nvSpPr>
          <p:spPr>
            <a:xfrm>
              <a:off x="1966872" y="4294589"/>
              <a:ext cx="947680" cy="2984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67005" marR="5080" indent="-154940" algn="ctr">
                <a:lnSpc>
                  <a:spcPct val="107200"/>
                </a:lnSpc>
                <a:spcBef>
                  <a:spcPts val="100"/>
                </a:spcBef>
              </a:pPr>
              <a:r>
                <a:rPr sz="900" b="0" spc="-5" dirty="0">
                  <a:latin typeface="Arial" panose="020B0604020202020204" pitchFamily="34" charset="0"/>
                  <a:cs typeface="Arial" panose="020B0604020202020204" pitchFamily="34" charset="0"/>
                </a:rPr>
                <a:t>HIV-negative</a:t>
              </a:r>
              <a:r>
                <a:rPr sz="900" b="0" spc="-7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0" dirty="0">
                  <a:latin typeface="Arial" panose="020B0604020202020204" pitchFamily="34" charset="0"/>
                  <a:cs typeface="Arial" panose="020B0604020202020204" pitchFamily="34" charset="0"/>
                </a:rPr>
                <a:t>peer</a:t>
              </a:r>
              <a:r>
                <a:rPr lang="en-GB" sz="9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0" dirty="0">
                  <a:latin typeface="Arial" panose="020B0604020202020204" pitchFamily="34" charset="0"/>
                  <a:cs typeface="Arial" panose="020B0604020202020204" pitchFamily="34" charset="0"/>
                </a:rPr>
                <a:t>mobilizers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79FF9857-9871-4754-BB65-C73CB74D41EF}"/>
                </a:ext>
              </a:extLst>
            </p:cNvPr>
            <p:cNvSpPr txBox="1"/>
            <p:nvPr/>
          </p:nvSpPr>
          <p:spPr>
            <a:xfrm>
              <a:off x="3010988" y="4294589"/>
              <a:ext cx="909685" cy="2984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50495" marR="5080" indent="-138430" algn="ctr">
                <a:lnSpc>
                  <a:spcPct val="107200"/>
                </a:lnSpc>
                <a:spcBef>
                  <a:spcPts val="100"/>
                </a:spcBef>
              </a:pPr>
              <a:r>
                <a:rPr sz="900" b="0" spc="-5" dirty="0">
                  <a:latin typeface="Arial" panose="020B0604020202020204" pitchFamily="34" charset="0"/>
                  <a:cs typeface="Arial" panose="020B0604020202020204" pitchFamily="34" charset="0"/>
                </a:rPr>
                <a:t>HIV-positive</a:t>
              </a:r>
              <a:r>
                <a:rPr sz="900" b="0" spc="-7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b="0" dirty="0">
                  <a:latin typeface="Arial" panose="020B0604020202020204" pitchFamily="34" charset="0"/>
                  <a:cs typeface="Arial" panose="020B0604020202020204" pitchFamily="34" charset="0"/>
                </a:rPr>
                <a:t>peer  mobilizers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80BCD9EC-6C1E-482B-A067-C9E5EAAC27FE}"/>
                </a:ext>
              </a:extLst>
            </p:cNvPr>
            <p:cNvSpPr txBox="1"/>
            <p:nvPr/>
          </p:nvSpPr>
          <p:spPr>
            <a:xfrm>
              <a:off x="1792105" y="3954291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F10BA9DD-770B-441E-BF92-1AFD4686AF06}"/>
                </a:ext>
              </a:extLst>
            </p:cNvPr>
            <p:cNvSpPr txBox="1"/>
            <p:nvPr/>
          </p:nvSpPr>
          <p:spPr>
            <a:xfrm>
              <a:off x="4070168" y="3915581"/>
              <a:ext cx="6540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0B27FFB5-8544-43AF-8B3C-1ABDF81E6A9C}"/>
                </a:ext>
              </a:extLst>
            </p:cNvPr>
            <p:cNvSpPr txBox="1"/>
            <p:nvPr/>
          </p:nvSpPr>
          <p:spPr>
            <a:xfrm>
              <a:off x="1831653" y="4138009"/>
              <a:ext cx="6540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B0CCBA21-3A05-4EC8-8836-F073B0673B94}"/>
                </a:ext>
              </a:extLst>
            </p:cNvPr>
            <p:cNvSpPr txBox="1"/>
            <p:nvPr/>
          </p:nvSpPr>
          <p:spPr>
            <a:xfrm>
              <a:off x="4070168" y="4146239"/>
              <a:ext cx="6540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3856D06B-8919-4CF7-AFB4-A44C0BC0FDCC}"/>
                </a:ext>
              </a:extLst>
            </p:cNvPr>
            <p:cNvSpPr txBox="1"/>
            <p:nvPr/>
          </p:nvSpPr>
          <p:spPr>
            <a:xfrm>
              <a:off x="1752329" y="3770497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2B74FCB4-480D-422E-BD1D-C901BFB276FC}"/>
                </a:ext>
              </a:extLst>
            </p:cNvPr>
            <p:cNvSpPr txBox="1"/>
            <p:nvPr/>
          </p:nvSpPr>
          <p:spPr>
            <a:xfrm>
              <a:off x="4039167" y="3684772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521A2AF8-F29B-4E0E-886B-30B4FE045F6C}"/>
                </a:ext>
              </a:extLst>
            </p:cNvPr>
            <p:cNvSpPr txBox="1"/>
            <p:nvPr/>
          </p:nvSpPr>
          <p:spPr>
            <a:xfrm>
              <a:off x="1752253" y="3586702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0D5879F2-0155-4591-B9A8-383986282F2C}"/>
                </a:ext>
              </a:extLst>
            </p:cNvPr>
            <p:cNvSpPr txBox="1"/>
            <p:nvPr/>
          </p:nvSpPr>
          <p:spPr>
            <a:xfrm>
              <a:off x="4039091" y="3454038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6D8B89B3-2CC9-4480-95DA-EA8456CB27DF}"/>
                </a:ext>
              </a:extLst>
            </p:cNvPr>
            <p:cNvSpPr txBox="1"/>
            <p:nvPr/>
          </p:nvSpPr>
          <p:spPr>
            <a:xfrm>
              <a:off x="1752177" y="3402984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613CD045-D579-48D3-9184-2DDDCA7FD212}"/>
                </a:ext>
              </a:extLst>
            </p:cNvPr>
            <p:cNvSpPr txBox="1"/>
            <p:nvPr/>
          </p:nvSpPr>
          <p:spPr>
            <a:xfrm>
              <a:off x="4039015" y="3223380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D834B58D-C5AB-4852-8521-E4EED568F357}"/>
                </a:ext>
              </a:extLst>
            </p:cNvPr>
            <p:cNvSpPr txBox="1"/>
            <p:nvPr/>
          </p:nvSpPr>
          <p:spPr>
            <a:xfrm>
              <a:off x="1752100" y="3219266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3299DA55-253F-40AD-B5C3-D1AB1E66646C}"/>
                </a:ext>
              </a:extLst>
            </p:cNvPr>
            <p:cNvSpPr txBox="1"/>
            <p:nvPr/>
          </p:nvSpPr>
          <p:spPr>
            <a:xfrm>
              <a:off x="4038939" y="2992723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35">
              <a:extLst>
                <a:ext uri="{FF2B5EF4-FFF2-40B4-BE49-F238E27FC236}">
                  <a16:creationId xmlns:a16="http://schemas.microsoft.com/office/drawing/2014/main" id="{9B43AFE7-3273-4853-A7EC-6E0631E6E48A}"/>
                </a:ext>
              </a:extLst>
            </p:cNvPr>
            <p:cNvSpPr txBox="1"/>
            <p:nvPr/>
          </p:nvSpPr>
          <p:spPr>
            <a:xfrm>
              <a:off x="1752024" y="3035548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7">
              <a:extLst>
                <a:ext uri="{FF2B5EF4-FFF2-40B4-BE49-F238E27FC236}">
                  <a16:creationId xmlns:a16="http://schemas.microsoft.com/office/drawing/2014/main" id="{58DDD2B6-8003-404F-A125-6BD323D8F224}"/>
                </a:ext>
              </a:extLst>
            </p:cNvPr>
            <p:cNvSpPr txBox="1"/>
            <p:nvPr/>
          </p:nvSpPr>
          <p:spPr>
            <a:xfrm>
              <a:off x="4038862" y="2761989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8">
              <a:extLst>
                <a:ext uri="{FF2B5EF4-FFF2-40B4-BE49-F238E27FC236}">
                  <a16:creationId xmlns:a16="http://schemas.microsoft.com/office/drawing/2014/main" id="{223E387B-71D5-4E09-A3A2-1D35E8B91982}"/>
                </a:ext>
              </a:extLst>
            </p:cNvPr>
            <p:cNvSpPr txBox="1"/>
            <p:nvPr/>
          </p:nvSpPr>
          <p:spPr>
            <a:xfrm>
              <a:off x="1751948" y="2300599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39">
              <a:extLst>
                <a:ext uri="{FF2B5EF4-FFF2-40B4-BE49-F238E27FC236}">
                  <a16:creationId xmlns:a16="http://schemas.microsoft.com/office/drawing/2014/main" id="{648709FF-3D4A-4F33-A6C8-EB38940BEDD3}"/>
                </a:ext>
              </a:extLst>
            </p:cNvPr>
            <p:cNvSpPr txBox="1"/>
            <p:nvPr/>
          </p:nvSpPr>
          <p:spPr>
            <a:xfrm>
              <a:off x="1751948" y="2484316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450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bject 40">
              <a:extLst>
                <a:ext uri="{FF2B5EF4-FFF2-40B4-BE49-F238E27FC236}">
                  <a16:creationId xmlns:a16="http://schemas.microsoft.com/office/drawing/2014/main" id="{C37DC5FF-1EBE-4167-95CA-4C3AA5659792}"/>
                </a:ext>
              </a:extLst>
            </p:cNvPr>
            <p:cNvSpPr txBox="1"/>
            <p:nvPr/>
          </p:nvSpPr>
          <p:spPr>
            <a:xfrm>
              <a:off x="1751948" y="2668035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42">
              <a:extLst>
                <a:ext uri="{FF2B5EF4-FFF2-40B4-BE49-F238E27FC236}">
                  <a16:creationId xmlns:a16="http://schemas.microsoft.com/office/drawing/2014/main" id="{6343B969-FACE-4FB7-8F94-E62E79AB2407}"/>
                </a:ext>
              </a:extLst>
            </p:cNvPr>
            <p:cNvSpPr txBox="1"/>
            <p:nvPr/>
          </p:nvSpPr>
          <p:spPr>
            <a:xfrm>
              <a:off x="4038786" y="2300599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43">
              <a:extLst>
                <a:ext uri="{FF2B5EF4-FFF2-40B4-BE49-F238E27FC236}">
                  <a16:creationId xmlns:a16="http://schemas.microsoft.com/office/drawing/2014/main" id="{807D9263-9A16-4A44-9DD7-B301703BB285}"/>
                </a:ext>
              </a:extLst>
            </p:cNvPr>
            <p:cNvSpPr txBox="1"/>
            <p:nvPr/>
          </p:nvSpPr>
          <p:spPr>
            <a:xfrm>
              <a:off x="1751872" y="2851753"/>
              <a:ext cx="14478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350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bject 45">
              <a:extLst>
                <a:ext uri="{FF2B5EF4-FFF2-40B4-BE49-F238E27FC236}">
                  <a16:creationId xmlns:a16="http://schemas.microsoft.com/office/drawing/2014/main" id="{05ADC9EF-5C5D-4B7F-8BD9-2EE839312CF8}"/>
                </a:ext>
              </a:extLst>
            </p:cNvPr>
            <p:cNvSpPr txBox="1"/>
            <p:nvPr/>
          </p:nvSpPr>
          <p:spPr>
            <a:xfrm>
              <a:off x="4038710" y="2531256"/>
              <a:ext cx="104775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sz="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id="{35EA1C0F-486E-41CA-B3EE-1363F9AD6BC5}"/>
                </a:ext>
              </a:extLst>
            </p:cNvPr>
            <p:cNvSpPr/>
            <p:nvPr/>
          </p:nvSpPr>
          <p:spPr>
            <a:xfrm>
              <a:off x="2030699" y="2675231"/>
              <a:ext cx="220979" cy="1546225"/>
            </a:xfrm>
            <a:custGeom>
              <a:avLst/>
              <a:gdLst/>
              <a:ahLst/>
              <a:cxnLst/>
              <a:rect l="l" t="t" r="r" b="b"/>
              <a:pathLst>
                <a:path w="220980" h="1546225">
                  <a:moveTo>
                    <a:pt x="0" y="1545894"/>
                  </a:moveTo>
                  <a:lnTo>
                    <a:pt x="220370" y="1545894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1545894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8">
              <a:extLst>
                <a:ext uri="{FF2B5EF4-FFF2-40B4-BE49-F238E27FC236}">
                  <a16:creationId xmlns:a16="http://schemas.microsoft.com/office/drawing/2014/main" id="{B6244485-A832-4DB2-9DE5-16B5BDD26CFA}"/>
                </a:ext>
              </a:extLst>
            </p:cNvPr>
            <p:cNvSpPr/>
            <p:nvPr/>
          </p:nvSpPr>
          <p:spPr>
            <a:xfrm>
              <a:off x="3083605" y="2576056"/>
              <a:ext cx="220979" cy="1645285"/>
            </a:xfrm>
            <a:custGeom>
              <a:avLst/>
              <a:gdLst/>
              <a:ahLst/>
              <a:cxnLst/>
              <a:rect l="l" t="t" r="r" b="b"/>
              <a:pathLst>
                <a:path w="220980" h="1645284">
                  <a:moveTo>
                    <a:pt x="0" y="1645069"/>
                  </a:moveTo>
                  <a:lnTo>
                    <a:pt x="220370" y="1645069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1645069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>
              <a:extLst>
                <a:ext uri="{FF2B5EF4-FFF2-40B4-BE49-F238E27FC236}">
                  <a16:creationId xmlns:a16="http://schemas.microsoft.com/office/drawing/2014/main" id="{F0AD9B22-F26C-4C6E-B3B6-211670313C23}"/>
                </a:ext>
              </a:extLst>
            </p:cNvPr>
            <p:cNvSpPr/>
            <p:nvPr/>
          </p:nvSpPr>
          <p:spPr>
            <a:xfrm>
              <a:off x="2328006" y="2711832"/>
              <a:ext cx="220979" cy="1510665"/>
            </a:xfrm>
            <a:custGeom>
              <a:avLst/>
              <a:gdLst/>
              <a:ahLst/>
              <a:cxnLst/>
              <a:rect l="l" t="t" r="r" b="b"/>
              <a:pathLst>
                <a:path w="220980" h="1510665">
                  <a:moveTo>
                    <a:pt x="0" y="1510131"/>
                  </a:moveTo>
                  <a:lnTo>
                    <a:pt x="220370" y="1510131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1510131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2">
              <a:extLst>
                <a:ext uri="{FF2B5EF4-FFF2-40B4-BE49-F238E27FC236}">
                  <a16:creationId xmlns:a16="http://schemas.microsoft.com/office/drawing/2014/main" id="{AF41D69E-8CD0-496A-874D-E27D70245F52}"/>
                </a:ext>
              </a:extLst>
            </p:cNvPr>
            <p:cNvSpPr/>
            <p:nvPr/>
          </p:nvSpPr>
          <p:spPr>
            <a:xfrm>
              <a:off x="3380900" y="2949779"/>
              <a:ext cx="220979" cy="1271905"/>
            </a:xfrm>
            <a:custGeom>
              <a:avLst/>
              <a:gdLst/>
              <a:ahLst/>
              <a:cxnLst/>
              <a:rect l="l" t="t" r="r" b="b"/>
              <a:pathLst>
                <a:path w="220980" h="1271904">
                  <a:moveTo>
                    <a:pt x="0" y="1271346"/>
                  </a:moveTo>
                  <a:lnTo>
                    <a:pt x="220370" y="1271346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1271346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4">
              <a:extLst>
                <a:ext uri="{FF2B5EF4-FFF2-40B4-BE49-F238E27FC236}">
                  <a16:creationId xmlns:a16="http://schemas.microsoft.com/office/drawing/2014/main" id="{839FC2CB-6E49-46CF-AAEA-51D1DCF4A91F}"/>
                </a:ext>
              </a:extLst>
            </p:cNvPr>
            <p:cNvSpPr/>
            <p:nvPr/>
          </p:nvSpPr>
          <p:spPr>
            <a:xfrm>
              <a:off x="2625897" y="3937624"/>
              <a:ext cx="220979" cy="283845"/>
            </a:xfrm>
            <a:custGeom>
              <a:avLst/>
              <a:gdLst/>
              <a:ahLst/>
              <a:cxnLst/>
              <a:rect l="l" t="t" r="r" b="b"/>
              <a:pathLst>
                <a:path w="220980" h="283845">
                  <a:moveTo>
                    <a:pt x="0" y="283502"/>
                  </a:moveTo>
                  <a:lnTo>
                    <a:pt x="220370" y="283502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283502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6">
              <a:extLst>
                <a:ext uri="{FF2B5EF4-FFF2-40B4-BE49-F238E27FC236}">
                  <a16:creationId xmlns:a16="http://schemas.microsoft.com/office/drawing/2014/main" id="{61093F28-1BD4-40DB-BC0E-4E853C8495CF}"/>
                </a:ext>
              </a:extLst>
            </p:cNvPr>
            <p:cNvSpPr/>
            <p:nvPr/>
          </p:nvSpPr>
          <p:spPr>
            <a:xfrm>
              <a:off x="3678791" y="3776753"/>
              <a:ext cx="220979" cy="444500"/>
            </a:xfrm>
            <a:custGeom>
              <a:avLst/>
              <a:gdLst/>
              <a:ahLst/>
              <a:cxnLst/>
              <a:rect l="l" t="t" r="r" b="b"/>
              <a:pathLst>
                <a:path w="220979" h="444500">
                  <a:moveTo>
                    <a:pt x="0" y="444372"/>
                  </a:moveTo>
                  <a:lnTo>
                    <a:pt x="220370" y="444372"/>
                  </a:lnTo>
                  <a:lnTo>
                    <a:pt x="220370" y="0"/>
                  </a:lnTo>
                  <a:lnTo>
                    <a:pt x="0" y="0"/>
                  </a:lnTo>
                  <a:lnTo>
                    <a:pt x="0" y="444372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8">
              <a:extLst>
                <a:ext uri="{FF2B5EF4-FFF2-40B4-BE49-F238E27FC236}">
                  <a16:creationId xmlns:a16="http://schemas.microsoft.com/office/drawing/2014/main" id="{42757370-E535-45C8-9463-CC125B94FA3C}"/>
                </a:ext>
              </a:extLst>
            </p:cNvPr>
            <p:cNvSpPr txBox="1"/>
            <p:nvPr/>
          </p:nvSpPr>
          <p:spPr>
            <a:xfrm>
              <a:off x="1532620" y="2601155"/>
              <a:ext cx="94449" cy="122521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sz="600" dirty="0"/>
                <a:t>Number of female sex workers</a:t>
              </a:r>
            </a:p>
          </p:txBody>
        </p:sp>
        <p:sp>
          <p:nvSpPr>
            <p:cNvPr id="66" name="object 60">
              <a:extLst>
                <a:ext uri="{FF2B5EF4-FFF2-40B4-BE49-F238E27FC236}">
                  <a16:creationId xmlns:a16="http://schemas.microsoft.com/office/drawing/2014/main" id="{BEE8DC2C-620A-4876-9DAD-6952D23EDBE2}"/>
                </a:ext>
              </a:extLst>
            </p:cNvPr>
            <p:cNvSpPr txBox="1"/>
            <p:nvPr/>
          </p:nvSpPr>
          <p:spPr>
            <a:xfrm>
              <a:off x="4233910" y="2810829"/>
              <a:ext cx="94449" cy="83675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ts val="770"/>
                </a:lnSpc>
                <a:defRPr sz="700" spc="-10">
                  <a:latin typeface="Arial"/>
                  <a:cs typeface="Arial"/>
                </a:defRPr>
              </a:lvl1pPr>
            </a:lstStyle>
            <a:p>
              <a:r>
                <a:rPr sz="600" dirty="0"/>
                <a:t>HIV testing yield (%)</a:t>
              </a:r>
            </a:p>
          </p:txBody>
        </p:sp>
        <p:sp>
          <p:nvSpPr>
            <p:cNvPr id="68" name="object 62">
              <a:extLst>
                <a:ext uri="{FF2B5EF4-FFF2-40B4-BE49-F238E27FC236}">
                  <a16:creationId xmlns:a16="http://schemas.microsoft.com/office/drawing/2014/main" id="{AECC6C19-037F-498E-84C7-CAA5D64AE256}"/>
                </a:ext>
              </a:extLst>
            </p:cNvPr>
            <p:cNvSpPr txBox="1"/>
            <p:nvPr/>
          </p:nvSpPr>
          <p:spPr>
            <a:xfrm>
              <a:off x="2038880" y="2536331"/>
              <a:ext cx="16801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latin typeface="Arial"/>
                  <a:cs typeface="Arial"/>
                </a:rPr>
                <a:t>420</a:t>
              </a:r>
              <a:endParaRPr sz="700" b="1" dirty="0">
                <a:latin typeface="Arial"/>
                <a:cs typeface="Arial"/>
              </a:endParaRPr>
            </a:p>
          </p:txBody>
        </p:sp>
        <p:sp>
          <p:nvSpPr>
            <p:cNvPr id="70" name="object 64">
              <a:extLst>
                <a:ext uri="{FF2B5EF4-FFF2-40B4-BE49-F238E27FC236}">
                  <a16:creationId xmlns:a16="http://schemas.microsoft.com/office/drawing/2014/main" id="{27B63D94-DCE3-4F8A-95FE-39049666C7D1}"/>
                </a:ext>
              </a:extLst>
            </p:cNvPr>
            <p:cNvSpPr txBox="1"/>
            <p:nvPr/>
          </p:nvSpPr>
          <p:spPr>
            <a:xfrm>
              <a:off x="3091837" y="2420888"/>
              <a:ext cx="16801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latin typeface="Arial"/>
                  <a:cs typeface="Arial"/>
                </a:rPr>
                <a:t>447</a:t>
              </a:r>
              <a:endParaRPr sz="700" b="1" dirty="0">
                <a:latin typeface="Arial"/>
                <a:cs typeface="Arial"/>
              </a:endParaRPr>
            </a:p>
          </p:txBody>
        </p:sp>
        <p:sp>
          <p:nvSpPr>
            <p:cNvPr id="72" name="object 66">
              <a:extLst>
                <a:ext uri="{FF2B5EF4-FFF2-40B4-BE49-F238E27FC236}">
                  <a16:creationId xmlns:a16="http://schemas.microsoft.com/office/drawing/2014/main" id="{B93B523E-8147-4F3F-837B-AAFB6EE00856}"/>
                </a:ext>
              </a:extLst>
            </p:cNvPr>
            <p:cNvSpPr txBox="1"/>
            <p:nvPr/>
          </p:nvSpPr>
          <p:spPr>
            <a:xfrm>
              <a:off x="2339616" y="2576400"/>
              <a:ext cx="16801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latin typeface="Arial"/>
                  <a:cs typeface="Arial"/>
                </a:rPr>
                <a:t>417</a:t>
              </a:r>
              <a:endParaRPr sz="700" b="1">
                <a:latin typeface="Arial"/>
                <a:cs typeface="Arial"/>
              </a:endParaRPr>
            </a:p>
          </p:txBody>
        </p:sp>
        <p:sp>
          <p:nvSpPr>
            <p:cNvPr id="74" name="object 68">
              <a:extLst>
                <a:ext uri="{FF2B5EF4-FFF2-40B4-BE49-F238E27FC236}">
                  <a16:creationId xmlns:a16="http://schemas.microsoft.com/office/drawing/2014/main" id="{406EBB21-DB83-4618-B549-C999D16A985B}"/>
                </a:ext>
              </a:extLst>
            </p:cNvPr>
            <p:cNvSpPr txBox="1"/>
            <p:nvPr/>
          </p:nvSpPr>
          <p:spPr>
            <a:xfrm>
              <a:off x="3392510" y="2808000"/>
              <a:ext cx="16801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latin typeface="Arial"/>
                  <a:cs typeface="Arial"/>
                </a:rPr>
                <a:t>348</a:t>
              </a:r>
              <a:endParaRPr sz="700" b="1" dirty="0">
                <a:latin typeface="Arial"/>
                <a:cs typeface="Arial"/>
              </a:endParaRPr>
            </a:p>
          </p:txBody>
        </p:sp>
        <p:sp>
          <p:nvSpPr>
            <p:cNvPr id="76" name="object 70">
              <a:extLst>
                <a:ext uri="{FF2B5EF4-FFF2-40B4-BE49-F238E27FC236}">
                  <a16:creationId xmlns:a16="http://schemas.microsoft.com/office/drawing/2014/main" id="{FE0EDCD1-CA66-4174-870F-D1F178CDB637}"/>
                </a:ext>
              </a:extLst>
            </p:cNvPr>
            <p:cNvSpPr txBox="1"/>
            <p:nvPr/>
          </p:nvSpPr>
          <p:spPr>
            <a:xfrm>
              <a:off x="2659528" y="3799283"/>
              <a:ext cx="123371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latin typeface="Arial"/>
                  <a:cs typeface="Arial"/>
                </a:rPr>
                <a:t>79</a:t>
              </a:r>
              <a:endParaRPr sz="700" b="1">
                <a:latin typeface="Arial"/>
                <a:cs typeface="Arial"/>
              </a:endParaRPr>
            </a:p>
          </p:txBody>
        </p:sp>
        <p:sp>
          <p:nvSpPr>
            <p:cNvPr id="78" name="object 72">
              <a:extLst>
                <a:ext uri="{FF2B5EF4-FFF2-40B4-BE49-F238E27FC236}">
                  <a16:creationId xmlns:a16="http://schemas.microsoft.com/office/drawing/2014/main" id="{59CB3546-B8E5-4667-8399-CA24D6F274C9}"/>
                </a:ext>
              </a:extLst>
            </p:cNvPr>
            <p:cNvSpPr txBox="1"/>
            <p:nvPr/>
          </p:nvSpPr>
          <p:spPr>
            <a:xfrm>
              <a:off x="3688674" y="3637866"/>
              <a:ext cx="16801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" dirty="0">
                  <a:latin typeface="Arial"/>
                  <a:cs typeface="Arial"/>
                </a:rPr>
                <a:t>117</a:t>
              </a:r>
              <a:endParaRPr sz="700" b="1">
                <a:latin typeface="Arial"/>
                <a:cs typeface="Arial"/>
              </a:endParaRPr>
            </a:p>
          </p:txBody>
        </p:sp>
        <p:sp>
          <p:nvSpPr>
            <p:cNvPr id="80" name="object 74">
              <a:extLst>
                <a:ext uri="{FF2B5EF4-FFF2-40B4-BE49-F238E27FC236}">
                  <a16:creationId xmlns:a16="http://schemas.microsoft.com/office/drawing/2014/main" id="{3C031B5A-4C5E-4D4E-8805-1A6CCBEE9FC2}"/>
                </a:ext>
              </a:extLst>
            </p:cNvPr>
            <p:cNvSpPr/>
            <p:nvPr/>
          </p:nvSpPr>
          <p:spPr>
            <a:xfrm>
              <a:off x="2371778" y="3390794"/>
              <a:ext cx="128270" cy="114935"/>
            </a:xfrm>
            <a:custGeom>
              <a:avLst/>
              <a:gdLst/>
              <a:ahLst/>
              <a:cxnLst/>
              <a:rect l="l" t="t" r="r" b="b"/>
              <a:pathLst>
                <a:path w="128269" h="114934">
                  <a:moveTo>
                    <a:pt x="63944" y="0"/>
                  </a:moveTo>
                  <a:lnTo>
                    <a:pt x="0" y="114744"/>
                  </a:lnTo>
                  <a:lnTo>
                    <a:pt x="127914" y="114769"/>
                  </a:lnTo>
                  <a:lnTo>
                    <a:pt x="63944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6">
              <a:extLst>
                <a:ext uri="{FF2B5EF4-FFF2-40B4-BE49-F238E27FC236}">
                  <a16:creationId xmlns:a16="http://schemas.microsoft.com/office/drawing/2014/main" id="{FA1F9C94-BC9A-4EAF-B3E6-B5BEED44443E}"/>
                </a:ext>
              </a:extLst>
            </p:cNvPr>
            <p:cNvSpPr/>
            <p:nvPr/>
          </p:nvSpPr>
          <p:spPr>
            <a:xfrm>
              <a:off x="3424750" y="2683745"/>
              <a:ext cx="128270" cy="114935"/>
            </a:xfrm>
            <a:custGeom>
              <a:avLst/>
              <a:gdLst/>
              <a:ahLst/>
              <a:cxnLst/>
              <a:rect l="l" t="t" r="r" b="b"/>
              <a:pathLst>
                <a:path w="128269" h="114934">
                  <a:moveTo>
                    <a:pt x="63931" y="0"/>
                  </a:moveTo>
                  <a:lnTo>
                    <a:pt x="0" y="114731"/>
                  </a:lnTo>
                  <a:lnTo>
                    <a:pt x="127901" y="114769"/>
                  </a:lnTo>
                  <a:lnTo>
                    <a:pt x="63931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2">
              <a:extLst>
                <a:ext uri="{FF2B5EF4-FFF2-40B4-BE49-F238E27FC236}">
                  <a16:creationId xmlns:a16="http://schemas.microsoft.com/office/drawing/2014/main" id="{D11FD9E1-2D81-4511-A0A1-CA15A29CE08B}"/>
                </a:ext>
              </a:extLst>
            </p:cNvPr>
            <p:cNvSpPr/>
            <p:nvPr/>
          </p:nvSpPr>
          <p:spPr>
            <a:xfrm>
              <a:off x="3366579" y="2565831"/>
              <a:ext cx="266065" cy="238760"/>
            </a:xfrm>
            <a:custGeom>
              <a:avLst/>
              <a:gdLst/>
              <a:ahLst/>
              <a:cxnLst/>
              <a:rect l="l" t="t" r="r" b="b"/>
              <a:pathLst>
                <a:path w="266064" h="238759">
                  <a:moveTo>
                    <a:pt x="132880" y="0"/>
                  </a:moveTo>
                  <a:lnTo>
                    <a:pt x="0" y="238455"/>
                  </a:lnTo>
                  <a:lnTo>
                    <a:pt x="265836" y="238518"/>
                  </a:lnTo>
                  <a:lnTo>
                    <a:pt x="132880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3">
              <a:extLst>
                <a:ext uri="{FF2B5EF4-FFF2-40B4-BE49-F238E27FC236}">
                  <a16:creationId xmlns:a16="http://schemas.microsoft.com/office/drawing/2014/main" id="{62E2C58C-76EB-49B7-8E33-64701FE1F10A}"/>
                </a:ext>
              </a:extLst>
            </p:cNvPr>
            <p:cNvSpPr/>
            <p:nvPr/>
          </p:nvSpPr>
          <p:spPr>
            <a:xfrm>
              <a:off x="2308288" y="3268528"/>
              <a:ext cx="266065" cy="238760"/>
            </a:xfrm>
            <a:custGeom>
              <a:avLst/>
              <a:gdLst/>
              <a:ahLst/>
              <a:cxnLst/>
              <a:rect l="l" t="t" r="r" b="b"/>
              <a:pathLst>
                <a:path w="266064" h="238759">
                  <a:moveTo>
                    <a:pt x="132880" y="0"/>
                  </a:moveTo>
                  <a:lnTo>
                    <a:pt x="0" y="238455"/>
                  </a:lnTo>
                  <a:lnTo>
                    <a:pt x="265836" y="238518"/>
                  </a:lnTo>
                  <a:lnTo>
                    <a:pt x="132880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EDBDB4-5A8F-49F6-9A24-6113E93BEE29}"/>
                </a:ext>
              </a:extLst>
            </p:cNvPr>
            <p:cNvGrpSpPr/>
            <p:nvPr/>
          </p:nvGrpSpPr>
          <p:grpSpPr>
            <a:xfrm>
              <a:off x="2342168" y="2682000"/>
              <a:ext cx="1269043" cy="821523"/>
              <a:chOff x="2675845" y="2696263"/>
              <a:chExt cx="1269043" cy="821523"/>
            </a:xfrm>
          </p:grpSpPr>
          <p:sp>
            <p:nvSpPr>
              <p:cNvPr id="100" name="object 94">
                <a:extLst>
                  <a:ext uri="{FF2B5EF4-FFF2-40B4-BE49-F238E27FC236}">
                    <a16:creationId xmlns:a16="http://schemas.microsoft.com/office/drawing/2014/main" id="{DA6D2EB5-9DAD-4528-814A-D884469AC42B}"/>
                  </a:ext>
                </a:extLst>
              </p:cNvPr>
              <p:cNvSpPr txBox="1"/>
              <p:nvPr/>
            </p:nvSpPr>
            <p:spPr>
              <a:xfrm>
                <a:off x="3739597" y="2696263"/>
                <a:ext cx="205291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1" spc="-10" dirty="0">
                    <a:solidFill>
                      <a:schemeClr val="bg1"/>
                    </a:solidFill>
                    <a:latin typeface="Arial"/>
                    <a:cs typeface="Arial"/>
                  </a:rPr>
                  <a:t>34%</a:t>
                </a:r>
                <a:endParaRPr sz="7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1" name="object 95">
                <a:extLst>
                  <a:ext uri="{FF2B5EF4-FFF2-40B4-BE49-F238E27FC236}">
                    <a16:creationId xmlns:a16="http://schemas.microsoft.com/office/drawing/2014/main" id="{68E2670F-F15E-4D69-A23A-FCE8AFD50DD6}"/>
                  </a:ext>
                </a:extLst>
              </p:cNvPr>
              <p:cNvSpPr txBox="1"/>
              <p:nvPr/>
            </p:nvSpPr>
            <p:spPr>
              <a:xfrm>
                <a:off x="2675845" y="3397240"/>
                <a:ext cx="205291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1" spc="-10" dirty="0">
                    <a:solidFill>
                      <a:schemeClr val="bg1"/>
                    </a:solidFill>
                    <a:latin typeface="Arial"/>
                    <a:cs typeface="Arial"/>
                  </a:rPr>
                  <a:t>19%</a:t>
                </a:r>
                <a:endParaRPr sz="7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67BD7BBA-8585-466C-B738-6A7E824359F8}"/>
                </a:ext>
              </a:extLst>
            </p:cNvPr>
            <p:cNvSpPr/>
            <p:nvPr/>
          </p:nvSpPr>
          <p:spPr>
            <a:xfrm>
              <a:off x="1948380" y="2378745"/>
              <a:ext cx="2033905" cy="1841500"/>
            </a:xfrm>
            <a:custGeom>
              <a:avLst/>
              <a:gdLst/>
              <a:ahLst/>
              <a:cxnLst/>
              <a:rect l="l" t="t" r="r" b="b"/>
              <a:pathLst>
                <a:path w="2033904" h="1841500">
                  <a:moveTo>
                    <a:pt x="2033295" y="11633"/>
                  </a:moveTo>
                  <a:lnTo>
                    <a:pt x="2033295" y="1841004"/>
                  </a:lnTo>
                  <a:lnTo>
                    <a:pt x="0" y="1841004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9025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B91C28B8-1C1E-4F88-9499-016FDBDE2827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Balancing volume and yield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yield and percentage of HIV-positive tests, by modality,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Zimbabwe, October–December 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BDBB06-B3E7-4F4B-A2C3-58E897D13933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Timberlake J. COP 2018 agency oversight and SGAC approval meeting, Zimbabwe. Presentation prepared prior to COP 2018 approval. PEPFAR; 18 April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8A8C2495-47E4-4ECD-B65C-376385C66495}"/>
                </a:ext>
              </a:extLst>
            </p:cNvPr>
            <p:cNvSpPr txBox="1"/>
            <p:nvPr/>
          </p:nvSpPr>
          <p:spPr>
            <a:xfrm>
              <a:off x="1260001" y="1872000"/>
              <a:ext cx="3563424" cy="3513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R="5080" algn="ctr">
                <a:defRPr sz="1100" cap="all">
                  <a:latin typeface="Arial"/>
                  <a:cs typeface="Arial"/>
                </a:defRPr>
              </a:lvl1pPr>
            </a:lstStyle>
            <a:p>
              <a:r>
                <a:rPr dirty="0"/>
                <a:t>HIV testing yield </a:t>
              </a:r>
              <a:endParaRPr lang="en-GB" dirty="0"/>
            </a:p>
            <a:p>
              <a:r>
                <a:rPr dirty="0"/>
                <a:t>by testing modality</a:t>
              </a: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487D20C5-8CD4-4E5B-8554-02BAC9162023}"/>
                </a:ext>
              </a:extLst>
            </p:cNvPr>
            <p:cNvSpPr/>
            <p:nvPr/>
          </p:nvSpPr>
          <p:spPr>
            <a:xfrm>
              <a:off x="1869388" y="3055521"/>
              <a:ext cx="298800" cy="1218565"/>
            </a:xfrm>
            <a:custGeom>
              <a:avLst/>
              <a:gdLst/>
              <a:ahLst/>
              <a:cxnLst/>
              <a:rect l="l" t="t" r="r" b="b"/>
              <a:pathLst>
                <a:path w="225425" h="1218565">
                  <a:moveTo>
                    <a:pt x="0" y="1218082"/>
                  </a:moveTo>
                  <a:lnTo>
                    <a:pt x="224993" y="1218082"/>
                  </a:lnTo>
                  <a:lnTo>
                    <a:pt x="224993" y="0"/>
                  </a:lnTo>
                  <a:lnTo>
                    <a:pt x="0" y="0"/>
                  </a:lnTo>
                  <a:lnTo>
                    <a:pt x="0" y="1218082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D3539760-5BED-4B8F-8BDE-69A47446725F}"/>
                </a:ext>
              </a:extLst>
            </p:cNvPr>
            <p:cNvSpPr/>
            <p:nvPr/>
          </p:nvSpPr>
          <p:spPr>
            <a:xfrm>
              <a:off x="2391980" y="2787474"/>
              <a:ext cx="298800" cy="1486535"/>
            </a:xfrm>
            <a:custGeom>
              <a:avLst/>
              <a:gdLst/>
              <a:ahLst/>
              <a:cxnLst/>
              <a:rect l="l" t="t" r="r" b="b"/>
              <a:pathLst>
                <a:path w="225425" h="1486534">
                  <a:moveTo>
                    <a:pt x="0" y="1486128"/>
                  </a:moveTo>
                  <a:lnTo>
                    <a:pt x="224993" y="1486128"/>
                  </a:lnTo>
                  <a:lnTo>
                    <a:pt x="224993" y="0"/>
                  </a:lnTo>
                  <a:lnTo>
                    <a:pt x="0" y="0"/>
                  </a:lnTo>
                  <a:lnTo>
                    <a:pt x="0" y="1486128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751FD4C-B81B-433B-802C-AE6DF9A7AEBC}"/>
                </a:ext>
              </a:extLst>
            </p:cNvPr>
            <p:cNvSpPr/>
            <p:nvPr/>
          </p:nvSpPr>
          <p:spPr>
            <a:xfrm>
              <a:off x="3442918" y="4072601"/>
              <a:ext cx="298800" cy="201295"/>
            </a:xfrm>
            <a:custGeom>
              <a:avLst/>
              <a:gdLst/>
              <a:ahLst/>
              <a:cxnLst/>
              <a:rect l="l" t="t" r="r" b="b"/>
              <a:pathLst>
                <a:path w="225425" h="201295">
                  <a:moveTo>
                    <a:pt x="0" y="201002"/>
                  </a:moveTo>
                  <a:lnTo>
                    <a:pt x="224993" y="201002"/>
                  </a:lnTo>
                  <a:lnTo>
                    <a:pt x="224993" y="0"/>
                  </a:lnTo>
                  <a:lnTo>
                    <a:pt x="0" y="0"/>
                  </a:lnTo>
                  <a:lnTo>
                    <a:pt x="0" y="201002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54635089-53D1-41C7-A4DC-F6E104036697}"/>
                </a:ext>
              </a:extLst>
            </p:cNvPr>
            <p:cNvSpPr/>
            <p:nvPr/>
          </p:nvSpPr>
          <p:spPr>
            <a:xfrm>
              <a:off x="2910979" y="3705875"/>
              <a:ext cx="298800" cy="568325"/>
            </a:xfrm>
            <a:custGeom>
              <a:avLst/>
              <a:gdLst/>
              <a:ahLst/>
              <a:cxnLst/>
              <a:rect l="l" t="t" r="r" b="b"/>
              <a:pathLst>
                <a:path w="228600" h="568325">
                  <a:moveTo>
                    <a:pt x="0" y="567728"/>
                  </a:moveTo>
                  <a:lnTo>
                    <a:pt x="228587" y="567728"/>
                  </a:lnTo>
                  <a:lnTo>
                    <a:pt x="228587" y="0"/>
                  </a:lnTo>
                  <a:lnTo>
                    <a:pt x="0" y="0"/>
                  </a:lnTo>
                  <a:lnTo>
                    <a:pt x="0" y="567728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D0C70800-04B4-46A4-8A0F-9534A3FCB90E}"/>
                </a:ext>
              </a:extLst>
            </p:cNvPr>
            <p:cNvSpPr/>
            <p:nvPr/>
          </p:nvSpPr>
          <p:spPr>
            <a:xfrm>
              <a:off x="3965510" y="3765577"/>
              <a:ext cx="298800" cy="508634"/>
            </a:xfrm>
            <a:custGeom>
              <a:avLst/>
              <a:gdLst/>
              <a:ahLst/>
              <a:cxnLst/>
              <a:rect l="l" t="t" r="r" b="b"/>
              <a:pathLst>
                <a:path w="225425" h="508634">
                  <a:moveTo>
                    <a:pt x="0" y="508025"/>
                  </a:moveTo>
                  <a:lnTo>
                    <a:pt x="224993" y="508025"/>
                  </a:lnTo>
                  <a:lnTo>
                    <a:pt x="224993" y="0"/>
                  </a:lnTo>
                  <a:lnTo>
                    <a:pt x="0" y="0"/>
                  </a:lnTo>
                  <a:lnTo>
                    <a:pt x="0" y="508025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034C901E-1B5B-4099-83C1-26C3638E7D1C}"/>
                </a:ext>
              </a:extLst>
            </p:cNvPr>
            <p:cNvSpPr/>
            <p:nvPr/>
          </p:nvSpPr>
          <p:spPr>
            <a:xfrm>
              <a:off x="4493855" y="3812885"/>
              <a:ext cx="298800" cy="461009"/>
            </a:xfrm>
            <a:custGeom>
              <a:avLst/>
              <a:gdLst/>
              <a:ahLst/>
              <a:cxnLst/>
              <a:rect l="l" t="t" r="r" b="b"/>
              <a:pathLst>
                <a:path w="225425" h="461009">
                  <a:moveTo>
                    <a:pt x="0" y="460717"/>
                  </a:moveTo>
                  <a:lnTo>
                    <a:pt x="224993" y="460717"/>
                  </a:lnTo>
                  <a:lnTo>
                    <a:pt x="224993" y="0"/>
                  </a:lnTo>
                  <a:lnTo>
                    <a:pt x="0" y="0"/>
                  </a:lnTo>
                  <a:lnTo>
                    <a:pt x="0" y="460717"/>
                  </a:lnTo>
                  <a:close/>
                </a:path>
              </a:pathLst>
            </a:custGeom>
            <a:solidFill>
              <a:srgbClr val="08B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96F469A8-09E3-4BAF-8725-85840281424D}"/>
                </a:ext>
              </a:extLst>
            </p:cNvPr>
            <p:cNvSpPr txBox="1"/>
            <p:nvPr/>
          </p:nvSpPr>
          <p:spPr>
            <a:xfrm>
              <a:off x="1260000" y="2885760"/>
              <a:ext cx="102592" cy="95320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ts val="770"/>
                </a:lnSpc>
                <a:defRPr sz="600" spc="-10">
                  <a:latin typeface="Arial"/>
                  <a:cs typeface="Arial"/>
                </a:defRPr>
              </a:lvl1pPr>
            </a:lstStyle>
            <a:p>
              <a:r>
                <a:rPr sz="800" dirty="0"/>
                <a:t>HIV testing yield (%)</a:t>
              </a: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1E7B15F5-69CD-4F4E-BBDB-2EC77D4A1CF0}"/>
                </a:ext>
              </a:extLst>
            </p:cNvPr>
            <p:cNvSpPr txBox="1"/>
            <p:nvPr/>
          </p:nvSpPr>
          <p:spPr>
            <a:xfrm>
              <a:off x="5289388" y="1872000"/>
              <a:ext cx="2739453" cy="3513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R="5080" algn="ctr">
                <a:defRPr sz="1100" cap="all">
                  <a:latin typeface="Arial"/>
                  <a:cs typeface="Arial"/>
                </a:defRPr>
              </a:lvl1pPr>
            </a:lstStyle>
            <a:p>
              <a:r>
                <a:rPr dirty="0"/>
                <a:t>Percentage of HIV-positive tests by testing modality</a:t>
              </a:r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385A7199-952F-447B-B9D8-9D9E80F50170}"/>
                </a:ext>
              </a:extLst>
            </p:cNvPr>
            <p:cNvSpPr/>
            <p:nvPr/>
          </p:nvSpPr>
          <p:spPr>
            <a:xfrm>
              <a:off x="5792570" y="2740358"/>
              <a:ext cx="1558290" cy="1558290"/>
            </a:xfrm>
            <a:custGeom>
              <a:avLst/>
              <a:gdLst/>
              <a:ahLst/>
              <a:cxnLst/>
              <a:rect l="l" t="t" r="r" b="b"/>
              <a:pathLst>
                <a:path w="1558290" h="1558290">
                  <a:moveTo>
                    <a:pt x="779145" y="0"/>
                  </a:moveTo>
                  <a:lnTo>
                    <a:pt x="731681" y="1421"/>
                  </a:lnTo>
                  <a:lnTo>
                    <a:pt x="684969" y="5633"/>
                  </a:lnTo>
                  <a:lnTo>
                    <a:pt x="639091" y="12553"/>
                  </a:lnTo>
                  <a:lnTo>
                    <a:pt x="594128" y="22099"/>
                  </a:lnTo>
                  <a:lnTo>
                    <a:pt x="550162" y="34191"/>
                  </a:lnTo>
                  <a:lnTo>
                    <a:pt x="507274" y="48746"/>
                  </a:lnTo>
                  <a:lnTo>
                    <a:pt x="465545" y="65683"/>
                  </a:lnTo>
                  <a:lnTo>
                    <a:pt x="425058" y="84920"/>
                  </a:lnTo>
                  <a:lnTo>
                    <a:pt x="385893" y="106377"/>
                  </a:lnTo>
                  <a:lnTo>
                    <a:pt x="348133" y="129971"/>
                  </a:lnTo>
                  <a:lnTo>
                    <a:pt x="311858" y="155622"/>
                  </a:lnTo>
                  <a:lnTo>
                    <a:pt x="277150" y="183246"/>
                  </a:lnTo>
                  <a:lnTo>
                    <a:pt x="244090" y="212764"/>
                  </a:lnTo>
                  <a:lnTo>
                    <a:pt x="212761" y="244093"/>
                  </a:lnTo>
                  <a:lnTo>
                    <a:pt x="183243" y="277153"/>
                  </a:lnTo>
                  <a:lnTo>
                    <a:pt x="155619" y="311860"/>
                  </a:lnTo>
                  <a:lnTo>
                    <a:pt x="129969" y="348135"/>
                  </a:lnTo>
                  <a:lnTo>
                    <a:pt x="106375" y="385895"/>
                  </a:lnTo>
                  <a:lnTo>
                    <a:pt x="84918" y="425059"/>
                  </a:lnTo>
                  <a:lnTo>
                    <a:pt x="65681" y="465546"/>
                  </a:lnTo>
                  <a:lnTo>
                    <a:pt x="48744" y="507273"/>
                  </a:lnTo>
                  <a:lnTo>
                    <a:pt x="34190" y="550160"/>
                  </a:lnTo>
                  <a:lnTo>
                    <a:pt x="22098" y="594124"/>
                  </a:lnTo>
                  <a:lnTo>
                    <a:pt x="12552" y="639086"/>
                  </a:lnTo>
                  <a:lnTo>
                    <a:pt x="5633" y="684961"/>
                  </a:lnTo>
                  <a:lnTo>
                    <a:pt x="1421" y="731671"/>
                  </a:lnTo>
                  <a:lnTo>
                    <a:pt x="0" y="779132"/>
                  </a:lnTo>
                  <a:lnTo>
                    <a:pt x="1421" y="826596"/>
                  </a:lnTo>
                  <a:lnTo>
                    <a:pt x="5633" y="873307"/>
                  </a:lnTo>
                  <a:lnTo>
                    <a:pt x="12552" y="919186"/>
                  </a:lnTo>
                  <a:lnTo>
                    <a:pt x="22098" y="964149"/>
                  </a:lnTo>
                  <a:lnTo>
                    <a:pt x="34190" y="1008115"/>
                  </a:lnTo>
                  <a:lnTo>
                    <a:pt x="48744" y="1051004"/>
                  </a:lnTo>
                  <a:lnTo>
                    <a:pt x="65681" y="1092733"/>
                  </a:lnTo>
                  <a:lnTo>
                    <a:pt x="84918" y="1133221"/>
                  </a:lnTo>
                  <a:lnTo>
                    <a:pt x="106375" y="1172386"/>
                  </a:lnTo>
                  <a:lnTo>
                    <a:pt x="129969" y="1210148"/>
                  </a:lnTo>
                  <a:lnTo>
                    <a:pt x="155619" y="1246423"/>
                  </a:lnTo>
                  <a:lnTo>
                    <a:pt x="183243" y="1281132"/>
                  </a:lnTo>
                  <a:lnTo>
                    <a:pt x="212761" y="1314192"/>
                  </a:lnTo>
                  <a:lnTo>
                    <a:pt x="244090" y="1345522"/>
                  </a:lnTo>
                  <a:lnTo>
                    <a:pt x="277150" y="1375040"/>
                  </a:lnTo>
                  <a:lnTo>
                    <a:pt x="311858" y="1402666"/>
                  </a:lnTo>
                  <a:lnTo>
                    <a:pt x="348133" y="1428316"/>
                  </a:lnTo>
                  <a:lnTo>
                    <a:pt x="385893" y="1451911"/>
                  </a:lnTo>
                  <a:lnTo>
                    <a:pt x="425058" y="1473368"/>
                  </a:lnTo>
                  <a:lnTo>
                    <a:pt x="465545" y="1492606"/>
                  </a:lnTo>
                  <a:lnTo>
                    <a:pt x="507274" y="1509543"/>
                  </a:lnTo>
                  <a:lnTo>
                    <a:pt x="550162" y="1524098"/>
                  </a:lnTo>
                  <a:lnTo>
                    <a:pt x="594128" y="1536190"/>
                  </a:lnTo>
                  <a:lnTo>
                    <a:pt x="639091" y="1545736"/>
                  </a:lnTo>
                  <a:lnTo>
                    <a:pt x="684969" y="1552656"/>
                  </a:lnTo>
                  <a:lnTo>
                    <a:pt x="731681" y="1556868"/>
                  </a:lnTo>
                  <a:lnTo>
                    <a:pt x="779145" y="1558289"/>
                  </a:lnTo>
                  <a:lnTo>
                    <a:pt x="826608" y="1556868"/>
                  </a:lnTo>
                  <a:lnTo>
                    <a:pt x="873320" y="1552656"/>
                  </a:lnTo>
                  <a:lnTo>
                    <a:pt x="919198" y="1545736"/>
                  </a:lnTo>
                  <a:lnTo>
                    <a:pt x="964161" y="1536190"/>
                  </a:lnTo>
                  <a:lnTo>
                    <a:pt x="1008127" y="1524098"/>
                  </a:lnTo>
                  <a:lnTo>
                    <a:pt x="1051015" y="1509543"/>
                  </a:lnTo>
                  <a:lnTo>
                    <a:pt x="1092744" y="1492606"/>
                  </a:lnTo>
                  <a:lnTo>
                    <a:pt x="1133231" y="1473368"/>
                  </a:lnTo>
                  <a:lnTo>
                    <a:pt x="1172396" y="1451911"/>
                  </a:lnTo>
                  <a:lnTo>
                    <a:pt x="1210156" y="1428316"/>
                  </a:lnTo>
                  <a:lnTo>
                    <a:pt x="1246431" y="1402666"/>
                  </a:lnTo>
                  <a:lnTo>
                    <a:pt x="1281139" y="1375040"/>
                  </a:lnTo>
                  <a:lnTo>
                    <a:pt x="1314199" y="1345522"/>
                  </a:lnTo>
                  <a:lnTo>
                    <a:pt x="1345528" y="1314192"/>
                  </a:lnTo>
                  <a:lnTo>
                    <a:pt x="1375046" y="1281132"/>
                  </a:lnTo>
                  <a:lnTo>
                    <a:pt x="1402670" y="1246423"/>
                  </a:lnTo>
                  <a:lnTo>
                    <a:pt x="1428320" y="1210148"/>
                  </a:lnTo>
                  <a:lnTo>
                    <a:pt x="1451914" y="1172386"/>
                  </a:lnTo>
                  <a:lnTo>
                    <a:pt x="1473371" y="1133221"/>
                  </a:lnTo>
                  <a:lnTo>
                    <a:pt x="1492608" y="1092733"/>
                  </a:lnTo>
                  <a:lnTo>
                    <a:pt x="1509545" y="1051004"/>
                  </a:lnTo>
                  <a:lnTo>
                    <a:pt x="1524099" y="1008115"/>
                  </a:lnTo>
                  <a:lnTo>
                    <a:pt x="1536191" y="964149"/>
                  </a:lnTo>
                  <a:lnTo>
                    <a:pt x="1545737" y="919186"/>
                  </a:lnTo>
                  <a:lnTo>
                    <a:pt x="1552656" y="873307"/>
                  </a:lnTo>
                  <a:lnTo>
                    <a:pt x="1556868" y="826596"/>
                  </a:lnTo>
                  <a:lnTo>
                    <a:pt x="1558290" y="779132"/>
                  </a:lnTo>
                  <a:lnTo>
                    <a:pt x="1556868" y="731671"/>
                  </a:lnTo>
                  <a:lnTo>
                    <a:pt x="1552656" y="684961"/>
                  </a:lnTo>
                  <a:lnTo>
                    <a:pt x="1545737" y="639086"/>
                  </a:lnTo>
                  <a:lnTo>
                    <a:pt x="1536191" y="594124"/>
                  </a:lnTo>
                  <a:lnTo>
                    <a:pt x="1524099" y="550160"/>
                  </a:lnTo>
                  <a:lnTo>
                    <a:pt x="1509545" y="507273"/>
                  </a:lnTo>
                  <a:lnTo>
                    <a:pt x="1492608" y="465546"/>
                  </a:lnTo>
                  <a:lnTo>
                    <a:pt x="1473371" y="425059"/>
                  </a:lnTo>
                  <a:lnTo>
                    <a:pt x="1451914" y="385895"/>
                  </a:lnTo>
                  <a:lnTo>
                    <a:pt x="1428320" y="348135"/>
                  </a:lnTo>
                  <a:lnTo>
                    <a:pt x="1402670" y="311860"/>
                  </a:lnTo>
                  <a:lnTo>
                    <a:pt x="1375046" y="277153"/>
                  </a:lnTo>
                  <a:lnTo>
                    <a:pt x="1345528" y="244093"/>
                  </a:lnTo>
                  <a:lnTo>
                    <a:pt x="1314199" y="212764"/>
                  </a:lnTo>
                  <a:lnTo>
                    <a:pt x="1281139" y="183246"/>
                  </a:lnTo>
                  <a:lnTo>
                    <a:pt x="1246431" y="155622"/>
                  </a:lnTo>
                  <a:lnTo>
                    <a:pt x="1210156" y="129971"/>
                  </a:lnTo>
                  <a:lnTo>
                    <a:pt x="1172396" y="106377"/>
                  </a:lnTo>
                  <a:lnTo>
                    <a:pt x="1133231" y="84920"/>
                  </a:lnTo>
                  <a:lnTo>
                    <a:pt x="1092744" y="65683"/>
                  </a:lnTo>
                  <a:lnTo>
                    <a:pt x="1051015" y="48746"/>
                  </a:lnTo>
                  <a:lnTo>
                    <a:pt x="1008127" y="34191"/>
                  </a:lnTo>
                  <a:lnTo>
                    <a:pt x="964161" y="22099"/>
                  </a:lnTo>
                  <a:lnTo>
                    <a:pt x="919198" y="12553"/>
                  </a:lnTo>
                  <a:lnTo>
                    <a:pt x="873320" y="5633"/>
                  </a:lnTo>
                  <a:lnTo>
                    <a:pt x="826608" y="1421"/>
                  </a:lnTo>
                  <a:lnTo>
                    <a:pt x="77914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639C6DD4-8499-4961-893F-3B1A08150679}"/>
                </a:ext>
              </a:extLst>
            </p:cNvPr>
            <p:cNvSpPr/>
            <p:nvPr/>
          </p:nvSpPr>
          <p:spPr>
            <a:xfrm>
              <a:off x="6506120" y="2741236"/>
              <a:ext cx="66040" cy="778510"/>
            </a:xfrm>
            <a:custGeom>
              <a:avLst/>
              <a:gdLst/>
              <a:ahLst/>
              <a:cxnLst/>
              <a:rect l="l" t="t" r="r" b="b"/>
              <a:pathLst>
                <a:path w="66039" h="778509">
                  <a:moveTo>
                    <a:pt x="30949" y="0"/>
                  </a:moveTo>
                  <a:lnTo>
                    <a:pt x="23176" y="396"/>
                  </a:lnTo>
                  <a:lnTo>
                    <a:pt x="15432" y="887"/>
                  </a:lnTo>
                  <a:lnTo>
                    <a:pt x="0" y="2070"/>
                  </a:lnTo>
                  <a:lnTo>
                    <a:pt x="65595" y="778027"/>
                  </a:lnTo>
                  <a:lnTo>
                    <a:pt x="30949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30A16241-EA04-41B0-9805-C9C89DB10AF2}"/>
                </a:ext>
              </a:extLst>
            </p:cNvPr>
            <p:cNvSpPr/>
            <p:nvPr/>
          </p:nvSpPr>
          <p:spPr>
            <a:xfrm>
              <a:off x="6556831" y="2740360"/>
              <a:ext cx="0" cy="779145"/>
            </a:xfrm>
            <a:custGeom>
              <a:avLst/>
              <a:gdLst/>
              <a:ahLst/>
              <a:cxnLst/>
              <a:rect l="l" t="t" r="r" b="b"/>
              <a:pathLst>
                <a:path h="779145">
                  <a:moveTo>
                    <a:pt x="0" y="0"/>
                  </a:moveTo>
                  <a:lnTo>
                    <a:pt x="0" y="778903"/>
                  </a:lnTo>
                </a:path>
              </a:pathLst>
            </a:custGeom>
            <a:ln w="39522">
              <a:solidFill>
                <a:srgbClr val="08B6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95849FA9-E641-41B3-A6CD-5FDC6B03796C}"/>
                </a:ext>
              </a:extLst>
            </p:cNvPr>
            <p:cNvSpPr/>
            <p:nvPr/>
          </p:nvSpPr>
          <p:spPr>
            <a:xfrm>
              <a:off x="6571712" y="2740474"/>
              <a:ext cx="336550" cy="779145"/>
            </a:xfrm>
            <a:custGeom>
              <a:avLst/>
              <a:gdLst/>
              <a:ahLst/>
              <a:cxnLst/>
              <a:rect l="l" t="t" r="r" b="b"/>
              <a:pathLst>
                <a:path w="336550" h="779145">
                  <a:moveTo>
                    <a:pt x="4876" y="0"/>
                  </a:moveTo>
                  <a:lnTo>
                    <a:pt x="0" y="778789"/>
                  </a:lnTo>
                  <a:lnTo>
                    <a:pt x="336003" y="75907"/>
                  </a:lnTo>
                  <a:lnTo>
                    <a:pt x="292282" y="56614"/>
                  </a:lnTo>
                  <a:lnTo>
                    <a:pt x="247202" y="39977"/>
                  </a:lnTo>
                  <a:lnTo>
                    <a:pt x="200862" y="26093"/>
                  </a:lnTo>
                  <a:lnTo>
                    <a:pt x="153361" y="15057"/>
                  </a:lnTo>
                  <a:lnTo>
                    <a:pt x="104797" y="6966"/>
                  </a:lnTo>
                  <a:lnTo>
                    <a:pt x="55269" y="1915"/>
                  </a:lnTo>
                  <a:lnTo>
                    <a:pt x="4876" y="0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28105FC0-C1D6-41E8-AED5-FB2170E47C92}"/>
                </a:ext>
              </a:extLst>
            </p:cNvPr>
            <p:cNvSpPr/>
            <p:nvPr/>
          </p:nvSpPr>
          <p:spPr>
            <a:xfrm>
              <a:off x="6571712" y="2816377"/>
              <a:ext cx="460375" cy="702945"/>
            </a:xfrm>
            <a:custGeom>
              <a:avLst/>
              <a:gdLst/>
              <a:ahLst/>
              <a:cxnLst/>
              <a:rect l="l" t="t" r="r" b="b"/>
              <a:pathLst>
                <a:path w="460375" h="702945">
                  <a:moveTo>
                    <a:pt x="336003" y="0"/>
                  </a:moveTo>
                  <a:lnTo>
                    <a:pt x="0" y="702881"/>
                  </a:lnTo>
                  <a:lnTo>
                    <a:pt x="459879" y="74295"/>
                  </a:lnTo>
                  <a:lnTo>
                    <a:pt x="430326" y="53656"/>
                  </a:lnTo>
                  <a:lnTo>
                    <a:pt x="399808" y="34356"/>
                  </a:lnTo>
                  <a:lnTo>
                    <a:pt x="368357" y="16452"/>
                  </a:lnTo>
                  <a:lnTo>
                    <a:pt x="336003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0EC41C63-5D3B-4F0E-97D3-2D820F502423}"/>
                </a:ext>
              </a:extLst>
            </p:cNvPr>
            <p:cNvSpPr/>
            <p:nvPr/>
          </p:nvSpPr>
          <p:spPr>
            <a:xfrm>
              <a:off x="6084531" y="3032315"/>
              <a:ext cx="974725" cy="974725"/>
            </a:xfrm>
            <a:custGeom>
              <a:avLst/>
              <a:gdLst/>
              <a:ahLst/>
              <a:cxnLst/>
              <a:rect l="l" t="t" r="r" b="b"/>
              <a:pathLst>
                <a:path w="974725" h="974725">
                  <a:moveTo>
                    <a:pt x="487184" y="0"/>
                  </a:moveTo>
                  <a:lnTo>
                    <a:pt x="440265" y="2230"/>
                  </a:lnTo>
                  <a:lnTo>
                    <a:pt x="394608" y="8785"/>
                  </a:lnTo>
                  <a:lnTo>
                    <a:pt x="350417" y="19460"/>
                  </a:lnTo>
                  <a:lnTo>
                    <a:pt x="307896" y="34051"/>
                  </a:lnTo>
                  <a:lnTo>
                    <a:pt x="267250" y="52355"/>
                  </a:lnTo>
                  <a:lnTo>
                    <a:pt x="228681" y="74166"/>
                  </a:lnTo>
                  <a:lnTo>
                    <a:pt x="192396" y="99280"/>
                  </a:lnTo>
                  <a:lnTo>
                    <a:pt x="158597" y="127494"/>
                  </a:lnTo>
                  <a:lnTo>
                    <a:pt x="127489" y="158604"/>
                  </a:lnTo>
                  <a:lnTo>
                    <a:pt x="99276" y="192404"/>
                  </a:lnTo>
                  <a:lnTo>
                    <a:pt x="74162" y="228690"/>
                  </a:lnTo>
                  <a:lnTo>
                    <a:pt x="52352" y="267260"/>
                  </a:lnTo>
                  <a:lnTo>
                    <a:pt x="34050" y="307907"/>
                  </a:lnTo>
                  <a:lnTo>
                    <a:pt x="19459" y="350429"/>
                  </a:lnTo>
                  <a:lnTo>
                    <a:pt x="8784" y="394621"/>
                  </a:lnTo>
                  <a:lnTo>
                    <a:pt x="2230" y="440278"/>
                  </a:lnTo>
                  <a:lnTo>
                    <a:pt x="0" y="487197"/>
                  </a:lnTo>
                  <a:lnTo>
                    <a:pt x="2230" y="534114"/>
                  </a:lnTo>
                  <a:lnTo>
                    <a:pt x="8784" y="579769"/>
                  </a:lnTo>
                  <a:lnTo>
                    <a:pt x="19459" y="623959"/>
                  </a:lnTo>
                  <a:lnTo>
                    <a:pt x="34050" y="666480"/>
                  </a:lnTo>
                  <a:lnTo>
                    <a:pt x="52352" y="707126"/>
                  </a:lnTo>
                  <a:lnTo>
                    <a:pt x="74162" y="745694"/>
                  </a:lnTo>
                  <a:lnTo>
                    <a:pt x="99276" y="781980"/>
                  </a:lnTo>
                  <a:lnTo>
                    <a:pt x="127489" y="815779"/>
                  </a:lnTo>
                  <a:lnTo>
                    <a:pt x="158597" y="846888"/>
                  </a:lnTo>
                  <a:lnTo>
                    <a:pt x="192396" y="875102"/>
                  </a:lnTo>
                  <a:lnTo>
                    <a:pt x="228681" y="900216"/>
                  </a:lnTo>
                  <a:lnTo>
                    <a:pt x="267250" y="922027"/>
                  </a:lnTo>
                  <a:lnTo>
                    <a:pt x="307896" y="940330"/>
                  </a:lnTo>
                  <a:lnTo>
                    <a:pt x="350417" y="954921"/>
                  </a:lnTo>
                  <a:lnTo>
                    <a:pt x="394608" y="965596"/>
                  </a:lnTo>
                  <a:lnTo>
                    <a:pt x="440265" y="972151"/>
                  </a:lnTo>
                  <a:lnTo>
                    <a:pt x="487184" y="974382"/>
                  </a:lnTo>
                  <a:lnTo>
                    <a:pt x="534103" y="972151"/>
                  </a:lnTo>
                  <a:lnTo>
                    <a:pt x="579760" y="965596"/>
                  </a:lnTo>
                  <a:lnTo>
                    <a:pt x="623951" y="954921"/>
                  </a:lnTo>
                  <a:lnTo>
                    <a:pt x="666472" y="940330"/>
                  </a:lnTo>
                  <a:lnTo>
                    <a:pt x="707119" y="922027"/>
                  </a:lnTo>
                  <a:lnTo>
                    <a:pt x="745687" y="900216"/>
                  </a:lnTo>
                  <a:lnTo>
                    <a:pt x="781973" y="875102"/>
                  </a:lnTo>
                  <a:lnTo>
                    <a:pt x="815772" y="846888"/>
                  </a:lnTo>
                  <a:lnTo>
                    <a:pt x="846880" y="815779"/>
                  </a:lnTo>
                  <a:lnTo>
                    <a:pt x="875093" y="781980"/>
                  </a:lnTo>
                  <a:lnTo>
                    <a:pt x="900206" y="745694"/>
                  </a:lnTo>
                  <a:lnTo>
                    <a:pt x="922016" y="707126"/>
                  </a:lnTo>
                  <a:lnTo>
                    <a:pt x="940319" y="666480"/>
                  </a:lnTo>
                  <a:lnTo>
                    <a:pt x="954909" y="623959"/>
                  </a:lnTo>
                  <a:lnTo>
                    <a:pt x="965584" y="579769"/>
                  </a:lnTo>
                  <a:lnTo>
                    <a:pt x="972139" y="534114"/>
                  </a:lnTo>
                  <a:lnTo>
                    <a:pt x="974369" y="487197"/>
                  </a:lnTo>
                  <a:lnTo>
                    <a:pt x="972139" y="440278"/>
                  </a:lnTo>
                  <a:lnTo>
                    <a:pt x="965584" y="394621"/>
                  </a:lnTo>
                  <a:lnTo>
                    <a:pt x="954909" y="350429"/>
                  </a:lnTo>
                  <a:lnTo>
                    <a:pt x="940319" y="307907"/>
                  </a:lnTo>
                  <a:lnTo>
                    <a:pt x="922016" y="267260"/>
                  </a:lnTo>
                  <a:lnTo>
                    <a:pt x="900206" y="228690"/>
                  </a:lnTo>
                  <a:lnTo>
                    <a:pt x="875093" y="192404"/>
                  </a:lnTo>
                  <a:lnTo>
                    <a:pt x="846880" y="158604"/>
                  </a:lnTo>
                  <a:lnTo>
                    <a:pt x="815772" y="127494"/>
                  </a:lnTo>
                  <a:lnTo>
                    <a:pt x="781973" y="99280"/>
                  </a:lnTo>
                  <a:lnTo>
                    <a:pt x="745687" y="74166"/>
                  </a:lnTo>
                  <a:lnTo>
                    <a:pt x="707119" y="52355"/>
                  </a:lnTo>
                  <a:lnTo>
                    <a:pt x="666472" y="34051"/>
                  </a:lnTo>
                  <a:lnTo>
                    <a:pt x="623951" y="19460"/>
                  </a:lnTo>
                  <a:lnTo>
                    <a:pt x="579760" y="8785"/>
                  </a:lnTo>
                  <a:lnTo>
                    <a:pt x="534103" y="2230"/>
                  </a:lnTo>
                  <a:lnTo>
                    <a:pt x="487184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k object 17">
              <a:extLst>
                <a:ext uri="{FF2B5EF4-FFF2-40B4-BE49-F238E27FC236}">
                  <a16:creationId xmlns:a16="http://schemas.microsoft.com/office/drawing/2014/main" id="{DB95A39E-0AF1-4813-BB33-E93E32CC92AB}"/>
                </a:ext>
              </a:extLst>
            </p:cNvPr>
            <p:cNvSpPr/>
            <p:nvPr/>
          </p:nvSpPr>
          <p:spPr>
            <a:xfrm>
              <a:off x="1765265" y="2404570"/>
              <a:ext cx="3058160" cy="1868170"/>
            </a:xfrm>
            <a:custGeom>
              <a:avLst/>
              <a:gdLst/>
              <a:ahLst/>
              <a:cxnLst/>
              <a:rect l="l" t="t" r="r" b="b"/>
              <a:pathLst>
                <a:path w="3058160" h="1868170">
                  <a:moveTo>
                    <a:pt x="3058134" y="1867776"/>
                  </a:moveTo>
                  <a:lnTo>
                    <a:pt x="0" y="186777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">
              <a:extLst>
                <a:ext uri="{FF2B5EF4-FFF2-40B4-BE49-F238E27FC236}">
                  <a16:creationId xmlns:a16="http://schemas.microsoft.com/office/drawing/2014/main" id="{4251FC66-5E72-4345-AF81-79EC4803D811}"/>
                </a:ext>
              </a:extLst>
            </p:cNvPr>
            <p:cNvSpPr txBox="1"/>
            <p:nvPr/>
          </p:nvSpPr>
          <p:spPr>
            <a:xfrm>
              <a:off x="1622808" y="4228457"/>
              <a:ext cx="7493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object 4">
              <a:extLst>
                <a:ext uri="{FF2B5EF4-FFF2-40B4-BE49-F238E27FC236}">
                  <a16:creationId xmlns:a16="http://schemas.microsoft.com/office/drawing/2014/main" id="{3823C4D4-63BA-48A4-A1DB-00138B9BD466}"/>
                </a:ext>
              </a:extLst>
            </p:cNvPr>
            <p:cNvSpPr txBox="1"/>
            <p:nvPr/>
          </p:nvSpPr>
          <p:spPr>
            <a:xfrm>
              <a:off x="1573278" y="4022334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6">
              <a:extLst>
                <a:ext uri="{FF2B5EF4-FFF2-40B4-BE49-F238E27FC236}">
                  <a16:creationId xmlns:a16="http://schemas.microsoft.com/office/drawing/2014/main" id="{27F12351-602D-4AF0-91B4-C3C4B837D134}"/>
                </a:ext>
              </a:extLst>
            </p:cNvPr>
            <p:cNvSpPr txBox="1"/>
            <p:nvPr/>
          </p:nvSpPr>
          <p:spPr>
            <a:xfrm>
              <a:off x="1575014" y="3103042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71771A49-2DAC-41EB-8E47-32D69BC97FF1}"/>
                </a:ext>
              </a:extLst>
            </p:cNvPr>
            <p:cNvSpPr txBox="1"/>
            <p:nvPr/>
          </p:nvSpPr>
          <p:spPr>
            <a:xfrm>
              <a:off x="1569343" y="3841067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1" name="object 10">
              <a:extLst>
                <a:ext uri="{FF2B5EF4-FFF2-40B4-BE49-F238E27FC236}">
                  <a16:creationId xmlns:a16="http://schemas.microsoft.com/office/drawing/2014/main" id="{2280BB78-E992-47DC-924A-EC84216AD7F0}"/>
                </a:ext>
              </a:extLst>
            </p:cNvPr>
            <p:cNvSpPr txBox="1"/>
            <p:nvPr/>
          </p:nvSpPr>
          <p:spPr>
            <a:xfrm>
              <a:off x="1574707" y="2914812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12">
              <a:extLst>
                <a:ext uri="{FF2B5EF4-FFF2-40B4-BE49-F238E27FC236}">
                  <a16:creationId xmlns:a16="http://schemas.microsoft.com/office/drawing/2014/main" id="{7589B03F-B58C-4A9F-B7D2-7DEDE14EDCB0}"/>
                </a:ext>
              </a:extLst>
            </p:cNvPr>
            <p:cNvSpPr txBox="1"/>
            <p:nvPr/>
          </p:nvSpPr>
          <p:spPr>
            <a:xfrm>
              <a:off x="1573710" y="3652837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92BB4A57-0485-4800-98F7-18C31E21FF2D}"/>
                </a:ext>
              </a:extLst>
            </p:cNvPr>
            <p:cNvSpPr txBox="1"/>
            <p:nvPr/>
          </p:nvSpPr>
          <p:spPr>
            <a:xfrm>
              <a:off x="1576918" y="2727006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4" name="object 16">
              <a:extLst>
                <a:ext uri="{FF2B5EF4-FFF2-40B4-BE49-F238E27FC236}">
                  <a16:creationId xmlns:a16="http://schemas.microsoft.com/office/drawing/2014/main" id="{F18F5B35-667C-4832-9BD3-18A0668133FB}"/>
                </a:ext>
              </a:extLst>
            </p:cNvPr>
            <p:cNvSpPr txBox="1"/>
            <p:nvPr/>
          </p:nvSpPr>
          <p:spPr>
            <a:xfrm>
              <a:off x="1576318" y="3290095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18">
              <a:extLst>
                <a:ext uri="{FF2B5EF4-FFF2-40B4-BE49-F238E27FC236}">
                  <a16:creationId xmlns:a16="http://schemas.microsoft.com/office/drawing/2014/main" id="{BACE939D-2C6F-48A1-ACD2-C0B50B3CA019}"/>
                </a:ext>
              </a:extLst>
            </p:cNvPr>
            <p:cNvSpPr txBox="1"/>
            <p:nvPr/>
          </p:nvSpPr>
          <p:spPr>
            <a:xfrm>
              <a:off x="1527388" y="2340000"/>
              <a:ext cx="17399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6" name="object 20">
              <a:extLst>
                <a:ext uri="{FF2B5EF4-FFF2-40B4-BE49-F238E27FC236}">
                  <a16:creationId xmlns:a16="http://schemas.microsoft.com/office/drawing/2014/main" id="{3640FE82-5063-401F-893E-B364C6C5A816}"/>
                </a:ext>
              </a:extLst>
            </p:cNvPr>
            <p:cNvSpPr txBox="1"/>
            <p:nvPr/>
          </p:nvSpPr>
          <p:spPr>
            <a:xfrm>
              <a:off x="1573710" y="3479078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7" name="object 22">
              <a:extLst>
                <a:ext uri="{FF2B5EF4-FFF2-40B4-BE49-F238E27FC236}">
                  <a16:creationId xmlns:a16="http://schemas.microsoft.com/office/drawing/2014/main" id="{24FFD04B-CF57-4F49-8DEB-596F14F7FA66}"/>
                </a:ext>
              </a:extLst>
            </p:cNvPr>
            <p:cNvSpPr txBox="1"/>
            <p:nvPr/>
          </p:nvSpPr>
          <p:spPr>
            <a:xfrm>
              <a:off x="1576918" y="2530458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7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78">
              <a:extLst>
                <a:ext uri="{FF2B5EF4-FFF2-40B4-BE49-F238E27FC236}">
                  <a16:creationId xmlns:a16="http://schemas.microsoft.com/office/drawing/2014/main" id="{1EE53689-33BA-42E6-8908-D5AD231CF5E8}"/>
                </a:ext>
              </a:extLst>
            </p:cNvPr>
            <p:cNvSpPr txBox="1"/>
            <p:nvPr/>
          </p:nvSpPr>
          <p:spPr>
            <a:xfrm>
              <a:off x="3759408" y="4594768"/>
              <a:ext cx="928139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sz="800" dirty="0"/>
                <a:t>Facility index testing</a:t>
              </a:r>
              <a:endParaRPr sz="800" dirty="0"/>
            </a:p>
          </p:txBody>
        </p:sp>
        <p:sp>
          <p:nvSpPr>
            <p:cNvPr id="51" name="object 81">
              <a:extLst>
                <a:ext uri="{FF2B5EF4-FFF2-40B4-BE49-F238E27FC236}">
                  <a16:creationId xmlns:a16="http://schemas.microsoft.com/office/drawing/2014/main" id="{74B7D81C-D48B-4CA3-BAA8-4B8C880A1013}"/>
                </a:ext>
              </a:extLst>
            </p:cNvPr>
            <p:cNvSpPr/>
            <p:nvPr/>
          </p:nvSpPr>
          <p:spPr>
            <a:xfrm>
              <a:off x="3579408" y="5130000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83">
              <a:extLst>
                <a:ext uri="{FF2B5EF4-FFF2-40B4-BE49-F238E27FC236}">
                  <a16:creationId xmlns:a16="http://schemas.microsoft.com/office/drawing/2014/main" id="{2B6BA16F-002A-41F1-8F9B-1455F5E19999}"/>
                </a:ext>
              </a:extLst>
            </p:cNvPr>
            <p:cNvSpPr/>
            <p:nvPr/>
          </p:nvSpPr>
          <p:spPr>
            <a:xfrm>
              <a:off x="3579408" y="4950000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85">
              <a:extLst>
                <a:ext uri="{FF2B5EF4-FFF2-40B4-BE49-F238E27FC236}">
                  <a16:creationId xmlns:a16="http://schemas.microsoft.com/office/drawing/2014/main" id="{111C4952-4275-4362-8ADC-40E3F4CF7099}"/>
                </a:ext>
              </a:extLst>
            </p:cNvPr>
            <p:cNvSpPr/>
            <p:nvPr/>
          </p:nvSpPr>
          <p:spPr>
            <a:xfrm>
              <a:off x="3579408" y="4770000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87">
              <a:extLst>
                <a:ext uri="{FF2B5EF4-FFF2-40B4-BE49-F238E27FC236}">
                  <a16:creationId xmlns:a16="http://schemas.microsoft.com/office/drawing/2014/main" id="{75370451-6F66-41DD-A33D-D4BF41B544CC}"/>
                </a:ext>
              </a:extLst>
            </p:cNvPr>
            <p:cNvSpPr/>
            <p:nvPr/>
          </p:nvSpPr>
          <p:spPr>
            <a:xfrm>
              <a:off x="3579408" y="4590000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B4D608F-D32A-4E6E-95AE-71930238F0F4}"/>
                </a:ext>
              </a:extLst>
            </p:cNvPr>
            <p:cNvSpPr/>
            <p:nvPr/>
          </p:nvSpPr>
          <p:spPr>
            <a:xfrm>
              <a:off x="3759408" y="4759200"/>
              <a:ext cx="1908212" cy="12311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Community-based index testing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96641CA-47CD-4471-9204-A20B7C147155}"/>
                </a:ext>
              </a:extLst>
            </p:cNvPr>
            <p:cNvSpPr/>
            <p:nvPr/>
          </p:nvSpPr>
          <p:spPr>
            <a:xfrm>
              <a:off x="3759408" y="4939200"/>
              <a:ext cx="1368152" cy="12311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Targeted mobile testing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6483876-5701-4BD1-B055-D9209DB4EEE2}"/>
                </a:ext>
              </a:extLst>
            </p:cNvPr>
            <p:cNvSpPr/>
            <p:nvPr/>
          </p:nvSpPr>
          <p:spPr>
            <a:xfrm>
              <a:off x="3759408" y="5119200"/>
              <a:ext cx="1908212" cy="12311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Provider-initiated testing and counselling</a:t>
              </a:r>
            </a:p>
          </p:txBody>
        </p:sp>
        <p:sp>
          <p:nvSpPr>
            <p:cNvPr id="58" name="object 81">
              <a:extLst>
                <a:ext uri="{FF2B5EF4-FFF2-40B4-BE49-F238E27FC236}">
                  <a16:creationId xmlns:a16="http://schemas.microsoft.com/office/drawing/2014/main" id="{090CE693-DBE2-4550-8707-E9D93D438008}"/>
                </a:ext>
              </a:extLst>
            </p:cNvPr>
            <p:cNvSpPr/>
            <p:nvPr/>
          </p:nvSpPr>
          <p:spPr>
            <a:xfrm>
              <a:off x="3579388" y="5310839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173CB2A-628D-4A65-B250-73C6035FE447}"/>
                </a:ext>
              </a:extLst>
            </p:cNvPr>
            <p:cNvSpPr/>
            <p:nvPr/>
          </p:nvSpPr>
          <p:spPr>
            <a:xfrm>
              <a:off x="3759388" y="5300039"/>
              <a:ext cx="2268272" cy="12311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Facility-based voluntary counselling and testing</a:t>
              </a:r>
            </a:p>
          </p:txBody>
        </p:sp>
        <p:sp>
          <p:nvSpPr>
            <p:cNvPr id="60" name="object 81">
              <a:extLst>
                <a:ext uri="{FF2B5EF4-FFF2-40B4-BE49-F238E27FC236}">
                  <a16:creationId xmlns:a16="http://schemas.microsoft.com/office/drawing/2014/main" id="{C7172A47-1EF9-45F1-AAC2-A92592B8C1AA}"/>
                </a:ext>
              </a:extLst>
            </p:cNvPr>
            <p:cNvSpPr/>
            <p:nvPr/>
          </p:nvSpPr>
          <p:spPr>
            <a:xfrm>
              <a:off x="3579388" y="5490839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08B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D2B4ED4-DE61-4492-9A90-24170FD759AC}"/>
                </a:ext>
              </a:extLst>
            </p:cNvPr>
            <p:cNvSpPr/>
            <p:nvPr/>
          </p:nvSpPr>
          <p:spPr>
            <a:xfrm>
              <a:off x="3759388" y="5480039"/>
              <a:ext cx="2376284" cy="12311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Community-based voluntary counselling and 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079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D28F727-9B59-4148-9025-AE5AB47504FA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Coverage gains through self-testing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of people who said they had not had an HIV test within the last 12 months,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four districts*, Malawi, 2015 baseline survey and 2017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endline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survey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F42F4D-C88A-44F1-BF79-339E66EEAC80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Karin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Hatzold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, STAR Project Director, Population Services International. HIV self-testing Africa: experiences from HIVST implementation in 6 countries in sub-Saharan Africa. Presentation.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353310B-0A41-4FDA-BF0D-BF48FDC192D0}"/>
                </a:ext>
              </a:extLst>
            </p:cNvPr>
            <p:cNvSpPr/>
            <p:nvPr/>
          </p:nvSpPr>
          <p:spPr>
            <a:xfrm>
              <a:off x="540000" y="5760000"/>
              <a:ext cx="1606530" cy="108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* Blantyre, Machinga, Mwanza and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Neno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1B22A8C-EEE3-47FD-95F3-4728E1AA1A28}"/>
                </a:ext>
              </a:extLst>
            </p:cNvPr>
            <p:cNvGrpSpPr/>
            <p:nvPr/>
          </p:nvGrpSpPr>
          <p:grpSpPr>
            <a:xfrm>
              <a:off x="1440000" y="2268000"/>
              <a:ext cx="2868607" cy="1814766"/>
              <a:chOff x="1620000" y="2268000"/>
              <a:chExt cx="2868607" cy="1814766"/>
            </a:xfrm>
          </p:grpSpPr>
          <p:sp>
            <p:nvSpPr>
              <p:cNvPr id="36" name="object 30">
                <a:extLst>
                  <a:ext uri="{FF2B5EF4-FFF2-40B4-BE49-F238E27FC236}">
                    <a16:creationId xmlns:a16="http://schemas.microsoft.com/office/drawing/2014/main" id="{7E932615-A83A-48ED-A288-C2CF4E006D46}"/>
                  </a:ext>
                </a:extLst>
              </p:cNvPr>
              <p:cNvSpPr/>
              <p:nvPr/>
            </p:nvSpPr>
            <p:spPr>
              <a:xfrm>
                <a:off x="4035915" y="3368976"/>
                <a:ext cx="172800" cy="360045"/>
              </a:xfrm>
              <a:custGeom>
                <a:avLst/>
                <a:gdLst/>
                <a:ahLst/>
                <a:cxnLst/>
                <a:rect l="l" t="t" r="r" b="b"/>
                <a:pathLst>
                  <a:path w="143510" h="360045">
                    <a:moveTo>
                      <a:pt x="143167" y="0"/>
                    </a:moveTo>
                    <a:lnTo>
                      <a:pt x="0" y="0"/>
                    </a:lnTo>
                    <a:lnTo>
                      <a:pt x="0" y="359702"/>
                    </a:lnTo>
                    <a:lnTo>
                      <a:pt x="143167" y="359702"/>
                    </a:lnTo>
                    <a:lnTo>
                      <a:pt x="143167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1">
                <a:extLst>
                  <a:ext uri="{FF2B5EF4-FFF2-40B4-BE49-F238E27FC236}">
                    <a16:creationId xmlns:a16="http://schemas.microsoft.com/office/drawing/2014/main" id="{8F0F5F95-AC24-4495-AB0D-374180FD9F83}"/>
                  </a:ext>
                </a:extLst>
              </p:cNvPr>
              <p:cNvSpPr/>
              <p:nvPr/>
            </p:nvSpPr>
            <p:spPr>
              <a:xfrm>
                <a:off x="3397410" y="3274640"/>
                <a:ext cx="172800" cy="454659"/>
              </a:xfrm>
              <a:custGeom>
                <a:avLst/>
                <a:gdLst/>
                <a:ahLst/>
                <a:cxnLst/>
                <a:rect l="l" t="t" r="r" b="b"/>
                <a:pathLst>
                  <a:path w="143510" h="454659">
                    <a:moveTo>
                      <a:pt x="143167" y="0"/>
                    </a:moveTo>
                    <a:lnTo>
                      <a:pt x="0" y="0"/>
                    </a:lnTo>
                    <a:lnTo>
                      <a:pt x="0" y="454037"/>
                    </a:lnTo>
                    <a:lnTo>
                      <a:pt x="143167" y="454037"/>
                    </a:lnTo>
                    <a:lnTo>
                      <a:pt x="143167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2">
                <a:extLst>
                  <a:ext uri="{FF2B5EF4-FFF2-40B4-BE49-F238E27FC236}">
                    <a16:creationId xmlns:a16="http://schemas.microsoft.com/office/drawing/2014/main" id="{5130FF89-6076-42C4-A619-3536B2CDFBFF}"/>
                  </a:ext>
                </a:extLst>
              </p:cNvPr>
              <p:cNvSpPr/>
              <p:nvPr/>
            </p:nvSpPr>
            <p:spPr>
              <a:xfrm>
                <a:off x="2758905" y="3267948"/>
                <a:ext cx="172800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43510" h="461009">
                    <a:moveTo>
                      <a:pt x="143167" y="0"/>
                    </a:moveTo>
                    <a:lnTo>
                      <a:pt x="0" y="0"/>
                    </a:lnTo>
                    <a:lnTo>
                      <a:pt x="0" y="460730"/>
                    </a:lnTo>
                    <a:lnTo>
                      <a:pt x="143167" y="460730"/>
                    </a:lnTo>
                    <a:lnTo>
                      <a:pt x="143167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3">
                <a:extLst>
                  <a:ext uri="{FF2B5EF4-FFF2-40B4-BE49-F238E27FC236}">
                    <a16:creationId xmlns:a16="http://schemas.microsoft.com/office/drawing/2014/main" id="{AE9F804B-FF40-4F8F-9BF3-7712788E751D}"/>
                  </a:ext>
                </a:extLst>
              </p:cNvPr>
              <p:cNvSpPr/>
              <p:nvPr/>
            </p:nvSpPr>
            <p:spPr>
              <a:xfrm>
                <a:off x="2120400" y="3419738"/>
                <a:ext cx="17280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143510" h="309245">
                    <a:moveTo>
                      <a:pt x="143167" y="0"/>
                    </a:moveTo>
                    <a:lnTo>
                      <a:pt x="0" y="0"/>
                    </a:lnTo>
                    <a:lnTo>
                      <a:pt x="0" y="308952"/>
                    </a:lnTo>
                    <a:lnTo>
                      <a:pt x="143167" y="308952"/>
                    </a:lnTo>
                    <a:lnTo>
                      <a:pt x="143167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4">
                <a:extLst>
                  <a:ext uri="{FF2B5EF4-FFF2-40B4-BE49-F238E27FC236}">
                    <a16:creationId xmlns:a16="http://schemas.microsoft.com/office/drawing/2014/main" id="{64A2E1AE-AF5D-4A29-89C5-AA551AE45BA4}"/>
                  </a:ext>
                </a:extLst>
              </p:cNvPr>
              <p:cNvSpPr/>
              <p:nvPr/>
            </p:nvSpPr>
            <p:spPr>
              <a:xfrm>
                <a:off x="4219516" y="3236705"/>
                <a:ext cx="17280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143510" h="492125">
                    <a:moveTo>
                      <a:pt x="143167" y="0"/>
                    </a:moveTo>
                    <a:lnTo>
                      <a:pt x="0" y="0"/>
                    </a:lnTo>
                    <a:lnTo>
                      <a:pt x="0" y="491972"/>
                    </a:lnTo>
                    <a:lnTo>
                      <a:pt x="143167" y="491972"/>
                    </a:lnTo>
                    <a:lnTo>
                      <a:pt x="143167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5">
                <a:extLst>
                  <a:ext uri="{FF2B5EF4-FFF2-40B4-BE49-F238E27FC236}">
                    <a16:creationId xmlns:a16="http://schemas.microsoft.com/office/drawing/2014/main" id="{FA3AE711-6F77-4BEA-86C6-E86E43904F21}"/>
                  </a:ext>
                </a:extLst>
              </p:cNvPr>
              <p:cNvSpPr/>
              <p:nvPr/>
            </p:nvSpPr>
            <p:spPr>
              <a:xfrm>
                <a:off x="3581011" y="3150574"/>
                <a:ext cx="172800" cy="578485"/>
              </a:xfrm>
              <a:custGeom>
                <a:avLst/>
                <a:gdLst/>
                <a:ahLst/>
                <a:cxnLst/>
                <a:rect l="l" t="t" r="r" b="b"/>
                <a:pathLst>
                  <a:path w="143510" h="578484">
                    <a:moveTo>
                      <a:pt x="143167" y="0"/>
                    </a:moveTo>
                    <a:lnTo>
                      <a:pt x="0" y="0"/>
                    </a:lnTo>
                    <a:lnTo>
                      <a:pt x="0" y="578104"/>
                    </a:lnTo>
                    <a:lnTo>
                      <a:pt x="143167" y="578104"/>
                    </a:lnTo>
                    <a:lnTo>
                      <a:pt x="143167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6">
                <a:extLst>
                  <a:ext uri="{FF2B5EF4-FFF2-40B4-BE49-F238E27FC236}">
                    <a16:creationId xmlns:a16="http://schemas.microsoft.com/office/drawing/2014/main" id="{98DCF0C0-7CA0-4D77-99E6-0C80B456C0C7}"/>
                  </a:ext>
                </a:extLst>
              </p:cNvPr>
              <p:cNvSpPr/>
              <p:nvPr/>
            </p:nvSpPr>
            <p:spPr>
              <a:xfrm>
                <a:off x="2942505" y="3076545"/>
                <a:ext cx="172800" cy="652145"/>
              </a:xfrm>
              <a:custGeom>
                <a:avLst/>
                <a:gdLst/>
                <a:ahLst/>
                <a:cxnLst/>
                <a:rect l="l" t="t" r="r" b="b"/>
                <a:pathLst>
                  <a:path w="143510" h="652145">
                    <a:moveTo>
                      <a:pt x="143167" y="0"/>
                    </a:moveTo>
                    <a:lnTo>
                      <a:pt x="0" y="0"/>
                    </a:lnTo>
                    <a:lnTo>
                      <a:pt x="0" y="652132"/>
                    </a:lnTo>
                    <a:lnTo>
                      <a:pt x="143167" y="652132"/>
                    </a:lnTo>
                    <a:lnTo>
                      <a:pt x="143167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7">
                <a:extLst>
                  <a:ext uri="{FF2B5EF4-FFF2-40B4-BE49-F238E27FC236}">
                    <a16:creationId xmlns:a16="http://schemas.microsoft.com/office/drawing/2014/main" id="{EB69CFFF-AB5B-4268-AD16-C6DC6C61E63B}"/>
                  </a:ext>
                </a:extLst>
              </p:cNvPr>
              <p:cNvSpPr/>
              <p:nvPr/>
            </p:nvSpPr>
            <p:spPr>
              <a:xfrm>
                <a:off x="2304000" y="3176393"/>
                <a:ext cx="172800" cy="552450"/>
              </a:xfrm>
              <a:custGeom>
                <a:avLst/>
                <a:gdLst/>
                <a:ahLst/>
                <a:cxnLst/>
                <a:rect l="l" t="t" r="r" b="b"/>
                <a:pathLst>
                  <a:path w="143510" h="552450">
                    <a:moveTo>
                      <a:pt x="143167" y="0"/>
                    </a:moveTo>
                    <a:lnTo>
                      <a:pt x="0" y="0"/>
                    </a:lnTo>
                    <a:lnTo>
                      <a:pt x="0" y="552284"/>
                    </a:lnTo>
                    <a:lnTo>
                      <a:pt x="143167" y="552284"/>
                    </a:lnTo>
                    <a:lnTo>
                      <a:pt x="143167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5BEECEB-8F2C-467E-B676-CF136023FF09}"/>
                  </a:ext>
                </a:extLst>
              </p:cNvPr>
              <p:cNvGrpSpPr/>
              <p:nvPr/>
            </p:nvGrpSpPr>
            <p:grpSpPr>
              <a:xfrm>
                <a:off x="1620000" y="2268000"/>
                <a:ext cx="2868607" cy="1814766"/>
                <a:chOff x="1620000" y="2268000"/>
                <a:chExt cx="2868607" cy="1814766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ACA43A2E-D652-4B57-9EF0-C12DE0534CA3}"/>
                    </a:ext>
                  </a:extLst>
                </p:cNvPr>
                <p:cNvGrpSpPr/>
                <p:nvPr/>
              </p:nvGrpSpPr>
              <p:grpSpPr>
                <a:xfrm>
                  <a:off x="1764000" y="2694659"/>
                  <a:ext cx="231751" cy="1106190"/>
                  <a:chOff x="1714683" y="2694659"/>
                  <a:chExt cx="231751" cy="1106190"/>
                </a:xfrm>
              </p:grpSpPr>
              <p:sp>
                <p:nvSpPr>
                  <p:cNvPr id="8" name="object 2">
                    <a:extLst>
                      <a:ext uri="{FF2B5EF4-FFF2-40B4-BE49-F238E27FC236}">
                        <a16:creationId xmlns:a16="http://schemas.microsoft.com/office/drawing/2014/main" id="{8511BFAE-1128-4536-9999-CC32B5990AAB}"/>
                      </a:ext>
                    </a:extLst>
                  </p:cNvPr>
                  <p:cNvSpPr txBox="1"/>
                  <p:nvPr/>
                </p:nvSpPr>
                <p:spPr>
                  <a:xfrm>
                    <a:off x="1836000" y="3664914"/>
                    <a:ext cx="99805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0</a:t>
                    </a:r>
                    <a:endParaRPr sz="8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" name="object 4">
                    <a:extLst>
                      <a:ext uri="{FF2B5EF4-FFF2-40B4-BE49-F238E27FC236}">
                        <a16:creationId xmlns:a16="http://schemas.microsoft.com/office/drawing/2014/main" id="{ADB2A4FA-632B-4BF7-831C-D0F65513176B}"/>
                      </a:ext>
                    </a:extLst>
                  </p:cNvPr>
                  <p:cNvSpPr txBox="1"/>
                  <p:nvPr/>
                </p:nvSpPr>
                <p:spPr>
                  <a:xfrm>
                    <a:off x="1780555" y="3481335"/>
                    <a:ext cx="165778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20</a:t>
                    </a:r>
                    <a:endParaRPr sz="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" name="object 6">
                    <a:extLst>
                      <a:ext uri="{FF2B5EF4-FFF2-40B4-BE49-F238E27FC236}">
                        <a16:creationId xmlns:a16="http://schemas.microsoft.com/office/drawing/2014/main" id="{80992E19-F6F5-4D27-91C2-BDCCECE3E151}"/>
                      </a:ext>
                    </a:extLst>
                  </p:cNvPr>
                  <p:cNvSpPr txBox="1"/>
                  <p:nvPr/>
                </p:nvSpPr>
                <p:spPr>
                  <a:xfrm>
                    <a:off x="1780555" y="3289489"/>
                    <a:ext cx="165778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40</a:t>
                    </a:r>
                    <a:endParaRPr sz="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" name="object 8">
                    <a:extLst>
                      <a:ext uri="{FF2B5EF4-FFF2-40B4-BE49-F238E27FC236}">
                        <a16:creationId xmlns:a16="http://schemas.microsoft.com/office/drawing/2014/main" id="{80B1C7D1-A2EF-4149-9989-A620A6646B83}"/>
                      </a:ext>
                    </a:extLst>
                  </p:cNvPr>
                  <p:cNvSpPr txBox="1"/>
                  <p:nvPr/>
                </p:nvSpPr>
                <p:spPr>
                  <a:xfrm>
                    <a:off x="1780555" y="3085997"/>
                    <a:ext cx="165778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60</a:t>
                    </a:r>
                    <a:endParaRPr sz="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" name="object 10">
                    <a:extLst>
                      <a:ext uri="{FF2B5EF4-FFF2-40B4-BE49-F238E27FC236}">
                        <a16:creationId xmlns:a16="http://schemas.microsoft.com/office/drawing/2014/main" id="{00D451A1-F013-455D-B59F-CC3F35121A69}"/>
                      </a:ext>
                    </a:extLst>
                  </p:cNvPr>
                  <p:cNvSpPr txBox="1"/>
                  <p:nvPr/>
                </p:nvSpPr>
                <p:spPr>
                  <a:xfrm>
                    <a:off x="1714683" y="2694659"/>
                    <a:ext cx="231751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100</a:t>
                    </a:r>
                    <a:endParaRPr sz="8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8" name="object 12">
                    <a:extLst>
                      <a:ext uri="{FF2B5EF4-FFF2-40B4-BE49-F238E27FC236}">
                        <a16:creationId xmlns:a16="http://schemas.microsoft.com/office/drawing/2014/main" id="{6B68DD98-AE7D-4AA6-9CEA-55371771EAF9}"/>
                      </a:ext>
                    </a:extLst>
                  </p:cNvPr>
                  <p:cNvSpPr txBox="1"/>
                  <p:nvPr/>
                </p:nvSpPr>
                <p:spPr>
                  <a:xfrm>
                    <a:off x="1780555" y="2892462"/>
                    <a:ext cx="165778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80</a:t>
                    </a:r>
                    <a:endParaRPr sz="80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20" name="object 14">
                  <a:extLst>
                    <a:ext uri="{FF2B5EF4-FFF2-40B4-BE49-F238E27FC236}">
                      <a16:creationId xmlns:a16="http://schemas.microsoft.com/office/drawing/2014/main" id="{3E7D846D-73AF-428F-BE2D-D504C978B7AF}"/>
                    </a:ext>
                  </a:extLst>
                </p:cNvPr>
                <p:cNvSpPr txBox="1"/>
                <p:nvPr/>
              </p:nvSpPr>
              <p:spPr>
                <a:xfrm>
                  <a:off x="1620000" y="2982347"/>
                  <a:ext cx="102592" cy="427482"/>
                </a:xfrm>
                <a:prstGeom prst="rect">
                  <a:avLst/>
                </a:prstGeom>
              </p:spPr>
              <p:txBody>
                <a:bodyPr vert="vert270"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algn="ctr">
                    <a:lnSpc>
                      <a:spcPts val="770"/>
                    </a:lnSpc>
                    <a:defRPr sz="800" spc="-10">
                      <a:latin typeface="Arial"/>
                      <a:cs typeface="Arial"/>
                    </a:defRPr>
                  </a:lvl1pPr>
                </a:lstStyle>
                <a:p>
                  <a:r>
                    <a:rPr dirty="0"/>
                    <a:t>Per cent</a:t>
                  </a:r>
                </a:p>
              </p:txBody>
            </p:sp>
            <p:sp>
              <p:nvSpPr>
                <p:cNvPr id="22" name="object 16">
                  <a:extLst>
                    <a:ext uri="{FF2B5EF4-FFF2-40B4-BE49-F238E27FC236}">
                      <a16:creationId xmlns:a16="http://schemas.microsoft.com/office/drawing/2014/main" id="{4B2A5773-7601-4BB8-9134-EE6FD149B96B}"/>
                    </a:ext>
                  </a:extLst>
                </p:cNvPr>
                <p:cNvSpPr txBox="1"/>
                <p:nvPr/>
              </p:nvSpPr>
              <p:spPr>
                <a:xfrm>
                  <a:off x="1620000" y="2268000"/>
                  <a:ext cx="2868607" cy="197490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1100" cap="all">
                      <a:latin typeface="Arial"/>
                      <a:cs typeface="Arial"/>
                    </a:defRPr>
                  </a:lvl1pPr>
                </a:lstStyle>
                <a:p>
                  <a:r>
                    <a:rPr sz="1200" dirty="0"/>
                    <a:t>Men</a:t>
                  </a:r>
                </a:p>
              </p:txBody>
            </p:sp>
            <p:sp>
              <p:nvSpPr>
                <p:cNvPr id="28" name="object 22">
                  <a:extLst>
                    <a:ext uri="{FF2B5EF4-FFF2-40B4-BE49-F238E27FC236}">
                      <a16:creationId xmlns:a16="http://schemas.microsoft.com/office/drawing/2014/main" id="{56B00FFC-9AC9-4048-82B2-E9F0D3474B6F}"/>
                    </a:ext>
                  </a:extLst>
                </p:cNvPr>
                <p:cNvSpPr txBox="1"/>
                <p:nvPr/>
              </p:nvSpPr>
              <p:spPr>
                <a:xfrm>
                  <a:off x="2142000" y="3816000"/>
                  <a:ext cx="325120" cy="266740"/>
                </a:xfrm>
                <a:prstGeom prst="rect">
                  <a:avLst/>
                </a:prstGeom>
              </p:spPr>
              <p:txBody>
                <a:bodyPr vert="horz" wrap="square" lIns="0" tIns="20320" rIns="0" bIns="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16–19</a:t>
                  </a:r>
                  <a:endParaRPr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  <a:endParaRPr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object 24">
                  <a:extLst>
                    <a:ext uri="{FF2B5EF4-FFF2-40B4-BE49-F238E27FC236}">
                      <a16:creationId xmlns:a16="http://schemas.microsoft.com/office/drawing/2014/main" id="{612C4B9F-3E1A-4CA7-B556-20AE555ACB60}"/>
                    </a:ext>
                  </a:extLst>
                </p:cNvPr>
                <p:cNvSpPr txBox="1"/>
                <p:nvPr/>
              </p:nvSpPr>
              <p:spPr>
                <a:xfrm>
                  <a:off x="2788659" y="3816000"/>
                  <a:ext cx="325120" cy="266740"/>
                </a:xfrm>
                <a:prstGeom prst="rect">
                  <a:avLst/>
                </a:prstGeom>
              </p:spPr>
              <p:txBody>
                <a:bodyPr vert="horz" wrap="square" lIns="0" tIns="20320" rIns="0" bIns="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20–24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object 26">
                  <a:extLst>
                    <a:ext uri="{FF2B5EF4-FFF2-40B4-BE49-F238E27FC236}">
                      <a16:creationId xmlns:a16="http://schemas.microsoft.com/office/drawing/2014/main" id="{4D49BA4C-76AF-4877-BE76-D680D4C17DAB}"/>
                    </a:ext>
                  </a:extLst>
                </p:cNvPr>
                <p:cNvSpPr txBox="1"/>
                <p:nvPr/>
              </p:nvSpPr>
              <p:spPr>
                <a:xfrm>
                  <a:off x="3442518" y="3816000"/>
                  <a:ext cx="325120" cy="266740"/>
                </a:xfrm>
                <a:prstGeom prst="rect">
                  <a:avLst/>
                </a:prstGeom>
              </p:spPr>
              <p:txBody>
                <a:bodyPr vert="horz" wrap="square" lIns="0" tIns="20320" rIns="0" bIns="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25–39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object 28">
                  <a:extLst>
                    <a:ext uri="{FF2B5EF4-FFF2-40B4-BE49-F238E27FC236}">
                      <a16:creationId xmlns:a16="http://schemas.microsoft.com/office/drawing/2014/main" id="{D2A1537D-D527-4838-B476-D13333DD2098}"/>
                    </a:ext>
                  </a:extLst>
                </p:cNvPr>
                <p:cNvSpPr txBox="1"/>
                <p:nvPr/>
              </p:nvSpPr>
              <p:spPr>
                <a:xfrm>
                  <a:off x="4071044" y="3816026"/>
                  <a:ext cx="292770" cy="266740"/>
                </a:xfrm>
                <a:prstGeom prst="rect">
                  <a:avLst/>
                </a:prstGeom>
              </p:spPr>
              <p:txBody>
                <a:bodyPr vert="horz" wrap="square" lIns="0" tIns="20320" rIns="0" bIns="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sz="800" b="0" u="sng" dirty="0">
                      <a:uFill>
                        <a:solidFill>
                          <a:srgbClr val="414042"/>
                        </a:solidFill>
                      </a:uFill>
                      <a:latin typeface="Arial" panose="020B0604020202020204" pitchFamily="34" charset="0"/>
                      <a:cs typeface="Arial" panose="020B0604020202020204" pitchFamily="34" charset="0"/>
                    </a:rPr>
                    <a:t>&gt;</a:t>
                  </a:r>
                  <a:r>
                    <a:rPr sz="800" b="0" spc="-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object 38">
                  <a:extLst>
                    <a:ext uri="{FF2B5EF4-FFF2-40B4-BE49-F238E27FC236}">
                      <a16:creationId xmlns:a16="http://schemas.microsoft.com/office/drawing/2014/main" id="{490C05FF-FFEC-4026-8686-AD56D56D9C04}"/>
                    </a:ext>
                  </a:extLst>
                </p:cNvPr>
                <p:cNvSpPr/>
                <p:nvPr/>
              </p:nvSpPr>
              <p:spPr>
                <a:xfrm>
                  <a:off x="2193100" y="3513740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24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5" name="object 39">
                  <a:extLst>
                    <a:ext uri="{FF2B5EF4-FFF2-40B4-BE49-F238E27FC236}">
                      <a16:creationId xmlns:a16="http://schemas.microsoft.com/office/drawing/2014/main" id="{2C995062-ABBF-4CD2-A317-450F4AC48873}"/>
                    </a:ext>
                  </a:extLst>
                </p:cNvPr>
                <p:cNvSpPr/>
                <p:nvPr/>
              </p:nvSpPr>
              <p:spPr>
                <a:xfrm>
                  <a:off x="2193100" y="3336066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24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6" name="object 40">
                  <a:extLst>
                    <a:ext uri="{FF2B5EF4-FFF2-40B4-BE49-F238E27FC236}">
                      <a16:creationId xmlns:a16="http://schemas.microsoft.com/office/drawing/2014/main" id="{91387898-EBE9-45B7-B009-1839BD1075FD}"/>
                    </a:ext>
                  </a:extLst>
                </p:cNvPr>
                <p:cNvSpPr/>
                <p:nvPr/>
              </p:nvSpPr>
              <p:spPr>
                <a:xfrm>
                  <a:off x="2206562" y="3336066"/>
                  <a:ext cx="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7800">
                      <a:moveTo>
                        <a:pt x="0" y="0"/>
                      </a:moveTo>
                      <a:lnTo>
                        <a:pt x="0" y="81660"/>
                      </a:lnTo>
                      <a:lnTo>
                        <a:pt x="0" y="177672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7" name="object 41">
                  <a:extLst>
                    <a:ext uri="{FF2B5EF4-FFF2-40B4-BE49-F238E27FC236}">
                      <a16:creationId xmlns:a16="http://schemas.microsoft.com/office/drawing/2014/main" id="{701CE37B-49CA-43D6-AC9E-FDCD21ABA8AF}"/>
                    </a:ext>
                  </a:extLst>
                </p:cNvPr>
                <p:cNvSpPr/>
                <p:nvPr/>
              </p:nvSpPr>
              <p:spPr>
                <a:xfrm>
                  <a:off x="2831605" y="3339000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23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8" name="object 42">
                  <a:extLst>
                    <a:ext uri="{FF2B5EF4-FFF2-40B4-BE49-F238E27FC236}">
                      <a16:creationId xmlns:a16="http://schemas.microsoft.com/office/drawing/2014/main" id="{A00076CF-D1AB-4862-A254-2C6BFA033AD7}"/>
                    </a:ext>
                  </a:extLst>
                </p:cNvPr>
                <p:cNvSpPr/>
                <p:nvPr/>
              </p:nvSpPr>
              <p:spPr>
                <a:xfrm>
                  <a:off x="2831605" y="3207466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23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object 43">
                  <a:extLst>
                    <a:ext uri="{FF2B5EF4-FFF2-40B4-BE49-F238E27FC236}">
                      <a16:creationId xmlns:a16="http://schemas.microsoft.com/office/drawing/2014/main" id="{5316E9E2-5AC4-4963-B840-06444CE21CAE}"/>
                    </a:ext>
                  </a:extLst>
                </p:cNvPr>
                <p:cNvSpPr/>
                <p:nvPr/>
              </p:nvSpPr>
              <p:spPr>
                <a:xfrm>
                  <a:off x="2845067" y="3207466"/>
                  <a:ext cx="0" cy="13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32079">
                      <a:moveTo>
                        <a:pt x="0" y="0"/>
                      </a:moveTo>
                      <a:lnTo>
                        <a:pt x="0" y="60337"/>
                      </a:lnTo>
                      <a:lnTo>
                        <a:pt x="0" y="131533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0" name="object 44">
                  <a:extLst>
                    <a:ext uri="{FF2B5EF4-FFF2-40B4-BE49-F238E27FC236}">
                      <a16:creationId xmlns:a16="http://schemas.microsoft.com/office/drawing/2014/main" id="{A11DA405-B841-4853-A398-973A3A3E8148}"/>
                    </a:ext>
                  </a:extLst>
                </p:cNvPr>
                <p:cNvSpPr/>
                <p:nvPr/>
              </p:nvSpPr>
              <p:spPr>
                <a:xfrm>
                  <a:off x="3470110" y="3328967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23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1" name="object 45">
                  <a:extLst>
                    <a:ext uri="{FF2B5EF4-FFF2-40B4-BE49-F238E27FC236}">
                      <a16:creationId xmlns:a16="http://schemas.microsoft.com/office/drawing/2014/main" id="{C699ADC3-3FB1-4781-B3A4-0952448F1072}"/>
                    </a:ext>
                  </a:extLst>
                </p:cNvPr>
                <p:cNvSpPr/>
                <p:nvPr/>
              </p:nvSpPr>
              <p:spPr>
                <a:xfrm>
                  <a:off x="3470110" y="3226376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23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2" name="object 46">
                  <a:extLst>
                    <a:ext uri="{FF2B5EF4-FFF2-40B4-BE49-F238E27FC236}">
                      <a16:creationId xmlns:a16="http://schemas.microsoft.com/office/drawing/2014/main" id="{3A018F0C-866B-41F7-ADC2-552465117B6E}"/>
                    </a:ext>
                  </a:extLst>
                </p:cNvPr>
                <p:cNvSpPr/>
                <p:nvPr/>
              </p:nvSpPr>
              <p:spPr>
                <a:xfrm>
                  <a:off x="3483572" y="3226376"/>
                  <a:ext cx="0" cy="102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02870">
                      <a:moveTo>
                        <a:pt x="0" y="0"/>
                      </a:moveTo>
                      <a:lnTo>
                        <a:pt x="0" y="48044"/>
                      </a:lnTo>
                      <a:lnTo>
                        <a:pt x="0" y="10259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3" name="object 47">
                  <a:extLst>
                    <a:ext uri="{FF2B5EF4-FFF2-40B4-BE49-F238E27FC236}">
                      <a16:creationId xmlns:a16="http://schemas.microsoft.com/office/drawing/2014/main" id="{7C06D6AE-0604-4C5E-B9DC-F326B904B080}"/>
                    </a:ext>
                  </a:extLst>
                </p:cNvPr>
                <p:cNvSpPr/>
                <p:nvPr/>
              </p:nvSpPr>
              <p:spPr>
                <a:xfrm>
                  <a:off x="4108616" y="3434415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4">
                      <a:moveTo>
                        <a:pt x="0" y="0"/>
                      </a:moveTo>
                      <a:lnTo>
                        <a:pt x="26924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4" name="object 48">
                  <a:extLst>
                    <a:ext uri="{FF2B5EF4-FFF2-40B4-BE49-F238E27FC236}">
                      <a16:creationId xmlns:a16="http://schemas.microsoft.com/office/drawing/2014/main" id="{15DC95D2-2B3F-44F7-8271-E12B656E7DB1}"/>
                    </a:ext>
                  </a:extLst>
                </p:cNvPr>
                <p:cNvSpPr/>
                <p:nvPr/>
              </p:nvSpPr>
              <p:spPr>
                <a:xfrm>
                  <a:off x="4108616" y="3308710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4">
                      <a:moveTo>
                        <a:pt x="0" y="0"/>
                      </a:moveTo>
                      <a:lnTo>
                        <a:pt x="26924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object 49">
                  <a:extLst>
                    <a:ext uri="{FF2B5EF4-FFF2-40B4-BE49-F238E27FC236}">
                      <a16:creationId xmlns:a16="http://schemas.microsoft.com/office/drawing/2014/main" id="{728B09E3-7831-40DA-B59F-C33796B69474}"/>
                    </a:ext>
                  </a:extLst>
                </p:cNvPr>
                <p:cNvSpPr/>
                <p:nvPr/>
              </p:nvSpPr>
              <p:spPr>
                <a:xfrm>
                  <a:off x="4122078" y="3308710"/>
                  <a:ext cx="0" cy="1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25729">
                      <a:moveTo>
                        <a:pt x="0" y="0"/>
                      </a:moveTo>
                      <a:lnTo>
                        <a:pt x="0" y="58877"/>
                      </a:lnTo>
                      <a:lnTo>
                        <a:pt x="0" y="125704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6" name="object 50">
                  <a:extLst>
                    <a:ext uri="{FF2B5EF4-FFF2-40B4-BE49-F238E27FC236}">
                      <a16:creationId xmlns:a16="http://schemas.microsoft.com/office/drawing/2014/main" id="{F8AEA6A4-B397-47FC-AF29-46CFBF4A93BA}"/>
                    </a:ext>
                  </a:extLst>
                </p:cNvPr>
                <p:cNvSpPr/>
                <p:nvPr/>
              </p:nvSpPr>
              <p:spPr>
                <a:xfrm>
                  <a:off x="2374913" y="3270839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3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7" name="object 51">
                  <a:extLst>
                    <a:ext uri="{FF2B5EF4-FFF2-40B4-BE49-F238E27FC236}">
                      <a16:creationId xmlns:a16="http://schemas.microsoft.com/office/drawing/2014/main" id="{61D7969B-AEDC-4ABC-B790-663A1C7044F6}"/>
                    </a:ext>
                  </a:extLst>
                </p:cNvPr>
                <p:cNvSpPr/>
                <p:nvPr/>
              </p:nvSpPr>
              <p:spPr>
                <a:xfrm>
                  <a:off x="2374913" y="3105816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3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8" name="object 52">
                  <a:extLst>
                    <a:ext uri="{FF2B5EF4-FFF2-40B4-BE49-F238E27FC236}">
                      <a16:creationId xmlns:a16="http://schemas.microsoft.com/office/drawing/2014/main" id="{F9EC0F41-2936-417B-A55A-A49BD03876BF}"/>
                    </a:ext>
                  </a:extLst>
                </p:cNvPr>
                <p:cNvSpPr/>
                <p:nvPr/>
              </p:nvSpPr>
              <p:spPr>
                <a:xfrm>
                  <a:off x="2388388" y="3105816"/>
                  <a:ext cx="0" cy="16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65100">
                      <a:moveTo>
                        <a:pt x="0" y="0"/>
                      </a:moveTo>
                      <a:lnTo>
                        <a:pt x="0" y="71564"/>
                      </a:lnTo>
                      <a:lnTo>
                        <a:pt x="0" y="165023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9" name="object 53">
                  <a:extLst>
                    <a:ext uri="{FF2B5EF4-FFF2-40B4-BE49-F238E27FC236}">
                      <a16:creationId xmlns:a16="http://schemas.microsoft.com/office/drawing/2014/main" id="{FC456DBF-147C-49A8-BFD4-B0DB94A7059B}"/>
                    </a:ext>
                  </a:extLst>
                </p:cNvPr>
                <p:cNvSpPr/>
                <p:nvPr/>
              </p:nvSpPr>
              <p:spPr>
                <a:xfrm>
                  <a:off x="3013419" y="3207072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3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0" name="object 54">
                  <a:extLst>
                    <a:ext uri="{FF2B5EF4-FFF2-40B4-BE49-F238E27FC236}">
                      <a16:creationId xmlns:a16="http://schemas.microsoft.com/office/drawing/2014/main" id="{52BACC41-9512-4B06-A159-8B3F4AC000B6}"/>
                    </a:ext>
                  </a:extLst>
                </p:cNvPr>
                <p:cNvSpPr/>
                <p:nvPr/>
              </p:nvSpPr>
              <p:spPr>
                <a:xfrm>
                  <a:off x="3013419" y="2999579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3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object 55">
                  <a:extLst>
                    <a:ext uri="{FF2B5EF4-FFF2-40B4-BE49-F238E27FC236}">
                      <a16:creationId xmlns:a16="http://schemas.microsoft.com/office/drawing/2014/main" id="{58F08EC0-74EA-4117-A02D-6344CB7DFC62}"/>
                    </a:ext>
                  </a:extLst>
                </p:cNvPr>
                <p:cNvSpPr/>
                <p:nvPr/>
              </p:nvSpPr>
              <p:spPr>
                <a:xfrm>
                  <a:off x="3026881" y="2999579"/>
                  <a:ext cx="0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07645">
                      <a:moveTo>
                        <a:pt x="0" y="0"/>
                      </a:moveTo>
                      <a:lnTo>
                        <a:pt x="0" y="79184"/>
                      </a:lnTo>
                      <a:lnTo>
                        <a:pt x="0" y="207492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2" name="object 56">
                  <a:extLst>
                    <a:ext uri="{FF2B5EF4-FFF2-40B4-BE49-F238E27FC236}">
                      <a16:creationId xmlns:a16="http://schemas.microsoft.com/office/drawing/2014/main" id="{44764386-DA53-4256-A778-29C25F70F029}"/>
                    </a:ext>
                  </a:extLst>
                </p:cNvPr>
                <p:cNvSpPr/>
                <p:nvPr/>
              </p:nvSpPr>
              <p:spPr>
                <a:xfrm>
                  <a:off x="3651924" y="3242442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3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3" name="object 57">
                  <a:extLst>
                    <a:ext uri="{FF2B5EF4-FFF2-40B4-BE49-F238E27FC236}">
                      <a16:creationId xmlns:a16="http://schemas.microsoft.com/office/drawing/2014/main" id="{E9DD9FE5-2D66-417A-8FF6-D053878F7B41}"/>
                    </a:ext>
                  </a:extLst>
                </p:cNvPr>
                <p:cNvSpPr/>
                <p:nvPr/>
              </p:nvSpPr>
              <p:spPr>
                <a:xfrm>
                  <a:off x="3651924" y="3083463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5">
                      <a:moveTo>
                        <a:pt x="0" y="0"/>
                      </a:moveTo>
                      <a:lnTo>
                        <a:pt x="2693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4" name="object 58">
                  <a:extLst>
                    <a:ext uri="{FF2B5EF4-FFF2-40B4-BE49-F238E27FC236}">
                      <a16:creationId xmlns:a16="http://schemas.microsoft.com/office/drawing/2014/main" id="{518D3D0F-E516-47DB-BD3E-3496CCE140FE}"/>
                    </a:ext>
                  </a:extLst>
                </p:cNvPr>
                <p:cNvSpPr/>
                <p:nvPr/>
              </p:nvSpPr>
              <p:spPr>
                <a:xfrm>
                  <a:off x="3665386" y="3083463"/>
                  <a:ext cx="0" cy="15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59384">
                      <a:moveTo>
                        <a:pt x="0" y="0"/>
                      </a:moveTo>
                      <a:lnTo>
                        <a:pt x="0" y="68427"/>
                      </a:lnTo>
                      <a:lnTo>
                        <a:pt x="0" y="158978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5" name="object 59">
                  <a:extLst>
                    <a:ext uri="{FF2B5EF4-FFF2-40B4-BE49-F238E27FC236}">
                      <a16:creationId xmlns:a16="http://schemas.microsoft.com/office/drawing/2014/main" id="{E8569137-0C39-4333-8719-F498D9631C75}"/>
                    </a:ext>
                  </a:extLst>
                </p:cNvPr>
                <p:cNvSpPr/>
                <p:nvPr/>
              </p:nvSpPr>
              <p:spPr>
                <a:xfrm>
                  <a:off x="4290429" y="3333234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4">
                      <a:moveTo>
                        <a:pt x="0" y="0"/>
                      </a:moveTo>
                      <a:lnTo>
                        <a:pt x="2693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6" name="object 60">
                  <a:extLst>
                    <a:ext uri="{FF2B5EF4-FFF2-40B4-BE49-F238E27FC236}">
                      <a16:creationId xmlns:a16="http://schemas.microsoft.com/office/drawing/2014/main" id="{1862F2F4-FC0A-43F5-9F94-98373A14A70C}"/>
                    </a:ext>
                  </a:extLst>
                </p:cNvPr>
                <p:cNvSpPr/>
                <p:nvPr/>
              </p:nvSpPr>
              <p:spPr>
                <a:xfrm>
                  <a:off x="4290429" y="3160768"/>
                  <a:ext cx="2730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4">
                      <a:moveTo>
                        <a:pt x="0" y="0"/>
                      </a:moveTo>
                      <a:lnTo>
                        <a:pt x="2693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7" name="object 61">
                  <a:extLst>
                    <a:ext uri="{FF2B5EF4-FFF2-40B4-BE49-F238E27FC236}">
                      <a16:creationId xmlns:a16="http://schemas.microsoft.com/office/drawing/2014/main" id="{E46CA93C-4A6E-4EA8-9671-E513E906F96E}"/>
                    </a:ext>
                  </a:extLst>
                </p:cNvPr>
                <p:cNvSpPr/>
                <p:nvPr/>
              </p:nvSpPr>
              <p:spPr>
                <a:xfrm>
                  <a:off x="4303891" y="3160768"/>
                  <a:ext cx="0" cy="172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2720">
                      <a:moveTo>
                        <a:pt x="0" y="0"/>
                      </a:moveTo>
                      <a:lnTo>
                        <a:pt x="0" y="76187"/>
                      </a:lnTo>
                      <a:lnTo>
                        <a:pt x="0" y="172465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0" name="bk object 16">
                  <a:extLst>
                    <a:ext uri="{FF2B5EF4-FFF2-40B4-BE49-F238E27FC236}">
                      <a16:creationId xmlns:a16="http://schemas.microsoft.com/office/drawing/2014/main" id="{CA4B7F82-7112-4051-8A80-816267433D13}"/>
                    </a:ext>
                  </a:extLst>
                </p:cNvPr>
                <p:cNvSpPr/>
                <p:nvPr/>
              </p:nvSpPr>
              <p:spPr>
                <a:xfrm>
                  <a:off x="2017187" y="2755195"/>
                  <a:ext cx="2471420" cy="96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420" h="969645">
                      <a:moveTo>
                        <a:pt x="2471394" y="969568"/>
                      </a:moveTo>
                      <a:lnTo>
                        <a:pt x="3175" y="969568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chemeClr val="tx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6D3F6F36-D4ED-4322-B286-AD2E35A5C337}"/>
                </a:ext>
              </a:extLst>
            </p:cNvPr>
            <p:cNvGrpSpPr/>
            <p:nvPr/>
          </p:nvGrpSpPr>
          <p:grpSpPr>
            <a:xfrm>
              <a:off x="4986000" y="2268000"/>
              <a:ext cx="2811296" cy="1814766"/>
              <a:chOff x="4806000" y="2268000"/>
              <a:chExt cx="2811296" cy="1814766"/>
            </a:xfrm>
          </p:grpSpPr>
          <p:sp>
            <p:nvSpPr>
              <p:cNvPr id="68" name="object 62">
                <a:extLst>
                  <a:ext uri="{FF2B5EF4-FFF2-40B4-BE49-F238E27FC236}">
                    <a16:creationId xmlns:a16="http://schemas.microsoft.com/office/drawing/2014/main" id="{60830E49-9CC1-4CA4-B81B-C0C6C3FA5F35}"/>
                  </a:ext>
                </a:extLst>
              </p:cNvPr>
              <p:cNvSpPr/>
              <p:nvPr/>
            </p:nvSpPr>
            <p:spPr>
              <a:xfrm>
                <a:off x="7197745" y="3296446"/>
                <a:ext cx="172800" cy="432434"/>
              </a:xfrm>
              <a:custGeom>
                <a:avLst/>
                <a:gdLst/>
                <a:ahLst/>
                <a:cxnLst/>
                <a:rect l="l" t="t" r="r" b="b"/>
                <a:pathLst>
                  <a:path w="139065" h="432434">
                    <a:moveTo>
                      <a:pt x="138620" y="0"/>
                    </a:moveTo>
                    <a:lnTo>
                      <a:pt x="0" y="0"/>
                    </a:lnTo>
                    <a:lnTo>
                      <a:pt x="0" y="432231"/>
                    </a:lnTo>
                    <a:lnTo>
                      <a:pt x="138620" y="432231"/>
                    </a:lnTo>
                    <a:lnTo>
                      <a:pt x="13862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3">
                <a:extLst>
                  <a:ext uri="{FF2B5EF4-FFF2-40B4-BE49-F238E27FC236}">
                    <a16:creationId xmlns:a16="http://schemas.microsoft.com/office/drawing/2014/main" id="{2B883CD2-7CC9-4195-B500-B306D6220F5D}"/>
                  </a:ext>
                </a:extLst>
              </p:cNvPr>
              <p:cNvSpPr/>
              <p:nvPr/>
            </p:nvSpPr>
            <p:spPr>
              <a:xfrm>
                <a:off x="6579521" y="3070780"/>
                <a:ext cx="172800" cy="658495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658495">
                    <a:moveTo>
                      <a:pt x="138620" y="0"/>
                    </a:moveTo>
                    <a:lnTo>
                      <a:pt x="0" y="0"/>
                    </a:lnTo>
                    <a:lnTo>
                      <a:pt x="0" y="657898"/>
                    </a:lnTo>
                    <a:lnTo>
                      <a:pt x="138620" y="657898"/>
                    </a:lnTo>
                    <a:lnTo>
                      <a:pt x="13862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64">
                <a:extLst>
                  <a:ext uri="{FF2B5EF4-FFF2-40B4-BE49-F238E27FC236}">
                    <a16:creationId xmlns:a16="http://schemas.microsoft.com/office/drawing/2014/main" id="{3690B7D4-ED74-4810-8B9D-B337D097BB41}"/>
                  </a:ext>
                </a:extLst>
              </p:cNvPr>
              <p:cNvSpPr/>
              <p:nvPr/>
            </p:nvSpPr>
            <p:spPr>
              <a:xfrm>
                <a:off x="5961298" y="2992688"/>
                <a:ext cx="172800" cy="736600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736600">
                    <a:moveTo>
                      <a:pt x="138620" y="0"/>
                    </a:moveTo>
                    <a:lnTo>
                      <a:pt x="0" y="0"/>
                    </a:lnTo>
                    <a:lnTo>
                      <a:pt x="0" y="735990"/>
                    </a:lnTo>
                    <a:lnTo>
                      <a:pt x="138620" y="735990"/>
                    </a:lnTo>
                    <a:lnTo>
                      <a:pt x="13862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65">
                <a:extLst>
                  <a:ext uri="{FF2B5EF4-FFF2-40B4-BE49-F238E27FC236}">
                    <a16:creationId xmlns:a16="http://schemas.microsoft.com/office/drawing/2014/main" id="{4196184E-9E38-43F4-831C-C9D1478525CE}"/>
                  </a:ext>
                </a:extLst>
              </p:cNvPr>
              <p:cNvSpPr/>
              <p:nvPr/>
            </p:nvSpPr>
            <p:spPr>
              <a:xfrm>
                <a:off x="5343075" y="3169573"/>
                <a:ext cx="172800" cy="559435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559434">
                    <a:moveTo>
                      <a:pt x="138620" y="0"/>
                    </a:moveTo>
                    <a:lnTo>
                      <a:pt x="0" y="0"/>
                    </a:lnTo>
                    <a:lnTo>
                      <a:pt x="0" y="559104"/>
                    </a:lnTo>
                    <a:lnTo>
                      <a:pt x="138620" y="559104"/>
                    </a:lnTo>
                    <a:lnTo>
                      <a:pt x="13862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66">
                <a:extLst>
                  <a:ext uri="{FF2B5EF4-FFF2-40B4-BE49-F238E27FC236}">
                    <a16:creationId xmlns:a16="http://schemas.microsoft.com/office/drawing/2014/main" id="{640E8FC5-70E4-42DD-B80D-971E3AF1A8EB}"/>
                  </a:ext>
                </a:extLst>
              </p:cNvPr>
              <p:cNvSpPr/>
              <p:nvPr/>
            </p:nvSpPr>
            <p:spPr>
              <a:xfrm>
                <a:off x="7375567" y="3236870"/>
                <a:ext cx="17280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139065" h="492125">
                    <a:moveTo>
                      <a:pt x="138620" y="0"/>
                    </a:moveTo>
                    <a:lnTo>
                      <a:pt x="0" y="0"/>
                    </a:lnTo>
                    <a:lnTo>
                      <a:pt x="0" y="491820"/>
                    </a:lnTo>
                    <a:lnTo>
                      <a:pt x="138620" y="491820"/>
                    </a:lnTo>
                    <a:lnTo>
                      <a:pt x="13862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67">
                <a:extLst>
                  <a:ext uri="{FF2B5EF4-FFF2-40B4-BE49-F238E27FC236}">
                    <a16:creationId xmlns:a16="http://schemas.microsoft.com/office/drawing/2014/main" id="{90F54724-F0F4-4703-97B7-55BB90C2F0A2}"/>
                  </a:ext>
                </a:extLst>
              </p:cNvPr>
              <p:cNvSpPr/>
              <p:nvPr/>
            </p:nvSpPr>
            <p:spPr>
              <a:xfrm>
                <a:off x="6757343" y="3031029"/>
                <a:ext cx="172800" cy="697865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697865">
                    <a:moveTo>
                      <a:pt x="138620" y="0"/>
                    </a:moveTo>
                    <a:lnTo>
                      <a:pt x="0" y="0"/>
                    </a:lnTo>
                    <a:lnTo>
                      <a:pt x="0" y="697649"/>
                    </a:lnTo>
                    <a:lnTo>
                      <a:pt x="138620" y="697649"/>
                    </a:lnTo>
                    <a:lnTo>
                      <a:pt x="13862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68">
                <a:extLst>
                  <a:ext uri="{FF2B5EF4-FFF2-40B4-BE49-F238E27FC236}">
                    <a16:creationId xmlns:a16="http://schemas.microsoft.com/office/drawing/2014/main" id="{A5F1C1E8-6322-4119-9C65-B5307014FB75}"/>
                  </a:ext>
                </a:extLst>
              </p:cNvPr>
              <p:cNvSpPr/>
              <p:nvPr/>
            </p:nvSpPr>
            <p:spPr>
              <a:xfrm>
                <a:off x="6139120" y="2964493"/>
                <a:ext cx="172800" cy="764540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764540">
                    <a:moveTo>
                      <a:pt x="138620" y="0"/>
                    </a:moveTo>
                    <a:lnTo>
                      <a:pt x="0" y="0"/>
                    </a:lnTo>
                    <a:lnTo>
                      <a:pt x="0" y="764184"/>
                    </a:lnTo>
                    <a:lnTo>
                      <a:pt x="138620" y="764184"/>
                    </a:lnTo>
                    <a:lnTo>
                      <a:pt x="13862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69">
                <a:extLst>
                  <a:ext uri="{FF2B5EF4-FFF2-40B4-BE49-F238E27FC236}">
                    <a16:creationId xmlns:a16="http://schemas.microsoft.com/office/drawing/2014/main" id="{88C45445-E96F-4D4F-892A-5B7FD16C276D}"/>
                  </a:ext>
                </a:extLst>
              </p:cNvPr>
              <p:cNvSpPr/>
              <p:nvPr/>
            </p:nvSpPr>
            <p:spPr>
              <a:xfrm>
                <a:off x="5520897" y="3063210"/>
                <a:ext cx="172800" cy="665480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665479">
                    <a:moveTo>
                      <a:pt x="138620" y="0"/>
                    </a:moveTo>
                    <a:lnTo>
                      <a:pt x="0" y="0"/>
                    </a:lnTo>
                    <a:lnTo>
                      <a:pt x="0" y="665467"/>
                    </a:lnTo>
                    <a:lnTo>
                      <a:pt x="138620" y="665467"/>
                    </a:lnTo>
                    <a:lnTo>
                      <a:pt x="13862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36ECB3BE-E27D-495D-B0D5-3606239AC03B}"/>
                  </a:ext>
                </a:extLst>
              </p:cNvPr>
              <p:cNvGrpSpPr/>
              <p:nvPr/>
            </p:nvGrpSpPr>
            <p:grpSpPr>
              <a:xfrm>
                <a:off x="4806000" y="2268000"/>
                <a:ext cx="2811296" cy="1814766"/>
                <a:chOff x="4806000" y="2268000"/>
                <a:chExt cx="2811296" cy="1814766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B68E6018-4CEB-4987-B49E-20A52155AB05}"/>
                    </a:ext>
                  </a:extLst>
                </p:cNvPr>
                <p:cNvGrpSpPr/>
                <p:nvPr/>
              </p:nvGrpSpPr>
              <p:grpSpPr>
                <a:xfrm>
                  <a:off x="4950000" y="2694659"/>
                  <a:ext cx="231751" cy="1106190"/>
                  <a:chOff x="4896000" y="2694659"/>
                  <a:chExt cx="231751" cy="1106190"/>
                </a:xfrm>
              </p:grpSpPr>
              <p:sp>
                <p:nvSpPr>
                  <p:cNvPr id="9" name="object 3">
                    <a:extLst>
                      <a:ext uri="{FF2B5EF4-FFF2-40B4-BE49-F238E27FC236}">
                        <a16:creationId xmlns:a16="http://schemas.microsoft.com/office/drawing/2014/main" id="{F3D8352E-32C9-4D54-82FF-A50C84E8794B}"/>
                      </a:ext>
                    </a:extLst>
                  </p:cNvPr>
                  <p:cNvSpPr txBox="1"/>
                  <p:nvPr/>
                </p:nvSpPr>
                <p:spPr>
                  <a:xfrm>
                    <a:off x="5021667" y="3664914"/>
                    <a:ext cx="99805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0</a:t>
                    </a:r>
                    <a:endParaRPr sz="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" name="object 5">
                    <a:extLst>
                      <a:ext uri="{FF2B5EF4-FFF2-40B4-BE49-F238E27FC236}">
                        <a16:creationId xmlns:a16="http://schemas.microsoft.com/office/drawing/2014/main" id="{80FF89FB-C92E-403A-8C53-84ED5866EF69}"/>
                      </a:ext>
                    </a:extLst>
                  </p:cNvPr>
                  <p:cNvSpPr txBox="1"/>
                  <p:nvPr/>
                </p:nvSpPr>
                <p:spPr>
                  <a:xfrm>
                    <a:off x="4955796" y="3481335"/>
                    <a:ext cx="165778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20</a:t>
                    </a:r>
                    <a:endParaRPr sz="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" name="object 7">
                    <a:extLst>
                      <a:ext uri="{FF2B5EF4-FFF2-40B4-BE49-F238E27FC236}">
                        <a16:creationId xmlns:a16="http://schemas.microsoft.com/office/drawing/2014/main" id="{29FD2000-6A8D-4079-BE94-E6B7C848FD43}"/>
                      </a:ext>
                    </a:extLst>
                  </p:cNvPr>
                  <p:cNvSpPr txBox="1"/>
                  <p:nvPr/>
                </p:nvSpPr>
                <p:spPr>
                  <a:xfrm>
                    <a:off x="4955796" y="3289489"/>
                    <a:ext cx="165778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40</a:t>
                    </a:r>
                    <a:endParaRPr sz="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5" name="object 9">
                    <a:extLst>
                      <a:ext uri="{FF2B5EF4-FFF2-40B4-BE49-F238E27FC236}">
                        <a16:creationId xmlns:a16="http://schemas.microsoft.com/office/drawing/2014/main" id="{C64EFD66-6D03-4BA7-A70B-5EB16BC4CDC8}"/>
                      </a:ext>
                    </a:extLst>
                  </p:cNvPr>
                  <p:cNvSpPr txBox="1"/>
                  <p:nvPr/>
                </p:nvSpPr>
                <p:spPr>
                  <a:xfrm>
                    <a:off x="4955796" y="3085997"/>
                    <a:ext cx="165778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60</a:t>
                    </a:r>
                    <a:endParaRPr sz="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" name="object 11">
                    <a:extLst>
                      <a:ext uri="{FF2B5EF4-FFF2-40B4-BE49-F238E27FC236}">
                        <a16:creationId xmlns:a16="http://schemas.microsoft.com/office/drawing/2014/main" id="{7316DFEA-85E2-4B08-A367-628302792BAD}"/>
                      </a:ext>
                    </a:extLst>
                  </p:cNvPr>
                  <p:cNvSpPr txBox="1"/>
                  <p:nvPr/>
                </p:nvSpPr>
                <p:spPr>
                  <a:xfrm>
                    <a:off x="4896000" y="2694659"/>
                    <a:ext cx="231751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100</a:t>
                    </a:r>
                    <a:endParaRPr sz="8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9" name="object 13">
                    <a:extLst>
                      <a:ext uri="{FF2B5EF4-FFF2-40B4-BE49-F238E27FC236}">
                        <a16:creationId xmlns:a16="http://schemas.microsoft.com/office/drawing/2014/main" id="{0414B40C-CB2A-492C-B29A-7C66E7F8EC01}"/>
                      </a:ext>
                    </a:extLst>
                  </p:cNvPr>
                  <p:cNvSpPr txBox="1"/>
                  <p:nvPr/>
                </p:nvSpPr>
                <p:spPr>
                  <a:xfrm>
                    <a:off x="4955796" y="2892462"/>
                    <a:ext cx="165778" cy="13593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800" spc="-5" dirty="0">
                        <a:latin typeface="Arial"/>
                        <a:cs typeface="Arial"/>
                      </a:rPr>
                      <a:t>80</a:t>
                    </a:r>
                    <a:endParaRPr sz="8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21" name="object 15">
                  <a:extLst>
                    <a:ext uri="{FF2B5EF4-FFF2-40B4-BE49-F238E27FC236}">
                      <a16:creationId xmlns:a16="http://schemas.microsoft.com/office/drawing/2014/main" id="{8AF13BB2-5D14-4AE7-99FD-1D6F1CCFFE0A}"/>
                    </a:ext>
                  </a:extLst>
                </p:cNvPr>
                <p:cNvSpPr txBox="1"/>
                <p:nvPr/>
              </p:nvSpPr>
              <p:spPr>
                <a:xfrm>
                  <a:off x="4806000" y="2999579"/>
                  <a:ext cx="102592" cy="410249"/>
                </a:xfrm>
                <a:prstGeom prst="rect">
                  <a:avLst/>
                </a:prstGeom>
              </p:spPr>
              <p:txBody>
                <a:bodyPr vert="vert270"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12700" algn="ctr">
                    <a:lnSpc>
                      <a:spcPts val="770"/>
                    </a:lnSpc>
                    <a:defRPr sz="800" spc="-10">
                      <a:latin typeface="Arial"/>
                      <a:cs typeface="Arial"/>
                    </a:defRPr>
                  </a:lvl1pPr>
                </a:lstStyle>
                <a:p>
                  <a:r>
                    <a:rPr dirty="0"/>
                    <a:t>Per cent</a:t>
                  </a:r>
                </a:p>
              </p:txBody>
            </p:sp>
            <p:sp>
              <p:nvSpPr>
                <p:cNvPr id="23" name="object 17">
                  <a:extLst>
                    <a:ext uri="{FF2B5EF4-FFF2-40B4-BE49-F238E27FC236}">
                      <a16:creationId xmlns:a16="http://schemas.microsoft.com/office/drawing/2014/main" id="{16FBAF88-7095-4CE5-8802-B142F00F9C4D}"/>
                    </a:ext>
                  </a:extLst>
                </p:cNvPr>
                <p:cNvSpPr txBox="1"/>
                <p:nvPr/>
              </p:nvSpPr>
              <p:spPr>
                <a:xfrm>
                  <a:off x="4865690" y="2268000"/>
                  <a:ext cx="2751606" cy="197490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1200" cap="all">
                      <a:latin typeface="Arial"/>
                      <a:cs typeface="Arial"/>
                    </a:defRPr>
                  </a:lvl1pPr>
                </a:lstStyle>
                <a:p>
                  <a:r>
                    <a:rPr dirty="0"/>
                    <a:t>Women</a:t>
                  </a:r>
                </a:p>
              </p:txBody>
            </p:sp>
            <p:sp>
              <p:nvSpPr>
                <p:cNvPr id="29" name="object 23">
                  <a:extLst>
                    <a:ext uri="{FF2B5EF4-FFF2-40B4-BE49-F238E27FC236}">
                      <a16:creationId xmlns:a16="http://schemas.microsoft.com/office/drawing/2014/main" id="{C15CD559-AA3D-46D4-9AC1-5793FA611FD3}"/>
                    </a:ext>
                  </a:extLst>
                </p:cNvPr>
                <p:cNvSpPr txBox="1"/>
                <p:nvPr/>
              </p:nvSpPr>
              <p:spPr>
                <a:xfrm>
                  <a:off x="5356446" y="3816000"/>
                  <a:ext cx="325120" cy="266740"/>
                </a:xfrm>
                <a:prstGeom prst="rect">
                  <a:avLst/>
                </a:prstGeom>
              </p:spPr>
              <p:txBody>
                <a:bodyPr vert="horz" wrap="square" lIns="0" tIns="20320" rIns="0" bIns="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16–19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object 25">
                  <a:extLst>
                    <a:ext uri="{FF2B5EF4-FFF2-40B4-BE49-F238E27FC236}">
                      <a16:creationId xmlns:a16="http://schemas.microsoft.com/office/drawing/2014/main" id="{2ABA9C79-9ED5-4A4E-B472-FC5A8F0C5EB4}"/>
                    </a:ext>
                  </a:extLst>
                </p:cNvPr>
                <p:cNvSpPr txBox="1"/>
                <p:nvPr/>
              </p:nvSpPr>
              <p:spPr>
                <a:xfrm>
                  <a:off x="5972168" y="3816000"/>
                  <a:ext cx="325120" cy="266740"/>
                </a:xfrm>
                <a:prstGeom prst="rect">
                  <a:avLst/>
                </a:prstGeom>
              </p:spPr>
              <p:txBody>
                <a:bodyPr vert="horz" wrap="square" lIns="0" tIns="20320" rIns="0" bIns="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20–24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object 27">
                  <a:extLst>
                    <a:ext uri="{FF2B5EF4-FFF2-40B4-BE49-F238E27FC236}">
                      <a16:creationId xmlns:a16="http://schemas.microsoft.com/office/drawing/2014/main" id="{41CAB1B2-8BA3-4F00-88FC-B57261024073}"/>
                    </a:ext>
                  </a:extLst>
                </p:cNvPr>
                <p:cNvSpPr txBox="1"/>
                <p:nvPr/>
              </p:nvSpPr>
              <p:spPr>
                <a:xfrm>
                  <a:off x="6587889" y="3816000"/>
                  <a:ext cx="325120" cy="266740"/>
                </a:xfrm>
                <a:prstGeom prst="rect">
                  <a:avLst/>
                </a:prstGeom>
              </p:spPr>
              <p:txBody>
                <a:bodyPr vert="horz" wrap="square" lIns="0" tIns="20320" rIns="0" bIns="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25–39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object 29">
                  <a:extLst>
                    <a:ext uri="{FF2B5EF4-FFF2-40B4-BE49-F238E27FC236}">
                      <a16:creationId xmlns:a16="http://schemas.microsoft.com/office/drawing/2014/main" id="{08E377FE-92DB-4EAF-AE90-B0DC69D3B8AC}"/>
                    </a:ext>
                  </a:extLst>
                </p:cNvPr>
                <p:cNvSpPr txBox="1"/>
                <p:nvPr/>
              </p:nvSpPr>
              <p:spPr>
                <a:xfrm>
                  <a:off x="7241850" y="3816026"/>
                  <a:ext cx="292770" cy="266740"/>
                </a:xfrm>
                <a:prstGeom prst="rect">
                  <a:avLst/>
                </a:prstGeom>
              </p:spPr>
              <p:txBody>
                <a:bodyPr vert="horz" wrap="square" lIns="0" tIns="20320" rIns="0" bIns="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sz="800" b="0" u="sng" dirty="0">
                      <a:uFill>
                        <a:solidFill>
                          <a:srgbClr val="414042"/>
                        </a:solidFill>
                      </a:uFill>
                      <a:latin typeface="Arial" panose="020B0604020202020204" pitchFamily="34" charset="0"/>
                      <a:cs typeface="Arial" panose="020B0604020202020204" pitchFamily="34" charset="0"/>
                    </a:rPr>
                    <a:t>&gt;</a:t>
                  </a:r>
                  <a:r>
                    <a:rPr sz="800" b="0" spc="-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0000"/>
                    </a:lnSpc>
                  </a:pPr>
                  <a:r>
                    <a:rPr sz="8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  <a:endParaRPr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object 70">
                  <a:extLst>
                    <a:ext uri="{FF2B5EF4-FFF2-40B4-BE49-F238E27FC236}">
                      <a16:creationId xmlns:a16="http://schemas.microsoft.com/office/drawing/2014/main" id="{D37EC63F-4F35-459E-94E1-7FA08FED2D48}"/>
                    </a:ext>
                  </a:extLst>
                </p:cNvPr>
                <p:cNvSpPr/>
                <p:nvPr/>
              </p:nvSpPr>
              <p:spPr>
                <a:xfrm>
                  <a:off x="5412126" y="3267797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7" name="object 71">
                  <a:extLst>
                    <a:ext uri="{FF2B5EF4-FFF2-40B4-BE49-F238E27FC236}">
                      <a16:creationId xmlns:a16="http://schemas.microsoft.com/office/drawing/2014/main" id="{04BAFB2A-F115-4F45-92B7-F16BBA8A03F5}"/>
                    </a:ext>
                  </a:extLst>
                </p:cNvPr>
                <p:cNvSpPr/>
                <p:nvPr/>
              </p:nvSpPr>
              <p:spPr>
                <a:xfrm>
                  <a:off x="5412126" y="3092474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8" name="object 72">
                  <a:extLst>
                    <a:ext uri="{FF2B5EF4-FFF2-40B4-BE49-F238E27FC236}">
                      <a16:creationId xmlns:a16="http://schemas.microsoft.com/office/drawing/2014/main" id="{3AD106F0-6B9F-45D2-A0F1-2A5BE44201E1}"/>
                    </a:ext>
                  </a:extLst>
                </p:cNvPr>
                <p:cNvSpPr/>
                <p:nvPr/>
              </p:nvSpPr>
              <p:spPr>
                <a:xfrm>
                  <a:off x="5426959" y="3092474"/>
                  <a:ext cx="0" cy="175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5895">
                      <a:moveTo>
                        <a:pt x="0" y="0"/>
                      </a:moveTo>
                      <a:lnTo>
                        <a:pt x="0" y="76784"/>
                      </a:lnTo>
                      <a:lnTo>
                        <a:pt x="0" y="175323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9" name="object 73">
                  <a:extLst>
                    <a:ext uri="{FF2B5EF4-FFF2-40B4-BE49-F238E27FC236}">
                      <a16:creationId xmlns:a16="http://schemas.microsoft.com/office/drawing/2014/main" id="{9083ECA6-7B96-46DE-B5B8-8EA53623842C}"/>
                    </a:ext>
                  </a:extLst>
                </p:cNvPr>
                <p:cNvSpPr/>
                <p:nvPr/>
              </p:nvSpPr>
              <p:spPr>
                <a:xfrm>
                  <a:off x="6030349" y="3044150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0" name="object 74">
                  <a:extLst>
                    <a:ext uri="{FF2B5EF4-FFF2-40B4-BE49-F238E27FC236}">
                      <a16:creationId xmlns:a16="http://schemas.microsoft.com/office/drawing/2014/main" id="{3143CA90-877F-4C5C-A6E4-6F4E9C789C74}"/>
                    </a:ext>
                  </a:extLst>
                </p:cNvPr>
                <p:cNvSpPr/>
                <p:nvPr/>
              </p:nvSpPr>
              <p:spPr>
                <a:xfrm>
                  <a:off x="6030349" y="2956368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1" name="object 75">
                  <a:extLst>
                    <a:ext uri="{FF2B5EF4-FFF2-40B4-BE49-F238E27FC236}">
                      <a16:creationId xmlns:a16="http://schemas.microsoft.com/office/drawing/2014/main" id="{9BF30B6E-6B8F-4B98-B788-C8BD94045E9B}"/>
                    </a:ext>
                  </a:extLst>
                </p:cNvPr>
                <p:cNvSpPr/>
                <p:nvPr/>
              </p:nvSpPr>
              <p:spPr>
                <a:xfrm>
                  <a:off x="6045183" y="2956368"/>
                  <a:ext cx="0" cy="88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88265">
                      <a:moveTo>
                        <a:pt x="0" y="0"/>
                      </a:moveTo>
                      <a:lnTo>
                        <a:pt x="0" y="38417"/>
                      </a:lnTo>
                      <a:lnTo>
                        <a:pt x="0" y="87782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2" name="object 76">
                  <a:extLst>
                    <a:ext uri="{FF2B5EF4-FFF2-40B4-BE49-F238E27FC236}">
                      <a16:creationId xmlns:a16="http://schemas.microsoft.com/office/drawing/2014/main" id="{0F8C3410-E10B-4E7D-9E2A-3A72F201BA8E}"/>
                    </a:ext>
                  </a:extLst>
                </p:cNvPr>
                <p:cNvSpPr/>
                <p:nvPr/>
              </p:nvSpPr>
              <p:spPr>
                <a:xfrm>
                  <a:off x="6648572" y="3130523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79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3" name="object 77">
                  <a:extLst>
                    <a:ext uri="{FF2B5EF4-FFF2-40B4-BE49-F238E27FC236}">
                      <a16:creationId xmlns:a16="http://schemas.microsoft.com/office/drawing/2014/main" id="{55671F7C-54CC-48D5-97F5-A61CE8219D46}"/>
                    </a:ext>
                  </a:extLst>
                </p:cNvPr>
                <p:cNvSpPr/>
                <p:nvPr/>
              </p:nvSpPr>
              <p:spPr>
                <a:xfrm>
                  <a:off x="6648572" y="3024262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79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4" name="object 78">
                  <a:extLst>
                    <a:ext uri="{FF2B5EF4-FFF2-40B4-BE49-F238E27FC236}">
                      <a16:creationId xmlns:a16="http://schemas.microsoft.com/office/drawing/2014/main" id="{56562FCB-9449-44F9-90CB-D2FBCC615410}"/>
                    </a:ext>
                  </a:extLst>
                </p:cNvPr>
                <p:cNvSpPr/>
                <p:nvPr/>
              </p:nvSpPr>
              <p:spPr>
                <a:xfrm>
                  <a:off x="6663406" y="3024262"/>
                  <a:ext cx="0" cy="106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06679">
                      <a:moveTo>
                        <a:pt x="0" y="0"/>
                      </a:moveTo>
                      <a:lnTo>
                        <a:pt x="0" y="47548"/>
                      </a:lnTo>
                      <a:lnTo>
                        <a:pt x="0" y="10626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5" name="object 79">
                  <a:extLst>
                    <a:ext uri="{FF2B5EF4-FFF2-40B4-BE49-F238E27FC236}">
                      <a16:creationId xmlns:a16="http://schemas.microsoft.com/office/drawing/2014/main" id="{265DC3BB-1526-4DB4-9078-990C065B1373}"/>
                    </a:ext>
                  </a:extLst>
                </p:cNvPr>
                <p:cNvSpPr/>
                <p:nvPr/>
              </p:nvSpPr>
              <p:spPr>
                <a:xfrm>
                  <a:off x="7266796" y="3365639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6" name="object 80">
                  <a:extLst>
                    <a:ext uri="{FF2B5EF4-FFF2-40B4-BE49-F238E27FC236}">
                      <a16:creationId xmlns:a16="http://schemas.microsoft.com/office/drawing/2014/main" id="{9AD1294B-C592-4C2E-848A-ACFCEC8A92BC}"/>
                    </a:ext>
                  </a:extLst>
                </p:cNvPr>
                <p:cNvSpPr/>
                <p:nvPr/>
              </p:nvSpPr>
              <p:spPr>
                <a:xfrm>
                  <a:off x="7266796" y="3232478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7" name="object 81">
                  <a:extLst>
                    <a:ext uri="{FF2B5EF4-FFF2-40B4-BE49-F238E27FC236}">
                      <a16:creationId xmlns:a16="http://schemas.microsoft.com/office/drawing/2014/main" id="{56C8C7F5-3449-494F-9140-389DC127AE1B}"/>
                    </a:ext>
                  </a:extLst>
                </p:cNvPr>
                <p:cNvSpPr/>
                <p:nvPr/>
              </p:nvSpPr>
              <p:spPr>
                <a:xfrm>
                  <a:off x="7281630" y="3232478"/>
                  <a:ext cx="0" cy="1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33350">
                      <a:moveTo>
                        <a:pt x="0" y="0"/>
                      </a:moveTo>
                      <a:lnTo>
                        <a:pt x="0" y="61912"/>
                      </a:lnTo>
                      <a:lnTo>
                        <a:pt x="0" y="133159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8" name="object 82">
                  <a:extLst>
                    <a:ext uri="{FF2B5EF4-FFF2-40B4-BE49-F238E27FC236}">
                      <a16:creationId xmlns:a16="http://schemas.microsoft.com/office/drawing/2014/main" id="{33A620C9-28DF-4556-A588-2D993F034EA4}"/>
                    </a:ext>
                  </a:extLst>
                </p:cNvPr>
                <p:cNvSpPr/>
                <p:nvPr/>
              </p:nvSpPr>
              <p:spPr>
                <a:xfrm>
                  <a:off x="5588161" y="3150437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79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9" name="object 83">
                  <a:extLst>
                    <a:ext uri="{FF2B5EF4-FFF2-40B4-BE49-F238E27FC236}">
                      <a16:creationId xmlns:a16="http://schemas.microsoft.com/office/drawing/2014/main" id="{61E99F6F-EA57-4359-BF04-CF5ED7FFB8FC}"/>
                    </a:ext>
                  </a:extLst>
                </p:cNvPr>
                <p:cNvSpPr/>
                <p:nvPr/>
              </p:nvSpPr>
              <p:spPr>
                <a:xfrm>
                  <a:off x="5588161" y="3000780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79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0" name="object 84">
                  <a:extLst>
                    <a:ext uri="{FF2B5EF4-FFF2-40B4-BE49-F238E27FC236}">
                      <a16:creationId xmlns:a16="http://schemas.microsoft.com/office/drawing/2014/main" id="{073AE50D-965C-46EC-973B-B3A1B148CAFB}"/>
                    </a:ext>
                  </a:extLst>
                </p:cNvPr>
                <p:cNvSpPr/>
                <p:nvPr/>
              </p:nvSpPr>
              <p:spPr>
                <a:xfrm>
                  <a:off x="5603007" y="3000780"/>
                  <a:ext cx="0" cy="14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49859">
                      <a:moveTo>
                        <a:pt x="0" y="0"/>
                      </a:moveTo>
                      <a:lnTo>
                        <a:pt x="0" y="63563"/>
                      </a:lnTo>
                      <a:lnTo>
                        <a:pt x="0" y="149656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1" name="object 85">
                  <a:extLst>
                    <a:ext uri="{FF2B5EF4-FFF2-40B4-BE49-F238E27FC236}">
                      <a16:creationId xmlns:a16="http://schemas.microsoft.com/office/drawing/2014/main" id="{5756D549-ABE9-41CA-A5BB-2740098EFB8F}"/>
                    </a:ext>
                  </a:extLst>
                </p:cNvPr>
                <p:cNvSpPr/>
                <p:nvPr/>
              </p:nvSpPr>
              <p:spPr>
                <a:xfrm>
                  <a:off x="6206397" y="3023043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2" name="object 86">
                  <a:extLst>
                    <a:ext uri="{FF2B5EF4-FFF2-40B4-BE49-F238E27FC236}">
                      <a16:creationId xmlns:a16="http://schemas.microsoft.com/office/drawing/2014/main" id="{7F3A9BAC-F4A3-4626-822B-D56115611DD5}"/>
                    </a:ext>
                  </a:extLst>
                </p:cNvPr>
                <p:cNvSpPr/>
                <p:nvPr/>
              </p:nvSpPr>
              <p:spPr>
                <a:xfrm>
                  <a:off x="6206397" y="2926510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3" name="object 87">
                  <a:extLst>
                    <a:ext uri="{FF2B5EF4-FFF2-40B4-BE49-F238E27FC236}">
                      <a16:creationId xmlns:a16="http://schemas.microsoft.com/office/drawing/2014/main" id="{56DF50B0-E4D5-4579-A31B-28132A401111}"/>
                    </a:ext>
                  </a:extLst>
                </p:cNvPr>
                <p:cNvSpPr/>
                <p:nvPr/>
              </p:nvSpPr>
              <p:spPr>
                <a:xfrm>
                  <a:off x="6221230" y="2926510"/>
                  <a:ext cx="0" cy="97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97154">
                      <a:moveTo>
                        <a:pt x="0" y="0"/>
                      </a:moveTo>
                      <a:lnTo>
                        <a:pt x="0" y="40474"/>
                      </a:lnTo>
                      <a:lnTo>
                        <a:pt x="0" y="96532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4" name="object 88">
                  <a:extLst>
                    <a:ext uri="{FF2B5EF4-FFF2-40B4-BE49-F238E27FC236}">
                      <a16:creationId xmlns:a16="http://schemas.microsoft.com/office/drawing/2014/main" id="{42EA4507-469F-4FE7-B793-1BF6441C9FB0}"/>
                    </a:ext>
                  </a:extLst>
                </p:cNvPr>
                <p:cNvSpPr/>
                <p:nvPr/>
              </p:nvSpPr>
              <p:spPr>
                <a:xfrm>
                  <a:off x="6824620" y="3088893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5" name="object 89">
                  <a:extLst>
                    <a:ext uri="{FF2B5EF4-FFF2-40B4-BE49-F238E27FC236}">
                      <a16:creationId xmlns:a16="http://schemas.microsoft.com/office/drawing/2014/main" id="{9715E275-85C5-464C-BD8E-4AAED45971FE}"/>
                    </a:ext>
                  </a:extLst>
                </p:cNvPr>
                <p:cNvSpPr/>
                <p:nvPr/>
              </p:nvSpPr>
              <p:spPr>
                <a:xfrm>
                  <a:off x="6824620" y="2988169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6" name="object 90">
                  <a:extLst>
                    <a:ext uri="{FF2B5EF4-FFF2-40B4-BE49-F238E27FC236}">
                      <a16:creationId xmlns:a16="http://schemas.microsoft.com/office/drawing/2014/main" id="{620EC5BC-83BA-4FA9-87F8-A7564DD483F8}"/>
                    </a:ext>
                  </a:extLst>
                </p:cNvPr>
                <p:cNvSpPr/>
                <p:nvPr/>
              </p:nvSpPr>
              <p:spPr>
                <a:xfrm>
                  <a:off x="6839453" y="2988169"/>
                  <a:ext cx="0" cy="100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00965">
                      <a:moveTo>
                        <a:pt x="0" y="0"/>
                      </a:moveTo>
                      <a:lnTo>
                        <a:pt x="0" y="44437"/>
                      </a:lnTo>
                      <a:lnTo>
                        <a:pt x="0" y="100723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7" name="object 91">
                  <a:extLst>
                    <a:ext uri="{FF2B5EF4-FFF2-40B4-BE49-F238E27FC236}">
                      <a16:creationId xmlns:a16="http://schemas.microsoft.com/office/drawing/2014/main" id="{6B33A1BF-D048-49F4-A722-403C4CEB0FB5}"/>
                    </a:ext>
                  </a:extLst>
                </p:cNvPr>
                <p:cNvSpPr/>
                <p:nvPr/>
              </p:nvSpPr>
              <p:spPr>
                <a:xfrm>
                  <a:off x="7442843" y="3295585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8" name="object 92">
                  <a:extLst>
                    <a:ext uri="{FF2B5EF4-FFF2-40B4-BE49-F238E27FC236}">
                      <a16:creationId xmlns:a16="http://schemas.microsoft.com/office/drawing/2014/main" id="{C5AD72AD-1BA3-465D-A0B8-F0623B2E5C85}"/>
                    </a:ext>
                  </a:extLst>
                </p:cNvPr>
                <p:cNvSpPr/>
                <p:nvPr/>
              </p:nvSpPr>
              <p:spPr>
                <a:xfrm>
                  <a:off x="7442843" y="3183241"/>
                  <a:ext cx="298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>
                      <a:moveTo>
                        <a:pt x="0" y="0"/>
                      </a:moveTo>
                      <a:lnTo>
                        <a:pt x="29667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9" name="object 93">
                  <a:extLst>
                    <a:ext uri="{FF2B5EF4-FFF2-40B4-BE49-F238E27FC236}">
                      <a16:creationId xmlns:a16="http://schemas.microsoft.com/office/drawing/2014/main" id="{D886FCE5-DA63-4E4A-A09A-56C803ACE374}"/>
                    </a:ext>
                  </a:extLst>
                </p:cNvPr>
                <p:cNvSpPr/>
                <p:nvPr/>
              </p:nvSpPr>
              <p:spPr>
                <a:xfrm>
                  <a:off x="7457677" y="3183241"/>
                  <a:ext cx="0" cy="11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12395">
                      <a:moveTo>
                        <a:pt x="0" y="0"/>
                      </a:moveTo>
                      <a:lnTo>
                        <a:pt x="0" y="52387"/>
                      </a:lnTo>
                      <a:lnTo>
                        <a:pt x="0" y="112344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1" name="bk object 17">
                  <a:extLst>
                    <a:ext uri="{FF2B5EF4-FFF2-40B4-BE49-F238E27FC236}">
                      <a16:creationId xmlns:a16="http://schemas.microsoft.com/office/drawing/2014/main" id="{0655D215-8107-4134-846E-D6C9B835BA1C}"/>
                    </a:ext>
                  </a:extLst>
                </p:cNvPr>
                <p:cNvSpPr/>
                <p:nvPr/>
              </p:nvSpPr>
              <p:spPr>
                <a:xfrm>
                  <a:off x="5202391" y="2755195"/>
                  <a:ext cx="2414905" cy="96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904" h="969645">
                      <a:moveTo>
                        <a:pt x="2414549" y="969568"/>
                      </a:moveTo>
                      <a:lnTo>
                        <a:pt x="3111" y="969568"/>
                      </a:lnTo>
                      <a:lnTo>
                        <a:pt x="0" y="0"/>
                      </a:lnTo>
                    </a:path>
                  </a:pathLst>
                </a:custGeom>
                <a:ln w="6349">
                  <a:solidFill>
                    <a:schemeClr val="tx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107" name="object 78">
              <a:extLst>
                <a:ext uri="{FF2B5EF4-FFF2-40B4-BE49-F238E27FC236}">
                  <a16:creationId xmlns:a16="http://schemas.microsoft.com/office/drawing/2014/main" id="{7FCDB201-CABD-4E17-A523-93E28F18BAA5}"/>
                </a:ext>
              </a:extLst>
            </p:cNvPr>
            <p:cNvSpPr txBox="1"/>
            <p:nvPr/>
          </p:nvSpPr>
          <p:spPr>
            <a:xfrm>
              <a:off x="4376160" y="4457534"/>
              <a:ext cx="395942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sz="800" dirty="0"/>
                <a:t>Baseline</a:t>
              </a:r>
              <a:endParaRPr sz="800" dirty="0"/>
            </a:p>
          </p:txBody>
        </p:sp>
        <p:sp>
          <p:nvSpPr>
            <p:cNvPr id="108" name="object 87">
              <a:extLst>
                <a:ext uri="{FF2B5EF4-FFF2-40B4-BE49-F238E27FC236}">
                  <a16:creationId xmlns:a16="http://schemas.microsoft.com/office/drawing/2014/main" id="{BC874424-16C3-4A38-B179-1451D978BCBA}"/>
                </a:ext>
              </a:extLst>
            </p:cNvPr>
            <p:cNvSpPr/>
            <p:nvPr/>
          </p:nvSpPr>
          <p:spPr>
            <a:xfrm>
              <a:off x="4196160" y="4452766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78">
              <a:extLst>
                <a:ext uri="{FF2B5EF4-FFF2-40B4-BE49-F238E27FC236}">
                  <a16:creationId xmlns:a16="http://schemas.microsoft.com/office/drawing/2014/main" id="{782C7CCD-3B39-4595-B9A2-3F7C35331172}"/>
                </a:ext>
              </a:extLst>
            </p:cNvPr>
            <p:cNvSpPr txBox="1"/>
            <p:nvPr/>
          </p:nvSpPr>
          <p:spPr>
            <a:xfrm>
              <a:off x="5292430" y="4458017"/>
              <a:ext cx="344646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800" dirty="0" err="1"/>
                <a:t>Endline</a:t>
              </a:r>
              <a:endParaRPr lang="en-US" sz="800" dirty="0"/>
            </a:p>
          </p:txBody>
        </p:sp>
        <p:sp>
          <p:nvSpPr>
            <p:cNvPr id="110" name="object 87">
              <a:extLst>
                <a:ext uri="{FF2B5EF4-FFF2-40B4-BE49-F238E27FC236}">
                  <a16:creationId xmlns:a16="http://schemas.microsoft.com/office/drawing/2014/main" id="{78728FD8-8306-4F99-BD9F-627C11512B5F}"/>
                </a:ext>
              </a:extLst>
            </p:cNvPr>
            <p:cNvSpPr/>
            <p:nvPr/>
          </p:nvSpPr>
          <p:spPr>
            <a:xfrm>
              <a:off x="5112430" y="4453249"/>
              <a:ext cx="126000" cy="12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5920"/>
                  </a:moveTo>
                  <a:lnTo>
                    <a:pt x="75920" y="75920"/>
                  </a:lnTo>
                  <a:lnTo>
                    <a:pt x="75920" y="0"/>
                  </a:lnTo>
                  <a:lnTo>
                    <a:pt x="0" y="0"/>
                  </a:lnTo>
                  <a:lnTo>
                    <a:pt x="0" y="7592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4370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C6C6642-D9F4-49FA-996F-4C9A941A57BF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High yield from peer-assisted self-testing for key populations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people tested, number of HIV-positive tests and yield,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various HIV testing modalities, LINKAGES project, Burundi, April–September 2018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391767-8815-43FF-A944-6F75A5D26680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USAID, FHI360, PEPFAR. LINKAGES project, October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7B03C3F8-73B5-46ED-A1B6-44005806D68C}"/>
                </a:ext>
              </a:extLst>
            </p:cNvPr>
            <p:cNvGrpSpPr/>
            <p:nvPr/>
          </p:nvGrpSpPr>
          <p:grpSpPr>
            <a:xfrm>
              <a:off x="1440000" y="2070000"/>
              <a:ext cx="6501332" cy="3276000"/>
              <a:chOff x="1440000" y="2070000"/>
              <a:chExt cx="6501332" cy="3276000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029E3011-774F-4E75-9035-47747D3A4440}"/>
                  </a:ext>
                </a:extLst>
              </p:cNvPr>
              <p:cNvGrpSpPr/>
              <p:nvPr/>
            </p:nvGrpSpPr>
            <p:grpSpPr>
              <a:xfrm>
                <a:off x="3354785" y="5220000"/>
                <a:ext cx="2998997" cy="126000"/>
                <a:chOff x="3354785" y="5157192"/>
                <a:chExt cx="2998997" cy="126000"/>
              </a:xfrm>
            </p:grpSpPr>
            <p:sp>
              <p:nvSpPr>
                <p:cNvPr id="88" name="object 82">
                  <a:extLst>
                    <a:ext uri="{FF2B5EF4-FFF2-40B4-BE49-F238E27FC236}">
                      <a16:creationId xmlns:a16="http://schemas.microsoft.com/office/drawing/2014/main" id="{2683CADD-8767-48E2-8AAA-AF9DE0C6D936}"/>
                    </a:ext>
                  </a:extLst>
                </p:cNvPr>
                <p:cNvSpPr/>
                <p:nvPr/>
              </p:nvSpPr>
              <p:spPr>
                <a:xfrm>
                  <a:off x="3354785" y="5157192"/>
                  <a:ext cx="126000" cy="1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76200">
                      <a:moveTo>
                        <a:pt x="0" y="75920"/>
                      </a:moveTo>
                      <a:lnTo>
                        <a:pt x="75920" y="75920"/>
                      </a:lnTo>
                      <a:lnTo>
                        <a:pt x="75920" y="0"/>
                      </a:lnTo>
                      <a:lnTo>
                        <a:pt x="0" y="0"/>
                      </a:lnTo>
                      <a:lnTo>
                        <a:pt x="0" y="7592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68E39F41-2979-4DF9-AD2F-576254FD61FD}"/>
                    </a:ext>
                  </a:extLst>
                </p:cNvPr>
                <p:cNvSpPr/>
                <p:nvPr/>
              </p:nvSpPr>
              <p:spPr>
                <a:xfrm>
                  <a:off x="3498785" y="5157192"/>
                  <a:ext cx="315792" cy="123111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Tested</a:t>
                  </a:r>
                </a:p>
              </p:txBody>
            </p:sp>
            <p:sp>
              <p:nvSpPr>
                <p:cNvPr id="87" name="object 81">
                  <a:extLst>
                    <a:ext uri="{FF2B5EF4-FFF2-40B4-BE49-F238E27FC236}">
                      <a16:creationId xmlns:a16="http://schemas.microsoft.com/office/drawing/2014/main" id="{7B638529-D8E8-4F47-BEF2-B25A40A294AE}"/>
                    </a:ext>
                  </a:extLst>
                </p:cNvPr>
                <p:cNvSpPr/>
                <p:nvPr/>
              </p:nvSpPr>
              <p:spPr>
                <a:xfrm>
                  <a:off x="4286138" y="5157192"/>
                  <a:ext cx="126000" cy="1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76200">
                      <a:moveTo>
                        <a:pt x="0" y="75920"/>
                      </a:moveTo>
                      <a:lnTo>
                        <a:pt x="75920" y="75920"/>
                      </a:lnTo>
                      <a:lnTo>
                        <a:pt x="75920" y="0"/>
                      </a:lnTo>
                      <a:lnTo>
                        <a:pt x="0" y="0"/>
                      </a:lnTo>
                      <a:lnTo>
                        <a:pt x="0" y="75920"/>
                      </a:lnTo>
                      <a:close/>
                    </a:path>
                  </a:pathLst>
                </a:custGeom>
                <a:solidFill>
                  <a:srgbClr val="F78E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D1114A16-DEC8-491A-8CDF-03BB9A24ABAF}"/>
                    </a:ext>
                  </a:extLst>
                </p:cNvPr>
                <p:cNvSpPr/>
                <p:nvPr/>
              </p:nvSpPr>
              <p:spPr>
                <a:xfrm>
                  <a:off x="4430138" y="5157192"/>
                  <a:ext cx="554639" cy="123111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HIV-positive</a:t>
                  </a:r>
                </a:p>
              </p:txBody>
            </p:sp>
            <p:sp>
              <p:nvSpPr>
                <p:cNvPr id="86" name="object 80">
                  <a:extLst>
                    <a:ext uri="{FF2B5EF4-FFF2-40B4-BE49-F238E27FC236}">
                      <a16:creationId xmlns:a16="http://schemas.microsoft.com/office/drawing/2014/main" id="{968039B9-2E1B-474B-8B1C-B9DF942A72D8}"/>
                    </a:ext>
                  </a:extLst>
                </p:cNvPr>
                <p:cNvSpPr/>
                <p:nvPr/>
              </p:nvSpPr>
              <p:spPr>
                <a:xfrm>
                  <a:off x="5464385" y="5157192"/>
                  <a:ext cx="126000" cy="1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76200">
                      <a:moveTo>
                        <a:pt x="0" y="75920"/>
                      </a:moveTo>
                      <a:lnTo>
                        <a:pt x="75920" y="75920"/>
                      </a:lnTo>
                      <a:lnTo>
                        <a:pt x="75920" y="0"/>
                      </a:lnTo>
                      <a:lnTo>
                        <a:pt x="0" y="0"/>
                      </a:lnTo>
                      <a:lnTo>
                        <a:pt x="0" y="75920"/>
                      </a:lnTo>
                      <a:close/>
                    </a:path>
                  </a:pathLst>
                </a:custGeom>
                <a:solidFill>
                  <a:srgbClr val="40AD4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3DFC739-D148-4BF4-987D-4798C81EE3E1}"/>
                    </a:ext>
                  </a:extLst>
                </p:cNvPr>
                <p:cNvSpPr/>
                <p:nvPr/>
              </p:nvSpPr>
              <p:spPr>
                <a:xfrm>
                  <a:off x="5608385" y="5157192"/>
                  <a:ext cx="745397" cy="123111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HIV testing yield</a:t>
                  </a:r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431FBE7C-77D9-452A-B793-7C798A520C34}"/>
                  </a:ext>
                </a:extLst>
              </p:cNvPr>
              <p:cNvGrpSpPr/>
              <p:nvPr/>
            </p:nvGrpSpPr>
            <p:grpSpPr>
              <a:xfrm>
                <a:off x="1440000" y="2070000"/>
                <a:ext cx="2883118" cy="2571158"/>
                <a:chOff x="1860299" y="1979999"/>
                <a:chExt cx="2883118" cy="2571158"/>
              </a:xfrm>
            </p:grpSpPr>
            <p:sp>
              <p:nvSpPr>
                <p:cNvPr id="105" name="object 3">
                  <a:extLst>
                    <a:ext uri="{FF2B5EF4-FFF2-40B4-BE49-F238E27FC236}">
                      <a16:creationId xmlns:a16="http://schemas.microsoft.com/office/drawing/2014/main" id="{C4B18D51-9EAB-4255-9A2C-8EB752E14DC1}"/>
                    </a:ext>
                  </a:extLst>
                </p:cNvPr>
                <p:cNvSpPr txBox="1"/>
                <p:nvPr/>
              </p:nvSpPr>
              <p:spPr>
                <a:xfrm>
                  <a:off x="1860299" y="1979999"/>
                  <a:ext cx="2883117" cy="197490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1100" cap="all">
                      <a:latin typeface="Arial"/>
                      <a:cs typeface="Arial"/>
                    </a:defRPr>
                  </a:lvl1pPr>
                </a:lstStyle>
                <a:p>
                  <a:r>
                    <a:rPr sz="1200" dirty="0"/>
                    <a:t>Female sex workers</a:t>
                  </a:r>
                </a:p>
              </p:txBody>
            </p: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C9C2EA2E-F4FC-42DF-B145-BFF0AF2568AC}"/>
                    </a:ext>
                  </a:extLst>
                </p:cNvPr>
                <p:cNvGrpSpPr/>
                <p:nvPr/>
              </p:nvGrpSpPr>
              <p:grpSpPr>
                <a:xfrm>
                  <a:off x="1860300" y="2671407"/>
                  <a:ext cx="2883117" cy="1879750"/>
                  <a:chOff x="1860300" y="2671407"/>
                  <a:chExt cx="2883117" cy="1879750"/>
                </a:xfrm>
              </p:grpSpPr>
              <p:sp>
                <p:nvSpPr>
                  <p:cNvPr id="12" name="object 6">
                    <a:extLst>
                      <a:ext uri="{FF2B5EF4-FFF2-40B4-BE49-F238E27FC236}">
                        <a16:creationId xmlns:a16="http://schemas.microsoft.com/office/drawing/2014/main" id="{1CD4D41E-3BEF-4D16-8A77-FBB6F4E62C21}"/>
                      </a:ext>
                    </a:extLst>
                  </p:cNvPr>
                  <p:cNvSpPr txBox="1"/>
                  <p:nvPr/>
                </p:nvSpPr>
                <p:spPr>
                  <a:xfrm>
                    <a:off x="3430800" y="4446000"/>
                    <a:ext cx="483234" cy="10515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noAutofit/>
                  </a:bodyPr>
                  <a:lstStyle>
                    <a:defPPr>
                      <a:defRPr lang="en-US"/>
                    </a:defPPr>
                    <a:lvl1pPr algn="ctr">
                      <a:lnSpc>
                        <a:spcPct val="100000"/>
                      </a:lnSpc>
                      <a:defRPr sz="6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dirty="0"/>
                      <a:t>Self-testing</a:t>
                    </a:r>
                  </a:p>
                </p:txBody>
              </p:sp>
              <p:sp>
                <p:nvSpPr>
                  <p:cNvPr id="15" name="object 9">
                    <a:extLst>
                      <a:ext uri="{FF2B5EF4-FFF2-40B4-BE49-F238E27FC236}">
                        <a16:creationId xmlns:a16="http://schemas.microsoft.com/office/drawing/2014/main" id="{1D1EA4A2-4184-4391-A500-368D1A51E404}"/>
                      </a:ext>
                    </a:extLst>
                  </p:cNvPr>
                  <p:cNvSpPr txBox="1"/>
                  <p:nvPr/>
                </p:nvSpPr>
                <p:spPr>
                  <a:xfrm>
                    <a:off x="2154545" y="4108831"/>
                    <a:ext cx="17399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500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8" name="object 12">
                    <a:extLst>
                      <a:ext uri="{FF2B5EF4-FFF2-40B4-BE49-F238E27FC236}">
                        <a16:creationId xmlns:a16="http://schemas.microsoft.com/office/drawing/2014/main" id="{70B2987E-590C-4B49-BE21-FF6976C2DB24}"/>
                      </a:ext>
                    </a:extLst>
                  </p:cNvPr>
                  <p:cNvSpPr txBox="1"/>
                  <p:nvPr/>
                </p:nvSpPr>
                <p:spPr>
                  <a:xfrm>
                    <a:off x="2253402" y="4313390"/>
                    <a:ext cx="7493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1" name="object 15">
                    <a:extLst>
                      <a:ext uri="{FF2B5EF4-FFF2-40B4-BE49-F238E27FC236}">
                        <a16:creationId xmlns:a16="http://schemas.microsoft.com/office/drawing/2014/main" id="{83013756-91E9-4360-984B-7A0B15EF565C}"/>
                      </a:ext>
                    </a:extLst>
                  </p:cNvPr>
                  <p:cNvSpPr txBox="1"/>
                  <p:nvPr/>
                </p:nvSpPr>
                <p:spPr>
                  <a:xfrm>
                    <a:off x="2105117" y="3888448"/>
                    <a:ext cx="22352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1000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4" name="object 18">
                    <a:extLst>
                      <a:ext uri="{FF2B5EF4-FFF2-40B4-BE49-F238E27FC236}">
                        <a16:creationId xmlns:a16="http://schemas.microsoft.com/office/drawing/2014/main" id="{5C7B6141-6446-4D58-A0FD-D4FDBF3C1CF0}"/>
                      </a:ext>
                    </a:extLst>
                  </p:cNvPr>
                  <p:cNvSpPr txBox="1"/>
                  <p:nvPr/>
                </p:nvSpPr>
                <p:spPr>
                  <a:xfrm>
                    <a:off x="2105117" y="3639439"/>
                    <a:ext cx="22352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1500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7" name="object 21">
                    <a:extLst>
                      <a:ext uri="{FF2B5EF4-FFF2-40B4-BE49-F238E27FC236}">
                        <a16:creationId xmlns:a16="http://schemas.microsoft.com/office/drawing/2014/main" id="{FE9B091F-07D1-4449-8A30-6147547774DB}"/>
                      </a:ext>
                    </a:extLst>
                  </p:cNvPr>
                  <p:cNvSpPr txBox="1"/>
                  <p:nvPr/>
                </p:nvSpPr>
                <p:spPr>
                  <a:xfrm>
                    <a:off x="2105117" y="3393541"/>
                    <a:ext cx="22352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2000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" name="object 22">
                    <a:extLst>
                      <a:ext uri="{FF2B5EF4-FFF2-40B4-BE49-F238E27FC236}">
                        <a16:creationId xmlns:a16="http://schemas.microsoft.com/office/drawing/2014/main" id="{D52DF9EA-90D9-4CFD-AAE4-2511E0B7E043}"/>
                      </a:ext>
                    </a:extLst>
                  </p:cNvPr>
                  <p:cNvSpPr txBox="1"/>
                  <p:nvPr/>
                </p:nvSpPr>
                <p:spPr>
                  <a:xfrm>
                    <a:off x="2105117" y="3160713"/>
                    <a:ext cx="22352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2500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9" name="object 23">
                    <a:extLst>
                      <a:ext uri="{FF2B5EF4-FFF2-40B4-BE49-F238E27FC236}">
                        <a16:creationId xmlns:a16="http://schemas.microsoft.com/office/drawing/2014/main" id="{C9AAC0D6-6925-41B5-8B8B-8D06A2AA16DC}"/>
                      </a:ext>
                    </a:extLst>
                  </p:cNvPr>
                  <p:cNvSpPr txBox="1"/>
                  <p:nvPr/>
                </p:nvSpPr>
                <p:spPr>
                  <a:xfrm>
                    <a:off x="2105117" y="2910903"/>
                    <a:ext cx="22352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3000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21" name="Group 120">
                    <a:extLst>
                      <a:ext uri="{FF2B5EF4-FFF2-40B4-BE49-F238E27FC236}">
                        <a16:creationId xmlns:a16="http://schemas.microsoft.com/office/drawing/2014/main" id="{F1F47339-ECE4-4693-B8DC-A7E581E40230}"/>
                      </a:ext>
                    </a:extLst>
                  </p:cNvPr>
                  <p:cNvGrpSpPr/>
                  <p:nvPr/>
                </p:nvGrpSpPr>
                <p:grpSpPr>
                  <a:xfrm>
                    <a:off x="4518000" y="3497910"/>
                    <a:ext cx="74930" cy="940915"/>
                    <a:chOff x="4470835" y="3497910"/>
                    <a:chExt cx="74930" cy="940915"/>
                  </a:xfrm>
                </p:grpSpPr>
                <p:sp>
                  <p:nvSpPr>
                    <p:cNvPr id="16" name="object 10">
                      <a:extLst>
                        <a:ext uri="{FF2B5EF4-FFF2-40B4-BE49-F238E27FC236}">
                          <a16:creationId xmlns:a16="http://schemas.microsoft.com/office/drawing/2014/main" id="{18233E43-90EA-49FB-B161-AAA15EF7BE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70835" y="4113187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9" name="object 13">
                      <a:extLst>
                        <a:ext uri="{FF2B5EF4-FFF2-40B4-BE49-F238E27FC236}">
                          <a16:creationId xmlns:a16="http://schemas.microsoft.com/office/drawing/2014/main" id="{E56B2883-82A3-4495-BA43-6FA26C950F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70835" y="4318279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0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22" name="object 16">
                      <a:extLst>
                        <a:ext uri="{FF2B5EF4-FFF2-40B4-BE49-F238E27FC236}">
                          <a16:creationId xmlns:a16="http://schemas.microsoft.com/office/drawing/2014/main" id="{2CFFA68D-A21A-4EAB-9BB8-B779EC9DFF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70835" y="3908095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25" name="object 19">
                      <a:extLst>
                        <a:ext uri="{FF2B5EF4-FFF2-40B4-BE49-F238E27FC236}">
                          <a16:creationId xmlns:a16="http://schemas.microsoft.com/office/drawing/2014/main" id="{B0038091-FE6B-4611-BBAD-9BA30E509A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70835" y="3703002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6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31" name="object 25">
                      <a:extLst>
                        <a:ext uri="{FF2B5EF4-FFF2-40B4-BE49-F238E27FC236}">
                          <a16:creationId xmlns:a16="http://schemas.microsoft.com/office/drawing/2014/main" id="{3C315550-B513-459E-BB70-B7743F6873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70835" y="3497910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8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33" name="object 27">
                    <a:extLst>
                      <a:ext uri="{FF2B5EF4-FFF2-40B4-BE49-F238E27FC236}">
                        <a16:creationId xmlns:a16="http://schemas.microsoft.com/office/drawing/2014/main" id="{776784A0-3C3F-4076-B58B-5484E1520CC4}"/>
                      </a:ext>
                    </a:extLst>
                  </p:cNvPr>
                  <p:cNvSpPr txBox="1"/>
                  <p:nvPr/>
                </p:nvSpPr>
                <p:spPr>
                  <a:xfrm>
                    <a:off x="2105117" y="2671407"/>
                    <a:ext cx="22352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3500</a:t>
                    </a:r>
                    <a:endParaRPr sz="7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4" name="object 28">
                    <a:extLst>
                      <a:ext uri="{FF2B5EF4-FFF2-40B4-BE49-F238E27FC236}">
                        <a16:creationId xmlns:a16="http://schemas.microsoft.com/office/drawing/2014/main" id="{798BDDEB-F7A3-4702-A5A6-183438E32931}"/>
                      </a:ext>
                    </a:extLst>
                  </p:cNvPr>
                  <p:cNvSpPr txBox="1"/>
                  <p:nvPr/>
                </p:nvSpPr>
                <p:spPr>
                  <a:xfrm>
                    <a:off x="4470835" y="3292818"/>
                    <a:ext cx="12446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" name="object 30">
                    <a:extLst>
                      <a:ext uri="{FF2B5EF4-FFF2-40B4-BE49-F238E27FC236}">
                        <a16:creationId xmlns:a16="http://schemas.microsoft.com/office/drawing/2014/main" id="{7466789A-ED3F-466C-9B0B-A0362EE64B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70835" y="3087726"/>
                    <a:ext cx="12446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12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8" name="object 32">
                    <a:extLst>
                      <a:ext uri="{FF2B5EF4-FFF2-40B4-BE49-F238E27FC236}">
                        <a16:creationId xmlns:a16="http://schemas.microsoft.com/office/drawing/2014/main" id="{484B5E14-BBAA-4C3F-A543-332B2886D759}"/>
                      </a:ext>
                    </a:extLst>
                  </p:cNvPr>
                  <p:cNvSpPr txBox="1"/>
                  <p:nvPr/>
                </p:nvSpPr>
                <p:spPr>
                  <a:xfrm>
                    <a:off x="4470835" y="2677541"/>
                    <a:ext cx="12446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16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9" name="object 33">
                    <a:extLst>
                      <a:ext uri="{FF2B5EF4-FFF2-40B4-BE49-F238E27FC236}">
                        <a16:creationId xmlns:a16="http://schemas.microsoft.com/office/drawing/2014/main" id="{6748ACD1-9E35-4916-B577-38A29C2FF82B}"/>
                      </a:ext>
                    </a:extLst>
                  </p:cNvPr>
                  <p:cNvSpPr txBox="1"/>
                  <p:nvPr/>
                </p:nvSpPr>
                <p:spPr>
                  <a:xfrm>
                    <a:off x="4470835" y="2882633"/>
                    <a:ext cx="12446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14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" name="object 35">
                    <a:extLst>
                      <a:ext uri="{FF2B5EF4-FFF2-40B4-BE49-F238E27FC236}">
                        <a16:creationId xmlns:a16="http://schemas.microsoft.com/office/drawing/2014/main" id="{A080E3F8-A309-4603-B10D-108BF80D22EE}"/>
                      </a:ext>
                    </a:extLst>
                  </p:cNvPr>
                  <p:cNvSpPr/>
                  <p:nvPr/>
                </p:nvSpPr>
                <p:spPr>
                  <a:xfrm>
                    <a:off x="2487783" y="3868956"/>
                    <a:ext cx="154940" cy="503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 h="503554">
                        <a:moveTo>
                          <a:pt x="0" y="503161"/>
                        </a:moveTo>
                        <a:lnTo>
                          <a:pt x="154470" y="503161"/>
                        </a:lnTo>
                        <a:lnTo>
                          <a:pt x="154470" y="0"/>
                        </a:lnTo>
                        <a:lnTo>
                          <a:pt x="0" y="0"/>
                        </a:lnTo>
                        <a:lnTo>
                          <a:pt x="0" y="503161"/>
                        </a:lnTo>
                        <a:close/>
                      </a:path>
                    </a:pathLst>
                  </a:custGeom>
                  <a:solidFill>
                    <a:srgbClr val="0083CA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3" name="object 37">
                    <a:extLst>
                      <a:ext uri="{FF2B5EF4-FFF2-40B4-BE49-F238E27FC236}">
                        <a16:creationId xmlns:a16="http://schemas.microsoft.com/office/drawing/2014/main" id="{3FC51258-284F-42EA-8444-5D47B7AF3C32}"/>
                      </a:ext>
                    </a:extLst>
                  </p:cNvPr>
                  <p:cNvSpPr/>
                  <p:nvPr/>
                </p:nvSpPr>
                <p:spPr>
                  <a:xfrm>
                    <a:off x="2992684" y="3164182"/>
                    <a:ext cx="154940" cy="1208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 h="1208404">
                        <a:moveTo>
                          <a:pt x="0" y="1207935"/>
                        </a:moveTo>
                        <a:lnTo>
                          <a:pt x="154470" y="1207935"/>
                        </a:lnTo>
                        <a:lnTo>
                          <a:pt x="154470" y="0"/>
                        </a:lnTo>
                        <a:lnTo>
                          <a:pt x="0" y="0"/>
                        </a:lnTo>
                        <a:lnTo>
                          <a:pt x="0" y="1207935"/>
                        </a:lnTo>
                        <a:close/>
                      </a:path>
                    </a:pathLst>
                  </a:custGeom>
                  <a:solidFill>
                    <a:srgbClr val="0083CA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5" name="object 39">
                    <a:extLst>
                      <a:ext uri="{FF2B5EF4-FFF2-40B4-BE49-F238E27FC236}">
                        <a16:creationId xmlns:a16="http://schemas.microsoft.com/office/drawing/2014/main" id="{664341CA-22A0-4E95-B2FD-8D1A72DD2FD6}"/>
                      </a:ext>
                    </a:extLst>
                  </p:cNvPr>
                  <p:cNvSpPr/>
                  <p:nvPr/>
                </p:nvSpPr>
                <p:spPr>
                  <a:xfrm>
                    <a:off x="3497586" y="3919984"/>
                    <a:ext cx="154940" cy="452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 h="452754">
                        <a:moveTo>
                          <a:pt x="0" y="452132"/>
                        </a:moveTo>
                        <a:lnTo>
                          <a:pt x="154470" y="452132"/>
                        </a:lnTo>
                        <a:lnTo>
                          <a:pt x="154470" y="0"/>
                        </a:lnTo>
                        <a:lnTo>
                          <a:pt x="0" y="0"/>
                        </a:lnTo>
                        <a:lnTo>
                          <a:pt x="0" y="452132"/>
                        </a:lnTo>
                        <a:close/>
                      </a:path>
                    </a:pathLst>
                  </a:custGeom>
                  <a:solidFill>
                    <a:srgbClr val="0083CA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7" name="object 41">
                    <a:extLst>
                      <a:ext uri="{FF2B5EF4-FFF2-40B4-BE49-F238E27FC236}">
                        <a16:creationId xmlns:a16="http://schemas.microsoft.com/office/drawing/2014/main" id="{9EFA3299-F90F-40A2-97E0-B56493CF3FD7}"/>
                      </a:ext>
                    </a:extLst>
                  </p:cNvPr>
                  <p:cNvSpPr/>
                  <p:nvPr/>
                </p:nvSpPr>
                <p:spPr>
                  <a:xfrm>
                    <a:off x="4006843" y="2963903"/>
                    <a:ext cx="154940" cy="140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 h="1408429">
                        <a:moveTo>
                          <a:pt x="0" y="1408214"/>
                        </a:moveTo>
                        <a:lnTo>
                          <a:pt x="154470" y="1408214"/>
                        </a:lnTo>
                        <a:lnTo>
                          <a:pt x="154470" y="0"/>
                        </a:lnTo>
                        <a:lnTo>
                          <a:pt x="0" y="0"/>
                        </a:lnTo>
                        <a:lnTo>
                          <a:pt x="0" y="1408214"/>
                        </a:lnTo>
                        <a:close/>
                      </a:path>
                    </a:pathLst>
                  </a:custGeom>
                  <a:solidFill>
                    <a:srgbClr val="0083CA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9" name="object 43">
                    <a:extLst>
                      <a:ext uri="{FF2B5EF4-FFF2-40B4-BE49-F238E27FC236}">
                        <a16:creationId xmlns:a16="http://schemas.microsoft.com/office/drawing/2014/main" id="{59DE5858-107E-48B9-B529-35ADC0C1E59F}"/>
                      </a:ext>
                    </a:extLst>
                  </p:cNvPr>
                  <p:cNvSpPr/>
                  <p:nvPr/>
                </p:nvSpPr>
                <p:spPr>
                  <a:xfrm>
                    <a:off x="2680366" y="4358172"/>
                    <a:ext cx="154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>
                        <a:moveTo>
                          <a:pt x="0" y="0"/>
                        </a:moveTo>
                        <a:lnTo>
                          <a:pt x="154470" y="0"/>
                        </a:lnTo>
                      </a:path>
                    </a:pathLst>
                  </a:custGeom>
                  <a:ln w="29362">
                    <a:solidFill>
                      <a:srgbClr val="F78E1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1" name="object 45">
                    <a:extLst>
                      <a:ext uri="{FF2B5EF4-FFF2-40B4-BE49-F238E27FC236}">
                        <a16:creationId xmlns:a16="http://schemas.microsoft.com/office/drawing/2014/main" id="{3783C363-5FDE-4758-8F54-59A9EFF298E9}"/>
                      </a:ext>
                    </a:extLst>
                  </p:cNvPr>
                  <p:cNvSpPr/>
                  <p:nvPr/>
                </p:nvSpPr>
                <p:spPr>
                  <a:xfrm>
                    <a:off x="3185254" y="4334703"/>
                    <a:ext cx="154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>
                        <a:moveTo>
                          <a:pt x="0" y="0"/>
                        </a:moveTo>
                        <a:lnTo>
                          <a:pt x="154470" y="0"/>
                        </a:lnTo>
                      </a:path>
                    </a:pathLst>
                  </a:custGeom>
                  <a:ln w="76301">
                    <a:solidFill>
                      <a:srgbClr val="F78E1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3" name="object 47">
                    <a:extLst>
                      <a:ext uri="{FF2B5EF4-FFF2-40B4-BE49-F238E27FC236}">
                        <a16:creationId xmlns:a16="http://schemas.microsoft.com/office/drawing/2014/main" id="{DFB6D4DB-E40D-477E-844B-BD7DCD441CD5}"/>
                      </a:ext>
                    </a:extLst>
                  </p:cNvPr>
                  <p:cNvSpPr/>
                  <p:nvPr/>
                </p:nvSpPr>
                <p:spPr>
                  <a:xfrm>
                    <a:off x="3690156" y="4343186"/>
                    <a:ext cx="154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>
                        <a:moveTo>
                          <a:pt x="0" y="0"/>
                        </a:moveTo>
                        <a:lnTo>
                          <a:pt x="154470" y="0"/>
                        </a:lnTo>
                      </a:path>
                    </a:pathLst>
                  </a:custGeom>
                  <a:ln w="59334">
                    <a:solidFill>
                      <a:srgbClr val="F78E1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5" name="object 49">
                    <a:extLst>
                      <a:ext uri="{FF2B5EF4-FFF2-40B4-BE49-F238E27FC236}">
                        <a16:creationId xmlns:a16="http://schemas.microsoft.com/office/drawing/2014/main" id="{4B087D58-43D0-42AF-BBCD-EC015708EC6A}"/>
                      </a:ext>
                    </a:extLst>
                  </p:cNvPr>
                  <p:cNvSpPr/>
                  <p:nvPr/>
                </p:nvSpPr>
                <p:spPr>
                  <a:xfrm>
                    <a:off x="4199426" y="4340120"/>
                    <a:ext cx="154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>
                        <a:moveTo>
                          <a:pt x="0" y="0"/>
                        </a:moveTo>
                        <a:lnTo>
                          <a:pt x="154470" y="0"/>
                        </a:lnTo>
                      </a:path>
                    </a:pathLst>
                  </a:custGeom>
                  <a:ln w="65468">
                    <a:solidFill>
                      <a:srgbClr val="F78E1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7" name="object 51">
                    <a:extLst>
                      <a:ext uri="{FF2B5EF4-FFF2-40B4-BE49-F238E27FC236}">
                        <a16:creationId xmlns:a16="http://schemas.microsoft.com/office/drawing/2014/main" id="{D5B60457-577C-45EB-B96E-81AA627966C9}"/>
                      </a:ext>
                    </a:extLst>
                  </p:cNvPr>
                  <p:cNvSpPr txBox="1"/>
                  <p:nvPr/>
                </p:nvSpPr>
                <p:spPr>
                  <a:xfrm>
                    <a:off x="1860300" y="2899581"/>
                    <a:ext cx="102592" cy="1292225"/>
                  </a:xfrm>
                  <a:prstGeom prst="rect">
                    <a:avLst/>
                  </a:prstGeom>
                </p:spPr>
                <p:txBody>
                  <a:bodyPr vert="vert270" wrap="square" lIns="0" tIns="0" rIns="0" bIns="0" rtlCol="0">
                    <a:spAutoFit/>
                  </a:bodyPr>
                  <a:lstStyle/>
                  <a:p>
                    <a:pPr marL="12700">
                      <a:lnSpc>
                        <a:spcPts val="770"/>
                      </a:lnSpc>
                    </a:pPr>
                    <a:r>
                      <a:rPr sz="700" spc="20" dirty="0">
                        <a:latin typeface="Arial"/>
                        <a:cs typeface="Arial"/>
                      </a:rPr>
                      <a:t>Number </a:t>
                    </a:r>
                    <a:r>
                      <a:rPr sz="700" spc="30" dirty="0">
                        <a:latin typeface="Arial"/>
                        <a:cs typeface="Arial"/>
                      </a:rPr>
                      <a:t>of </a:t>
                    </a:r>
                    <a:r>
                      <a:rPr sz="700" spc="5" dirty="0">
                        <a:latin typeface="Arial"/>
                        <a:cs typeface="Arial"/>
                      </a:rPr>
                      <a:t>female </a:t>
                    </a:r>
                    <a:r>
                      <a:rPr sz="700" spc="-10" dirty="0">
                        <a:latin typeface="Arial"/>
                        <a:cs typeface="Arial"/>
                      </a:rPr>
                      <a:t>sex</a:t>
                    </a:r>
                    <a:r>
                      <a:rPr sz="700" spc="80" dirty="0">
                        <a:latin typeface="Arial"/>
                        <a:cs typeface="Arial"/>
                      </a:rPr>
                      <a:t> </a:t>
                    </a:r>
                    <a:r>
                      <a:rPr sz="700" spc="10" dirty="0">
                        <a:latin typeface="Arial"/>
                        <a:cs typeface="Arial"/>
                      </a:rPr>
                      <a:t>workers</a:t>
                    </a:r>
                    <a:endParaRPr sz="7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9" name="object 53">
                    <a:extLst>
                      <a:ext uri="{FF2B5EF4-FFF2-40B4-BE49-F238E27FC236}">
                        <a16:creationId xmlns:a16="http://schemas.microsoft.com/office/drawing/2014/main" id="{1A2454CA-C8BE-4F7A-B4A7-36A48A85DE7D}"/>
                      </a:ext>
                    </a:extLst>
                  </p:cNvPr>
                  <p:cNvSpPr txBox="1"/>
                  <p:nvPr/>
                </p:nvSpPr>
                <p:spPr>
                  <a:xfrm>
                    <a:off x="4640825" y="3132766"/>
                    <a:ext cx="102592" cy="842010"/>
                  </a:xfrm>
                  <a:prstGeom prst="rect">
                    <a:avLst/>
                  </a:prstGeom>
                </p:spPr>
                <p:txBody>
                  <a:bodyPr vert="vert270" wrap="square" lIns="0" tIns="0" rIns="0" bIns="0" rtlCol="0">
                    <a:spAutoFit/>
                  </a:bodyPr>
                  <a:lstStyle/>
                  <a:p>
                    <a:pPr marL="12700">
                      <a:lnSpc>
                        <a:spcPts val="770"/>
                      </a:lnSpc>
                    </a:pPr>
                    <a:r>
                      <a:rPr sz="700" spc="-5" dirty="0">
                        <a:latin typeface="Arial"/>
                        <a:cs typeface="Arial"/>
                      </a:rPr>
                      <a:t>HIV </a:t>
                    </a:r>
                    <a:r>
                      <a:rPr sz="700" spc="20" dirty="0">
                        <a:latin typeface="Arial"/>
                        <a:cs typeface="Arial"/>
                      </a:rPr>
                      <a:t>testing </a:t>
                    </a:r>
                    <a:r>
                      <a:rPr sz="700" spc="10" dirty="0">
                        <a:latin typeface="Arial"/>
                        <a:cs typeface="Arial"/>
                      </a:rPr>
                      <a:t>yield</a:t>
                    </a:r>
                    <a:r>
                      <a:rPr sz="700" spc="-85" dirty="0">
                        <a:latin typeface="Arial"/>
                        <a:cs typeface="Arial"/>
                      </a:rPr>
                      <a:t> </a:t>
                    </a:r>
                    <a:r>
                      <a:rPr sz="700" spc="-35" dirty="0">
                        <a:latin typeface="Arial"/>
                        <a:cs typeface="Arial"/>
                      </a:rPr>
                      <a:t>(%)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BC87D212-09DA-44CC-AD2A-BA4426D95CE8}"/>
                      </a:ext>
                    </a:extLst>
                  </p:cNvPr>
                  <p:cNvGrpSpPr/>
                  <p:nvPr/>
                </p:nvGrpSpPr>
                <p:grpSpPr>
                  <a:xfrm>
                    <a:off x="2462400" y="2822400"/>
                    <a:ext cx="1924622" cy="1503575"/>
                    <a:chOff x="2481712" y="2858448"/>
                    <a:chExt cx="1924622" cy="1503575"/>
                  </a:xfrm>
                </p:grpSpPr>
                <p:sp>
                  <p:nvSpPr>
                    <p:cNvPr id="61" name="object 55">
                      <a:extLst>
                        <a:ext uri="{FF2B5EF4-FFF2-40B4-BE49-F238E27FC236}">
                          <a16:creationId xmlns:a16="http://schemas.microsoft.com/office/drawing/2014/main" id="{264C4B19-F207-4D07-B059-2B168C205D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1712" y="3757925"/>
                      <a:ext cx="248408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1179</a:t>
                      </a:r>
                      <a:endParaRPr sz="7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3" name="object 57">
                      <a:extLst>
                        <a:ext uri="{FF2B5EF4-FFF2-40B4-BE49-F238E27FC236}">
                          <a16:creationId xmlns:a16="http://schemas.microsoft.com/office/drawing/2014/main" id="{91DD1E32-828C-4DC1-9635-21900AD01B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88506" y="3051614"/>
                      <a:ext cx="240852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2573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" name="object 59">
                      <a:extLst>
                        <a:ext uri="{FF2B5EF4-FFF2-40B4-BE49-F238E27FC236}">
                          <a16:creationId xmlns:a16="http://schemas.microsoft.com/office/drawing/2014/main" id="{17F63799-290B-486C-929F-1334500C7B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09549" y="4241477"/>
                      <a:ext cx="143567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7" name="object 61">
                      <a:extLst>
                        <a:ext uri="{FF2B5EF4-FFF2-40B4-BE49-F238E27FC236}">
                          <a16:creationId xmlns:a16="http://schemas.microsoft.com/office/drawing/2014/main" id="{BA8E0DA0-D64C-41A0-A59B-2682CF0701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96786" y="4196583"/>
                      <a:ext cx="195516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219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8" name="object 62">
                      <a:extLst>
                        <a:ext uri="{FF2B5EF4-FFF2-40B4-BE49-F238E27FC236}">
                          <a16:creationId xmlns:a16="http://schemas.microsoft.com/office/drawing/2014/main" id="{8CD83BC0-CF9C-4585-B9FE-180F9694F2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93331" y="3816027"/>
                      <a:ext cx="240852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1049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0" name="object 64">
                      <a:extLst>
                        <a:ext uri="{FF2B5EF4-FFF2-40B4-BE49-F238E27FC236}">
                          <a16:creationId xmlns:a16="http://schemas.microsoft.com/office/drawing/2014/main" id="{0FF92696-7337-4C96-93AC-1ADCDF40CD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01611" y="4214109"/>
                      <a:ext cx="195516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142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2" name="object 66">
                      <a:extLst>
                        <a:ext uri="{FF2B5EF4-FFF2-40B4-BE49-F238E27FC236}">
                          <a16:creationId xmlns:a16="http://schemas.microsoft.com/office/drawing/2014/main" id="{C07859B1-99D5-4B08-B40D-D81EBCF46A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02538" y="2858448"/>
                      <a:ext cx="240852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3037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74" name="object 68">
                      <a:extLst>
                        <a:ext uri="{FF2B5EF4-FFF2-40B4-BE49-F238E27FC236}">
                          <a16:creationId xmlns:a16="http://schemas.microsoft.com/office/drawing/2014/main" id="{08CE149C-AEE4-4CB7-9595-7E220CA618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10818" y="4213347"/>
                      <a:ext cx="195516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155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76" name="object 70">
                    <a:extLst>
                      <a:ext uri="{FF2B5EF4-FFF2-40B4-BE49-F238E27FC236}">
                        <a16:creationId xmlns:a16="http://schemas.microsoft.com/office/drawing/2014/main" id="{0310626F-6111-465A-A111-B3FD52D9D2E1}"/>
                      </a:ext>
                    </a:extLst>
                  </p:cNvPr>
                  <p:cNvSpPr/>
                  <p:nvPr/>
                </p:nvSpPr>
                <p:spPr>
                  <a:xfrm>
                    <a:off x="2578582" y="3937936"/>
                    <a:ext cx="168275" cy="133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75" h="133985">
                        <a:moveTo>
                          <a:pt x="83959" y="0"/>
                        </a:moveTo>
                        <a:lnTo>
                          <a:pt x="0" y="133477"/>
                        </a:lnTo>
                        <a:lnTo>
                          <a:pt x="167970" y="133527"/>
                        </a:lnTo>
                        <a:lnTo>
                          <a:pt x="83959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7" name="object 71">
                    <a:extLst>
                      <a:ext uri="{FF2B5EF4-FFF2-40B4-BE49-F238E27FC236}">
                        <a16:creationId xmlns:a16="http://schemas.microsoft.com/office/drawing/2014/main" id="{BA606F52-2C10-43A1-B234-C71EB879290E}"/>
                      </a:ext>
                    </a:extLst>
                  </p:cNvPr>
                  <p:cNvSpPr/>
                  <p:nvPr/>
                </p:nvSpPr>
                <p:spPr>
                  <a:xfrm>
                    <a:off x="3088572" y="3379260"/>
                    <a:ext cx="168275" cy="133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75" h="133985">
                        <a:moveTo>
                          <a:pt x="83959" y="0"/>
                        </a:moveTo>
                        <a:lnTo>
                          <a:pt x="0" y="133477"/>
                        </a:lnTo>
                        <a:lnTo>
                          <a:pt x="167970" y="133527"/>
                        </a:lnTo>
                        <a:lnTo>
                          <a:pt x="83959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0" name="object 74">
                    <a:extLst>
                      <a:ext uri="{FF2B5EF4-FFF2-40B4-BE49-F238E27FC236}">
                        <a16:creationId xmlns:a16="http://schemas.microsoft.com/office/drawing/2014/main" id="{4BB98496-8A45-4F5B-8874-E8C4C7531857}"/>
                      </a:ext>
                    </a:extLst>
                  </p:cNvPr>
                  <p:cNvSpPr/>
                  <p:nvPr/>
                </p:nvSpPr>
                <p:spPr>
                  <a:xfrm>
                    <a:off x="3600808" y="2907496"/>
                    <a:ext cx="128270" cy="10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69" h="102235">
                        <a:moveTo>
                          <a:pt x="63931" y="0"/>
                        </a:moveTo>
                        <a:lnTo>
                          <a:pt x="0" y="101638"/>
                        </a:lnTo>
                        <a:lnTo>
                          <a:pt x="127901" y="101676"/>
                        </a:lnTo>
                        <a:lnTo>
                          <a:pt x="63931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2" name="object 76">
                    <a:extLst>
                      <a:ext uri="{FF2B5EF4-FFF2-40B4-BE49-F238E27FC236}">
                        <a16:creationId xmlns:a16="http://schemas.microsoft.com/office/drawing/2014/main" id="{0A897F54-2ED0-4BE3-B596-E1BD8714E819}"/>
                      </a:ext>
                    </a:extLst>
                  </p:cNvPr>
                  <p:cNvSpPr/>
                  <p:nvPr/>
                </p:nvSpPr>
                <p:spPr>
                  <a:xfrm>
                    <a:off x="4124333" y="3792993"/>
                    <a:ext cx="128270" cy="10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70" h="102235">
                        <a:moveTo>
                          <a:pt x="63944" y="0"/>
                        </a:moveTo>
                        <a:lnTo>
                          <a:pt x="0" y="101638"/>
                        </a:lnTo>
                        <a:lnTo>
                          <a:pt x="127914" y="101663"/>
                        </a:lnTo>
                        <a:lnTo>
                          <a:pt x="63944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1" name="object 85">
                    <a:extLst>
                      <a:ext uri="{FF2B5EF4-FFF2-40B4-BE49-F238E27FC236}">
                        <a16:creationId xmlns:a16="http://schemas.microsoft.com/office/drawing/2014/main" id="{7E383B8A-D37E-410E-B2E9-EADA15E10982}"/>
                      </a:ext>
                    </a:extLst>
                  </p:cNvPr>
                  <p:cNvSpPr/>
                  <p:nvPr/>
                </p:nvSpPr>
                <p:spPr>
                  <a:xfrm>
                    <a:off x="3580772" y="2886720"/>
                    <a:ext cx="168275" cy="133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75" h="133985">
                        <a:moveTo>
                          <a:pt x="83959" y="0"/>
                        </a:moveTo>
                        <a:lnTo>
                          <a:pt x="0" y="133477"/>
                        </a:lnTo>
                        <a:lnTo>
                          <a:pt x="167970" y="133527"/>
                        </a:lnTo>
                        <a:lnTo>
                          <a:pt x="83959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2" name="object 86">
                    <a:extLst>
                      <a:ext uri="{FF2B5EF4-FFF2-40B4-BE49-F238E27FC236}">
                        <a16:creationId xmlns:a16="http://schemas.microsoft.com/office/drawing/2014/main" id="{6DEFB240-7821-46B7-8963-A509F21B48F1}"/>
                      </a:ext>
                    </a:extLst>
                  </p:cNvPr>
                  <p:cNvSpPr/>
                  <p:nvPr/>
                </p:nvSpPr>
                <p:spPr>
                  <a:xfrm>
                    <a:off x="4108683" y="3763832"/>
                    <a:ext cx="168275" cy="133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75" h="133985">
                        <a:moveTo>
                          <a:pt x="83959" y="0"/>
                        </a:moveTo>
                        <a:lnTo>
                          <a:pt x="0" y="133477"/>
                        </a:lnTo>
                        <a:lnTo>
                          <a:pt x="167970" y="133527"/>
                        </a:lnTo>
                        <a:lnTo>
                          <a:pt x="83959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7080F9CE-1D80-46C3-B256-B9E1BF28BE6A}"/>
                      </a:ext>
                    </a:extLst>
                  </p:cNvPr>
                  <p:cNvGrpSpPr/>
                  <p:nvPr/>
                </p:nvGrpSpPr>
                <p:grpSpPr>
                  <a:xfrm>
                    <a:off x="2598739" y="2916000"/>
                    <a:ext cx="1695223" cy="1157560"/>
                    <a:chOff x="2598739" y="2935728"/>
                    <a:chExt cx="1695223" cy="1157560"/>
                  </a:xfrm>
                </p:grpSpPr>
                <p:sp>
                  <p:nvSpPr>
                    <p:cNvPr id="89" name="object 83">
                      <a:extLst>
                        <a:ext uri="{FF2B5EF4-FFF2-40B4-BE49-F238E27FC236}">
                          <a16:creationId xmlns:a16="http://schemas.microsoft.com/office/drawing/2014/main" id="{52A7C8ED-5724-47DB-8282-74D5EBB9ED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98739" y="3972742"/>
                      <a:ext cx="162229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4%</a:t>
                      </a:r>
                      <a:endParaRPr sz="7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90" name="object 84">
                      <a:extLst>
                        <a:ext uri="{FF2B5EF4-FFF2-40B4-BE49-F238E27FC236}">
                          <a16:creationId xmlns:a16="http://schemas.microsoft.com/office/drawing/2014/main" id="{1BF3F09D-CD4F-43BC-A4DA-5B242DD133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14423" y="3419974"/>
                      <a:ext cx="162229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9%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93" name="object 87">
                      <a:extLst>
                        <a:ext uri="{FF2B5EF4-FFF2-40B4-BE49-F238E27FC236}">
                          <a16:creationId xmlns:a16="http://schemas.microsoft.com/office/drawing/2014/main" id="{B8914486-08EF-4604-B18E-29CF4088B5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31733" y="3804154"/>
                      <a:ext cx="162229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5%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94" name="object 88">
                      <a:extLst>
                        <a:ext uri="{FF2B5EF4-FFF2-40B4-BE49-F238E27FC236}">
                          <a16:creationId xmlns:a16="http://schemas.microsoft.com/office/drawing/2014/main" id="{D2A43BC9-BDE3-42C7-A052-367B6FD5F3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82585" y="2935728"/>
                      <a:ext cx="212421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14%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103" name="bk object 17">
                    <a:extLst>
                      <a:ext uri="{FF2B5EF4-FFF2-40B4-BE49-F238E27FC236}">
                        <a16:creationId xmlns:a16="http://schemas.microsoft.com/office/drawing/2014/main" id="{2AB524A8-6A4D-4A0C-BE5A-E8A484B9A54C}"/>
                      </a:ext>
                    </a:extLst>
                  </p:cNvPr>
                  <p:cNvSpPr/>
                  <p:nvPr/>
                </p:nvSpPr>
                <p:spPr>
                  <a:xfrm>
                    <a:off x="2370302" y="2725048"/>
                    <a:ext cx="2052320" cy="1649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2320" h="1649729">
                        <a:moveTo>
                          <a:pt x="2052231" y="0"/>
                        </a:moveTo>
                        <a:lnTo>
                          <a:pt x="2052231" y="1649145"/>
                        </a:lnTo>
                        <a:lnTo>
                          <a:pt x="0" y="1649145"/>
                        </a:lnTo>
                        <a:lnTo>
                          <a:pt x="0" y="16230"/>
                        </a:lnTo>
                      </a:path>
                    </a:pathLst>
                  </a:custGeom>
                  <a:ln w="63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4" name="object 6">
                    <a:extLst>
                      <a:ext uri="{FF2B5EF4-FFF2-40B4-BE49-F238E27FC236}">
                        <a16:creationId xmlns:a16="http://schemas.microsoft.com/office/drawing/2014/main" id="{0B930453-D6A9-439A-95B6-D306CAAAA2B6}"/>
                      </a:ext>
                    </a:extLst>
                  </p:cNvPr>
                  <p:cNvSpPr txBox="1"/>
                  <p:nvPr/>
                </p:nvSpPr>
                <p:spPr>
                  <a:xfrm>
                    <a:off x="2903819" y="4446000"/>
                    <a:ext cx="483234" cy="10515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noAutofit/>
                  </a:bodyPr>
                  <a:lstStyle>
                    <a:defPPr>
                      <a:defRPr lang="en-US"/>
                    </a:defPPr>
                    <a:lvl1pPr algn="ctr">
                      <a:lnSpc>
                        <a:spcPct val="100000"/>
                      </a:lnSpc>
                      <a:defRPr sz="6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en-GB" dirty="0"/>
                      <a:t>Peer</a:t>
                    </a:r>
                  </a:p>
                  <a:p>
                    <a:r>
                      <a:rPr lang="en-GB" dirty="0"/>
                      <a:t>educator</a:t>
                    </a:r>
                  </a:p>
                  <a:p>
                    <a:r>
                      <a:rPr lang="en-GB" dirty="0"/>
                      <a:t>referral</a:t>
                    </a:r>
                    <a:endParaRPr dirty="0"/>
                  </a:p>
                </p:txBody>
              </p:sp>
              <p:sp>
                <p:nvSpPr>
                  <p:cNvPr id="115" name="object 6">
                    <a:extLst>
                      <a:ext uri="{FF2B5EF4-FFF2-40B4-BE49-F238E27FC236}">
                        <a16:creationId xmlns:a16="http://schemas.microsoft.com/office/drawing/2014/main" id="{733B931C-3004-4889-871E-5E9E1E6E3632}"/>
                      </a:ext>
                    </a:extLst>
                  </p:cNvPr>
                  <p:cNvSpPr txBox="1"/>
                  <p:nvPr/>
                </p:nvSpPr>
                <p:spPr>
                  <a:xfrm>
                    <a:off x="2417422" y="4446000"/>
                    <a:ext cx="483234" cy="10515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noAutofit/>
                  </a:bodyPr>
                  <a:lstStyle>
                    <a:defPPr>
                      <a:defRPr lang="en-US"/>
                    </a:defPPr>
                    <a:lvl1pPr algn="ctr">
                      <a:lnSpc>
                        <a:spcPct val="100000"/>
                      </a:lnSpc>
                      <a:defRPr sz="6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en-GB" dirty="0"/>
                      <a:t>Enhanced</a:t>
                    </a:r>
                  </a:p>
                  <a:p>
                    <a:r>
                      <a:rPr lang="en-GB" dirty="0"/>
                      <a:t>peer outreach</a:t>
                    </a:r>
                  </a:p>
                  <a:p>
                    <a:r>
                      <a:rPr lang="en-GB" dirty="0"/>
                      <a:t>approach</a:t>
                    </a:r>
                    <a:endParaRPr dirty="0"/>
                  </a:p>
                </p:txBody>
              </p:sp>
              <p:sp>
                <p:nvSpPr>
                  <p:cNvPr id="116" name="object 6">
                    <a:extLst>
                      <a:ext uri="{FF2B5EF4-FFF2-40B4-BE49-F238E27FC236}">
                        <a16:creationId xmlns:a16="http://schemas.microsoft.com/office/drawing/2014/main" id="{16C33FFC-CF54-4722-9299-6F9FDCA421C4}"/>
                      </a:ext>
                    </a:extLst>
                  </p:cNvPr>
                  <p:cNvSpPr txBox="1"/>
                  <p:nvPr/>
                </p:nvSpPr>
                <p:spPr>
                  <a:xfrm>
                    <a:off x="3934800" y="4446000"/>
                    <a:ext cx="483234" cy="10515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noAutofit/>
                  </a:bodyPr>
                  <a:lstStyle>
                    <a:defPPr>
                      <a:defRPr lang="en-US"/>
                    </a:defPPr>
                    <a:lvl1pPr algn="ctr">
                      <a:lnSpc>
                        <a:spcPct val="100000"/>
                      </a:lnSpc>
                      <a:defRPr sz="6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en-US" dirty="0"/>
                      <a:t>Testing</a:t>
                    </a:r>
                  </a:p>
                  <a:p>
                    <a:r>
                      <a:rPr lang="en-US" dirty="0"/>
                      <a:t>by health</a:t>
                    </a:r>
                  </a:p>
                  <a:p>
                    <a:r>
                      <a:rPr lang="en-US" dirty="0"/>
                      <a:t>staff in the</a:t>
                    </a:r>
                  </a:p>
                  <a:p>
                    <a:r>
                      <a:rPr lang="en-US" dirty="0"/>
                      <a:t>community</a:t>
                    </a:r>
                    <a:endParaRPr dirty="0"/>
                  </a:p>
                </p:txBody>
              </p:sp>
            </p:grp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B32AC94E-C1A2-48DA-BD61-7CF29FEF5F6B}"/>
                  </a:ext>
                </a:extLst>
              </p:cNvPr>
              <p:cNvGrpSpPr/>
              <p:nvPr/>
            </p:nvGrpSpPr>
            <p:grpSpPr>
              <a:xfrm>
                <a:off x="5074395" y="2070001"/>
                <a:ext cx="2866937" cy="2571157"/>
                <a:chOff x="4967533" y="1980000"/>
                <a:chExt cx="2866937" cy="2571157"/>
              </a:xfrm>
            </p:grpSpPr>
            <p:sp>
              <p:nvSpPr>
                <p:cNvPr id="106" name="object 2">
                  <a:extLst>
                    <a:ext uri="{FF2B5EF4-FFF2-40B4-BE49-F238E27FC236}">
                      <a16:creationId xmlns:a16="http://schemas.microsoft.com/office/drawing/2014/main" id="{2ABC488B-559D-4DE5-AB3D-E724B11D1597}"/>
                    </a:ext>
                  </a:extLst>
                </p:cNvPr>
                <p:cNvSpPr txBox="1"/>
                <p:nvPr/>
              </p:nvSpPr>
              <p:spPr>
                <a:xfrm>
                  <a:off x="4984778" y="1980000"/>
                  <a:ext cx="2849692" cy="382156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1100" cap="all">
                      <a:latin typeface="Arial"/>
                      <a:cs typeface="Arial"/>
                    </a:defRPr>
                  </a:lvl1pPr>
                </a:lstStyle>
                <a:p>
                  <a:r>
                    <a:rPr sz="1200" dirty="0"/>
                    <a:t>Gay men and other men </a:t>
                  </a:r>
                  <a:endParaRPr lang="en-GB" sz="1200" dirty="0"/>
                </a:p>
                <a:p>
                  <a:r>
                    <a:rPr sz="1200" dirty="0"/>
                    <a:t>who have sex with men</a:t>
                  </a:r>
                </a:p>
              </p:txBody>
            </p: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9E75ABE-32E2-4FE1-BC63-AC4F144748A0}"/>
                    </a:ext>
                  </a:extLst>
                </p:cNvPr>
                <p:cNvGrpSpPr/>
                <p:nvPr/>
              </p:nvGrpSpPr>
              <p:grpSpPr>
                <a:xfrm>
                  <a:off x="4967533" y="2600908"/>
                  <a:ext cx="2866937" cy="1950249"/>
                  <a:chOff x="4967533" y="2600908"/>
                  <a:chExt cx="2866937" cy="1950249"/>
                </a:xfrm>
              </p:grpSpPr>
              <p:sp>
                <p:nvSpPr>
                  <p:cNvPr id="30" name="object 24">
                    <a:extLst>
                      <a:ext uri="{FF2B5EF4-FFF2-40B4-BE49-F238E27FC236}">
                        <a16:creationId xmlns:a16="http://schemas.microsoft.com/office/drawing/2014/main" id="{67CAA9F1-B20A-4DB5-9BAF-10869A920302}"/>
                      </a:ext>
                    </a:extLst>
                  </p:cNvPr>
                  <p:cNvSpPr txBox="1"/>
                  <p:nvPr/>
                </p:nvSpPr>
                <p:spPr>
                  <a:xfrm>
                    <a:off x="5185413" y="2600908"/>
                    <a:ext cx="223520" cy="1897314"/>
                  </a:xfrm>
                  <a:prstGeom prst="rect">
                    <a:avLst/>
                  </a:prstGeom>
                </p:spPr>
                <p:txBody>
                  <a:bodyPr vert="horz" wrap="square" lIns="0" tIns="70485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555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1000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L="48895" algn="ctr">
                      <a:lnSpc>
                        <a:spcPct val="100000"/>
                      </a:lnSpc>
                      <a:spcBef>
                        <a:spcPts val="45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900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L="48895" algn="ctr">
                      <a:lnSpc>
                        <a:spcPct val="100000"/>
                      </a:lnSpc>
                      <a:spcBef>
                        <a:spcPts val="455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800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L="48895" algn="ctr">
                      <a:lnSpc>
                        <a:spcPct val="100000"/>
                      </a:lnSpc>
                      <a:spcBef>
                        <a:spcPts val="455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700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L="48895" algn="ctr">
                      <a:lnSpc>
                        <a:spcPct val="100000"/>
                      </a:lnSpc>
                      <a:spcBef>
                        <a:spcPts val="455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600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L="48895" algn="ctr">
                      <a:lnSpc>
                        <a:spcPct val="100000"/>
                      </a:lnSpc>
                      <a:spcBef>
                        <a:spcPts val="475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500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L="48895" algn="ctr">
                      <a:lnSpc>
                        <a:spcPct val="100000"/>
                      </a:lnSpc>
                      <a:spcBef>
                        <a:spcPts val="455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400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L="48895" algn="ctr">
                      <a:lnSpc>
                        <a:spcPct val="100000"/>
                      </a:lnSpc>
                      <a:spcBef>
                        <a:spcPts val="455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300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L="48895" algn="ctr">
                      <a:lnSpc>
                        <a:spcPct val="100000"/>
                      </a:lnSpc>
                      <a:spcBef>
                        <a:spcPts val="455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200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L="48895" algn="ctr">
                      <a:lnSpc>
                        <a:spcPct val="100000"/>
                      </a:lnSpc>
                      <a:spcBef>
                        <a:spcPts val="45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100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marR="5080" algn="r">
                      <a:lnSpc>
                        <a:spcPct val="100000"/>
                      </a:lnSpc>
                      <a:spcBef>
                        <a:spcPts val="459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CAD3DF06-CF0B-4A63-AF78-14C05068C34E}"/>
                      </a:ext>
                    </a:extLst>
                  </p:cNvPr>
                  <p:cNvGrpSpPr/>
                  <p:nvPr/>
                </p:nvGrpSpPr>
                <p:grpSpPr>
                  <a:xfrm>
                    <a:off x="7596000" y="3355581"/>
                    <a:ext cx="74930" cy="1050084"/>
                    <a:chOff x="7551131" y="3355581"/>
                    <a:chExt cx="74930" cy="1050084"/>
                  </a:xfrm>
                </p:grpSpPr>
                <p:sp>
                  <p:nvSpPr>
                    <p:cNvPr id="17" name="object 11">
                      <a:extLst>
                        <a:ext uri="{FF2B5EF4-FFF2-40B4-BE49-F238E27FC236}">
                          <a16:creationId xmlns:a16="http://schemas.microsoft.com/office/drawing/2014/main" id="{309FBB3C-1E10-4D27-A136-9BA0D19E7F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51131" y="4052735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20" name="object 14">
                      <a:extLst>
                        <a:ext uri="{FF2B5EF4-FFF2-40B4-BE49-F238E27FC236}">
                          <a16:creationId xmlns:a16="http://schemas.microsoft.com/office/drawing/2014/main" id="{F3CD954A-06AF-4A8B-B358-E7DC83C7A6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51131" y="4285119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0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23" name="object 17">
                      <a:extLst>
                        <a:ext uri="{FF2B5EF4-FFF2-40B4-BE49-F238E27FC236}">
                          <a16:creationId xmlns:a16="http://schemas.microsoft.com/office/drawing/2014/main" id="{7DEC5B1C-2843-42A0-ADB1-89EE2E53DA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51131" y="3820351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26" name="object 20">
                      <a:extLst>
                        <a:ext uri="{FF2B5EF4-FFF2-40B4-BE49-F238E27FC236}">
                          <a16:creationId xmlns:a16="http://schemas.microsoft.com/office/drawing/2014/main" id="{CB1C3E42-656C-4E4A-8703-4DAF17A597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51131" y="3587966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6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32" name="object 26">
                      <a:extLst>
                        <a:ext uri="{FF2B5EF4-FFF2-40B4-BE49-F238E27FC236}">
                          <a16:creationId xmlns:a16="http://schemas.microsoft.com/office/drawing/2014/main" id="{E1DAFB7B-E65F-4A01-8CB8-DAC66380C7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51131" y="3355581"/>
                      <a:ext cx="74930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8</a:t>
                      </a:r>
                      <a:endParaRPr sz="700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35" name="object 29">
                    <a:extLst>
                      <a:ext uri="{FF2B5EF4-FFF2-40B4-BE49-F238E27FC236}">
                        <a16:creationId xmlns:a16="http://schemas.microsoft.com/office/drawing/2014/main" id="{2E7FC612-C032-4F4C-A57C-237C54092E50}"/>
                      </a:ext>
                    </a:extLst>
                  </p:cNvPr>
                  <p:cNvSpPr txBox="1"/>
                  <p:nvPr/>
                </p:nvSpPr>
                <p:spPr>
                  <a:xfrm>
                    <a:off x="7551131" y="3123197"/>
                    <a:ext cx="12446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10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7" name="object 31">
                    <a:extLst>
                      <a:ext uri="{FF2B5EF4-FFF2-40B4-BE49-F238E27FC236}">
                        <a16:creationId xmlns:a16="http://schemas.microsoft.com/office/drawing/2014/main" id="{5241F613-413C-4F99-8ABE-8A4115AE98E1}"/>
                      </a:ext>
                    </a:extLst>
                  </p:cNvPr>
                  <p:cNvSpPr txBox="1"/>
                  <p:nvPr/>
                </p:nvSpPr>
                <p:spPr>
                  <a:xfrm>
                    <a:off x="7551131" y="2890812"/>
                    <a:ext cx="12446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12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0" name="object 34">
                    <a:extLst>
                      <a:ext uri="{FF2B5EF4-FFF2-40B4-BE49-F238E27FC236}">
                        <a16:creationId xmlns:a16="http://schemas.microsoft.com/office/drawing/2014/main" id="{9743873D-B0A8-4308-81E8-8002A0862771}"/>
                      </a:ext>
                    </a:extLst>
                  </p:cNvPr>
                  <p:cNvSpPr txBox="1"/>
                  <p:nvPr/>
                </p:nvSpPr>
                <p:spPr>
                  <a:xfrm>
                    <a:off x="7551131" y="2658338"/>
                    <a:ext cx="124460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spc="-5" dirty="0">
                        <a:latin typeface="Arial"/>
                        <a:cs typeface="Arial"/>
                      </a:rPr>
                      <a:t>14</a:t>
                    </a:r>
                    <a:endParaRPr sz="7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2" name="object 36">
                    <a:extLst>
                      <a:ext uri="{FF2B5EF4-FFF2-40B4-BE49-F238E27FC236}">
                        <a16:creationId xmlns:a16="http://schemas.microsoft.com/office/drawing/2014/main" id="{64B0F560-1FB9-462C-8F9A-9194027DB957}"/>
                      </a:ext>
                    </a:extLst>
                  </p:cNvPr>
                  <p:cNvSpPr/>
                  <p:nvPr/>
                </p:nvSpPr>
                <p:spPr>
                  <a:xfrm>
                    <a:off x="5568067" y="2843177"/>
                    <a:ext cx="154940" cy="1529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 h="1529079">
                        <a:moveTo>
                          <a:pt x="0" y="1528940"/>
                        </a:moveTo>
                        <a:lnTo>
                          <a:pt x="154470" y="1528940"/>
                        </a:lnTo>
                        <a:lnTo>
                          <a:pt x="154470" y="0"/>
                        </a:lnTo>
                        <a:lnTo>
                          <a:pt x="0" y="0"/>
                        </a:lnTo>
                        <a:lnTo>
                          <a:pt x="0" y="1528940"/>
                        </a:lnTo>
                        <a:close/>
                      </a:path>
                    </a:pathLst>
                  </a:custGeom>
                  <a:solidFill>
                    <a:srgbClr val="0083CA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4" name="object 38">
                    <a:extLst>
                      <a:ext uri="{FF2B5EF4-FFF2-40B4-BE49-F238E27FC236}">
                        <a16:creationId xmlns:a16="http://schemas.microsoft.com/office/drawing/2014/main" id="{702BACF8-FBC1-478D-80E1-A955E2B39B25}"/>
                      </a:ext>
                    </a:extLst>
                  </p:cNvPr>
                  <p:cNvSpPr/>
                  <p:nvPr/>
                </p:nvSpPr>
                <p:spPr>
                  <a:xfrm>
                    <a:off x="6072968" y="3272602"/>
                    <a:ext cx="154940" cy="10998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 h="1099820">
                        <a:moveTo>
                          <a:pt x="0" y="1099515"/>
                        </a:moveTo>
                        <a:lnTo>
                          <a:pt x="154470" y="1099515"/>
                        </a:lnTo>
                        <a:lnTo>
                          <a:pt x="154470" y="0"/>
                        </a:lnTo>
                        <a:lnTo>
                          <a:pt x="0" y="0"/>
                        </a:lnTo>
                        <a:lnTo>
                          <a:pt x="0" y="1099515"/>
                        </a:lnTo>
                        <a:close/>
                      </a:path>
                    </a:pathLst>
                  </a:custGeom>
                  <a:solidFill>
                    <a:srgbClr val="0083CA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6" name="object 40">
                    <a:extLst>
                      <a:ext uri="{FF2B5EF4-FFF2-40B4-BE49-F238E27FC236}">
                        <a16:creationId xmlns:a16="http://schemas.microsoft.com/office/drawing/2014/main" id="{A9B5AB11-2352-4147-9095-C6C968FE5475}"/>
                      </a:ext>
                    </a:extLst>
                  </p:cNvPr>
                  <p:cNvSpPr/>
                  <p:nvPr/>
                </p:nvSpPr>
                <p:spPr>
                  <a:xfrm>
                    <a:off x="6577856" y="4030322"/>
                    <a:ext cx="154940" cy="342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 h="342264">
                        <a:moveTo>
                          <a:pt x="0" y="341795"/>
                        </a:moveTo>
                        <a:lnTo>
                          <a:pt x="154470" y="341795"/>
                        </a:lnTo>
                        <a:lnTo>
                          <a:pt x="154470" y="0"/>
                        </a:lnTo>
                        <a:lnTo>
                          <a:pt x="0" y="0"/>
                        </a:lnTo>
                        <a:lnTo>
                          <a:pt x="0" y="341795"/>
                        </a:lnTo>
                        <a:close/>
                      </a:path>
                    </a:pathLst>
                  </a:custGeom>
                  <a:solidFill>
                    <a:srgbClr val="0083CA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8" name="object 42">
                    <a:extLst>
                      <a:ext uri="{FF2B5EF4-FFF2-40B4-BE49-F238E27FC236}">
                        <a16:creationId xmlns:a16="http://schemas.microsoft.com/office/drawing/2014/main" id="{C4C6CF0D-6589-4AB0-8192-F717ACEA36F3}"/>
                      </a:ext>
                    </a:extLst>
                  </p:cNvPr>
                  <p:cNvSpPr/>
                  <p:nvPr/>
                </p:nvSpPr>
                <p:spPr>
                  <a:xfrm>
                    <a:off x="7087126" y="4089695"/>
                    <a:ext cx="154940" cy="282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40" h="282575">
                        <a:moveTo>
                          <a:pt x="0" y="282422"/>
                        </a:moveTo>
                        <a:lnTo>
                          <a:pt x="154470" y="282422"/>
                        </a:lnTo>
                        <a:lnTo>
                          <a:pt x="154470" y="0"/>
                        </a:lnTo>
                        <a:lnTo>
                          <a:pt x="0" y="0"/>
                        </a:lnTo>
                        <a:lnTo>
                          <a:pt x="0" y="282422"/>
                        </a:lnTo>
                        <a:close/>
                      </a:path>
                    </a:pathLst>
                  </a:custGeom>
                  <a:solidFill>
                    <a:srgbClr val="0083CA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0" name="object 44">
                    <a:extLst>
                      <a:ext uri="{FF2B5EF4-FFF2-40B4-BE49-F238E27FC236}">
                        <a16:creationId xmlns:a16="http://schemas.microsoft.com/office/drawing/2014/main" id="{1DE18A4D-7C0B-4989-ADA0-DC72F8509AE2}"/>
                      </a:ext>
                    </a:extLst>
                  </p:cNvPr>
                  <p:cNvSpPr/>
                  <p:nvPr/>
                </p:nvSpPr>
                <p:spPr>
                  <a:xfrm>
                    <a:off x="5760637" y="4353334"/>
                    <a:ext cx="154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>
                        <a:moveTo>
                          <a:pt x="0" y="0"/>
                        </a:moveTo>
                        <a:lnTo>
                          <a:pt x="154470" y="0"/>
                        </a:lnTo>
                      </a:path>
                    </a:pathLst>
                  </a:custGeom>
                  <a:ln w="39039">
                    <a:solidFill>
                      <a:srgbClr val="F78E1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2" name="object 46">
                    <a:extLst>
                      <a:ext uri="{FF2B5EF4-FFF2-40B4-BE49-F238E27FC236}">
                        <a16:creationId xmlns:a16="http://schemas.microsoft.com/office/drawing/2014/main" id="{1F8D22BB-C247-43E9-8935-4649604A0FDB}"/>
                      </a:ext>
                    </a:extLst>
                  </p:cNvPr>
                  <p:cNvSpPr/>
                  <p:nvPr/>
                </p:nvSpPr>
                <p:spPr>
                  <a:xfrm>
                    <a:off x="6265538" y="4363094"/>
                    <a:ext cx="154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>
                        <a:moveTo>
                          <a:pt x="0" y="0"/>
                        </a:moveTo>
                        <a:lnTo>
                          <a:pt x="154470" y="0"/>
                        </a:lnTo>
                      </a:path>
                    </a:pathLst>
                  </a:custGeom>
                  <a:ln w="19519">
                    <a:solidFill>
                      <a:srgbClr val="F78E1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4" name="object 48">
                    <a:extLst>
                      <a:ext uri="{FF2B5EF4-FFF2-40B4-BE49-F238E27FC236}">
                        <a16:creationId xmlns:a16="http://schemas.microsoft.com/office/drawing/2014/main" id="{90CEAD00-BA2F-43A6-AE7C-5DD94E6DACAE}"/>
                      </a:ext>
                    </a:extLst>
                  </p:cNvPr>
                  <p:cNvSpPr/>
                  <p:nvPr/>
                </p:nvSpPr>
                <p:spPr>
                  <a:xfrm>
                    <a:off x="6770439" y="4353334"/>
                    <a:ext cx="154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39">
                        <a:moveTo>
                          <a:pt x="0" y="0"/>
                        </a:moveTo>
                        <a:lnTo>
                          <a:pt x="154470" y="0"/>
                        </a:lnTo>
                      </a:path>
                    </a:pathLst>
                  </a:custGeom>
                  <a:ln w="39039">
                    <a:solidFill>
                      <a:srgbClr val="F78E1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6" name="object 50">
                    <a:extLst>
                      <a:ext uri="{FF2B5EF4-FFF2-40B4-BE49-F238E27FC236}">
                        <a16:creationId xmlns:a16="http://schemas.microsoft.com/office/drawing/2014/main" id="{725F2699-878F-4BBA-B688-04D648CBDD20}"/>
                      </a:ext>
                    </a:extLst>
                  </p:cNvPr>
                  <p:cNvSpPr/>
                  <p:nvPr/>
                </p:nvSpPr>
                <p:spPr>
                  <a:xfrm>
                    <a:off x="7279697" y="4358534"/>
                    <a:ext cx="154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940">
                        <a:moveTo>
                          <a:pt x="0" y="0"/>
                        </a:moveTo>
                        <a:lnTo>
                          <a:pt x="154470" y="0"/>
                        </a:lnTo>
                      </a:path>
                    </a:pathLst>
                  </a:custGeom>
                  <a:ln w="28638">
                    <a:solidFill>
                      <a:srgbClr val="F78E1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8" name="object 52">
                    <a:extLst>
                      <a:ext uri="{FF2B5EF4-FFF2-40B4-BE49-F238E27FC236}">
                        <a16:creationId xmlns:a16="http://schemas.microsoft.com/office/drawing/2014/main" id="{AB069BBE-57B9-43E6-A97B-FBADAF4374D8}"/>
                      </a:ext>
                    </a:extLst>
                  </p:cNvPr>
                  <p:cNvSpPr txBox="1"/>
                  <p:nvPr/>
                </p:nvSpPr>
                <p:spPr>
                  <a:xfrm>
                    <a:off x="4967533" y="2732094"/>
                    <a:ext cx="223138" cy="1644650"/>
                  </a:xfrm>
                  <a:prstGeom prst="rect">
                    <a:avLst/>
                  </a:prstGeom>
                </p:spPr>
                <p:txBody>
                  <a:bodyPr vert="vert270"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ts val="770"/>
                      </a:lnSpc>
                    </a:pPr>
                    <a:r>
                      <a:rPr sz="700" spc="20" dirty="0">
                        <a:latin typeface="Arial"/>
                        <a:cs typeface="Arial"/>
                      </a:rPr>
                      <a:t>Number </a:t>
                    </a:r>
                    <a:r>
                      <a:rPr sz="700" spc="30" dirty="0">
                        <a:latin typeface="Arial"/>
                        <a:cs typeface="Arial"/>
                      </a:rPr>
                      <a:t>of </a:t>
                    </a:r>
                    <a:r>
                      <a:rPr sz="700" dirty="0">
                        <a:latin typeface="Arial"/>
                        <a:cs typeface="Arial"/>
                      </a:rPr>
                      <a:t>gay men and </a:t>
                    </a:r>
                    <a:r>
                      <a:rPr sz="700" spc="20" dirty="0">
                        <a:latin typeface="Arial"/>
                        <a:cs typeface="Arial"/>
                      </a:rPr>
                      <a:t>other </a:t>
                    </a:r>
                    <a:r>
                      <a:rPr sz="700" dirty="0">
                        <a:latin typeface="Arial"/>
                        <a:cs typeface="Arial"/>
                      </a:rPr>
                      <a:t>men</a:t>
                    </a:r>
                    <a:r>
                      <a:rPr sz="700" spc="-85" dirty="0">
                        <a:latin typeface="Arial"/>
                        <a:cs typeface="Arial"/>
                      </a:rPr>
                      <a:t> </a:t>
                    </a:r>
                    <a:r>
                      <a:rPr sz="700" spc="15" dirty="0">
                        <a:latin typeface="Arial"/>
                        <a:cs typeface="Arial"/>
                      </a:rPr>
                      <a:t>who</a:t>
                    </a:r>
                    <a:endParaRPr sz="700">
                      <a:latin typeface="Arial"/>
                      <a:cs typeface="Arial"/>
                    </a:endParaRPr>
                  </a:p>
                  <a:p>
                    <a:pPr algn="ctr">
                      <a:lnSpc>
                        <a:spcPct val="100000"/>
                      </a:lnSpc>
                      <a:spcBef>
                        <a:spcPts val="60"/>
                      </a:spcBef>
                    </a:pPr>
                    <a:r>
                      <a:rPr sz="700" spc="-10" dirty="0">
                        <a:latin typeface="Arial"/>
                        <a:cs typeface="Arial"/>
                      </a:rPr>
                      <a:t>have sex </a:t>
                    </a:r>
                    <a:r>
                      <a:rPr sz="700" spc="25" dirty="0">
                        <a:latin typeface="Arial"/>
                        <a:cs typeface="Arial"/>
                      </a:rPr>
                      <a:t>with</a:t>
                    </a:r>
                    <a:r>
                      <a:rPr sz="700" spc="10" dirty="0">
                        <a:latin typeface="Arial"/>
                        <a:cs typeface="Arial"/>
                      </a:rPr>
                      <a:t> </a:t>
                    </a:r>
                    <a:r>
                      <a:rPr sz="700" dirty="0">
                        <a:latin typeface="Arial"/>
                        <a:cs typeface="Arial"/>
                      </a:rPr>
                      <a:t>men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0" name="object 54">
                    <a:extLst>
                      <a:ext uri="{FF2B5EF4-FFF2-40B4-BE49-F238E27FC236}">
                        <a16:creationId xmlns:a16="http://schemas.microsoft.com/office/drawing/2014/main" id="{51A8DCF5-4F12-45B4-8BA6-25B372DD76C5}"/>
                      </a:ext>
                    </a:extLst>
                  </p:cNvPr>
                  <p:cNvSpPr txBox="1"/>
                  <p:nvPr/>
                </p:nvSpPr>
                <p:spPr>
                  <a:xfrm>
                    <a:off x="7731878" y="3086005"/>
                    <a:ext cx="102592" cy="842010"/>
                  </a:xfrm>
                  <a:prstGeom prst="rect">
                    <a:avLst/>
                  </a:prstGeom>
                </p:spPr>
                <p:txBody>
                  <a:bodyPr vert="vert270" wrap="square" lIns="0" tIns="0" rIns="0" bIns="0" rtlCol="0">
                    <a:spAutoFit/>
                  </a:bodyPr>
                  <a:lstStyle/>
                  <a:p>
                    <a:pPr marL="12700">
                      <a:lnSpc>
                        <a:spcPts val="770"/>
                      </a:lnSpc>
                    </a:pPr>
                    <a:r>
                      <a:rPr sz="700" spc="-5" dirty="0">
                        <a:latin typeface="Arial"/>
                        <a:cs typeface="Arial"/>
                      </a:rPr>
                      <a:t>HIV </a:t>
                    </a:r>
                    <a:r>
                      <a:rPr sz="700" spc="20" dirty="0">
                        <a:latin typeface="Arial"/>
                        <a:cs typeface="Arial"/>
                      </a:rPr>
                      <a:t>testing </a:t>
                    </a:r>
                    <a:r>
                      <a:rPr sz="700" spc="10" dirty="0">
                        <a:latin typeface="Arial"/>
                        <a:cs typeface="Arial"/>
                      </a:rPr>
                      <a:t>yield</a:t>
                    </a:r>
                    <a:r>
                      <a:rPr sz="700" spc="-85" dirty="0">
                        <a:latin typeface="Arial"/>
                        <a:cs typeface="Arial"/>
                      </a:rPr>
                      <a:t> </a:t>
                    </a:r>
                    <a:r>
                      <a:rPr sz="700" spc="-35" dirty="0">
                        <a:latin typeface="Arial"/>
                        <a:cs typeface="Arial"/>
                      </a:rPr>
                      <a:t>(%)</a:t>
                    </a:r>
                    <a:endParaRPr sz="7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2" name="object 56">
                    <a:extLst>
                      <a:ext uri="{FF2B5EF4-FFF2-40B4-BE49-F238E27FC236}">
                        <a16:creationId xmlns:a16="http://schemas.microsoft.com/office/drawing/2014/main" id="{15C7A74A-EBE7-4C24-905B-E0A02B834E27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000" y="2707200"/>
                    <a:ext cx="181013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946</a:t>
                    </a:r>
                    <a:endParaRPr sz="7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4" name="object 58">
                    <a:extLst>
                      <a:ext uri="{FF2B5EF4-FFF2-40B4-BE49-F238E27FC236}">
                        <a16:creationId xmlns:a16="http://schemas.microsoft.com/office/drawing/2014/main" id="{5BDFA945-87F5-4AFC-889B-A8F0CB472DCF}"/>
                      </a:ext>
                    </a:extLst>
                  </p:cNvPr>
                  <p:cNvSpPr txBox="1"/>
                  <p:nvPr/>
                </p:nvSpPr>
                <p:spPr>
                  <a:xfrm>
                    <a:off x="6068158" y="3136015"/>
                    <a:ext cx="175766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b="1" spc="-1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672</a:t>
                    </a:r>
                    <a:endParaRPr sz="700" b="1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6" name="object 60">
                    <a:extLst>
                      <a:ext uri="{FF2B5EF4-FFF2-40B4-BE49-F238E27FC236}">
                        <a16:creationId xmlns:a16="http://schemas.microsoft.com/office/drawing/2014/main" id="{51A203BB-A9EF-4AF3-B6B1-02E6514D5562}"/>
                      </a:ext>
                    </a:extLst>
                  </p:cNvPr>
                  <p:cNvSpPr txBox="1"/>
                  <p:nvPr/>
                </p:nvSpPr>
                <p:spPr>
                  <a:xfrm>
                    <a:off x="5772184" y="4195386"/>
                    <a:ext cx="132918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21</a:t>
                    </a:r>
                    <a:endParaRPr sz="700" b="1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9" name="object 63">
                    <a:extLst>
                      <a:ext uri="{FF2B5EF4-FFF2-40B4-BE49-F238E27FC236}">
                        <a16:creationId xmlns:a16="http://schemas.microsoft.com/office/drawing/2014/main" id="{885B5C31-E18B-462A-9300-694E5E7020BB}"/>
                      </a:ext>
                    </a:extLst>
                  </p:cNvPr>
                  <p:cNvSpPr txBox="1"/>
                  <p:nvPr/>
                </p:nvSpPr>
                <p:spPr>
                  <a:xfrm>
                    <a:off x="6571713" y="3897571"/>
                    <a:ext cx="181013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209</a:t>
                    </a:r>
                    <a:endParaRPr sz="700" b="1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3" name="object 67">
                    <a:extLst>
                      <a:ext uri="{FF2B5EF4-FFF2-40B4-BE49-F238E27FC236}">
                        <a16:creationId xmlns:a16="http://schemas.microsoft.com/office/drawing/2014/main" id="{D6545956-2262-47FA-BB00-8D445519D3B5}"/>
                      </a:ext>
                    </a:extLst>
                  </p:cNvPr>
                  <p:cNvSpPr txBox="1"/>
                  <p:nvPr/>
                </p:nvSpPr>
                <p:spPr>
                  <a:xfrm>
                    <a:off x="7082189" y="3943926"/>
                    <a:ext cx="175766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00" b="1" spc="-1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172</a:t>
                    </a:r>
                    <a:endParaRPr sz="700" b="1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5" name="object 69">
                    <a:extLst>
                      <a:ext uri="{FF2B5EF4-FFF2-40B4-BE49-F238E27FC236}">
                        <a16:creationId xmlns:a16="http://schemas.microsoft.com/office/drawing/2014/main" id="{C6E893AE-1AAF-43FC-A9F1-CC2186A76120}"/>
                      </a:ext>
                    </a:extLst>
                  </p:cNvPr>
                  <p:cNvSpPr txBox="1"/>
                  <p:nvPr/>
                </p:nvSpPr>
                <p:spPr>
                  <a:xfrm>
                    <a:off x="6277073" y="4229376"/>
                    <a:ext cx="143405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  <a:tabLst>
                        <a:tab pos="1026160" algn="l"/>
                      </a:tabLst>
                    </a:pPr>
                    <a:r>
                      <a:rPr sz="7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12</a:t>
                    </a:r>
                    <a:endParaRPr sz="700" b="1" baseline="5555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8" name="object 72">
                    <a:extLst>
                      <a:ext uri="{FF2B5EF4-FFF2-40B4-BE49-F238E27FC236}">
                        <a16:creationId xmlns:a16="http://schemas.microsoft.com/office/drawing/2014/main" id="{E0BE91DC-8DB2-444C-9246-FD4C1C07BC24}"/>
                      </a:ext>
                    </a:extLst>
                  </p:cNvPr>
                  <p:cNvSpPr/>
                  <p:nvPr/>
                </p:nvSpPr>
                <p:spPr>
                  <a:xfrm>
                    <a:off x="5686099" y="4100220"/>
                    <a:ext cx="128270" cy="10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70" h="102235">
                        <a:moveTo>
                          <a:pt x="63931" y="0"/>
                        </a:moveTo>
                        <a:lnTo>
                          <a:pt x="0" y="101638"/>
                        </a:lnTo>
                        <a:lnTo>
                          <a:pt x="127901" y="101676"/>
                        </a:lnTo>
                        <a:lnTo>
                          <a:pt x="63931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9" name="object 73">
                    <a:extLst>
                      <a:ext uri="{FF2B5EF4-FFF2-40B4-BE49-F238E27FC236}">
                        <a16:creationId xmlns:a16="http://schemas.microsoft.com/office/drawing/2014/main" id="{837537B5-053B-4579-BB01-B9596BF93A07}"/>
                      </a:ext>
                    </a:extLst>
                  </p:cNvPr>
                  <p:cNvSpPr/>
                  <p:nvPr/>
                </p:nvSpPr>
                <p:spPr>
                  <a:xfrm>
                    <a:off x="6197627" y="4100220"/>
                    <a:ext cx="128270" cy="10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70" h="102235">
                        <a:moveTo>
                          <a:pt x="63931" y="0"/>
                        </a:moveTo>
                        <a:lnTo>
                          <a:pt x="0" y="101638"/>
                        </a:lnTo>
                        <a:lnTo>
                          <a:pt x="127901" y="101676"/>
                        </a:lnTo>
                        <a:lnTo>
                          <a:pt x="63931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1" name="object 75">
                    <a:extLst>
                      <a:ext uri="{FF2B5EF4-FFF2-40B4-BE49-F238E27FC236}">
                        <a16:creationId xmlns:a16="http://schemas.microsoft.com/office/drawing/2014/main" id="{02F20598-7AF3-4ADF-8D13-7890713672CA}"/>
                      </a:ext>
                    </a:extLst>
                  </p:cNvPr>
                  <p:cNvSpPr/>
                  <p:nvPr/>
                </p:nvSpPr>
                <p:spPr>
                  <a:xfrm>
                    <a:off x="6681089" y="2798180"/>
                    <a:ext cx="128270" cy="10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70" h="102235">
                        <a:moveTo>
                          <a:pt x="63931" y="0"/>
                        </a:moveTo>
                        <a:lnTo>
                          <a:pt x="0" y="101638"/>
                        </a:lnTo>
                        <a:lnTo>
                          <a:pt x="127901" y="101676"/>
                        </a:lnTo>
                        <a:lnTo>
                          <a:pt x="63931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3" name="object 77">
                    <a:extLst>
                      <a:ext uri="{FF2B5EF4-FFF2-40B4-BE49-F238E27FC236}">
                        <a16:creationId xmlns:a16="http://schemas.microsoft.com/office/drawing/2014/main" id="{61172E69-6E33-424F-AD09-DD20CD9E4490}"/>
                      </a:ext>
                    </a:extLst>
                  </p:cNvPr>
                  <p:cNvSpPr/>
                  <p:nvPr/>
                </p:nvSpPr>
                <p:spPr>
                  <a:xfrm>
                    <a:off x="7190215" y="3373220"/>
                    <a:ext cx="128270" cy="10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70" h="102235">
                        <a:moveTo>
                          <a:pt x="63931" y="0"/>
                        </a:moveTo>
                        <a:lnTo>
                          <a:pt x="0" y="101638"/>
                        </a:lnTo>
                        <a:lnTo>
                          <a:pt x="127914" y="101663"/>
                        </a:lnTo>
                        <a:lnTo>
                          <a:pt x="63931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5" name="object 89">
                    <a:extLst>
                      <a:ext uri="{FF2B5EF4-FFF2-40B4-BE49-F238E27FC236}">
                        <a16:creationId xmlns:a16="http://schemas.microsoft.com/office/drawing/2014/main" id="{422D8E84-6CC2-4D6E-9CB6-BB2AF36FAE6C}"/>
                      </a:ext>
                    </a:extLst>
                  </p:cNvPr>
                  <p:cNvSpPr/>
                  <p:nvPr/>
                </p:nvSpPr>
                <p:spPr>
                  <a:xfrm>
                    <a:off x="6662518" y="2770770"/>
                    <a:ext cx="168275" cy="133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75" h="133985">
                        <a:moveTo>
                          <a:pt x="83959" y="0"/>
                        </a:moveTo>
                        <a:lnTo>
                          <a:pt x="0" y="133477"/>
                        </a:lnTo>
                        <a:lnTo>
                          <a:pt x="167970" y="133527"/>
                        </a:lnTo>
                        <a:lnTo>
                          <a:pt x="83959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6" name="object 90">
                    <a:extLst>
                      <a:ext uri="{FF2B5EF4-FFF2-40B4-BE49-F238E27FC236}">
                        <a16:creationId xmlns:a16="http://schemas.microsoft.com/office/drawing/2014/main" id="{739E01FF-EEC5-483F-B1E0-83A25D32C1BC}"/>
                      </a:ext>
                    </a:extLst>
                  </p:cNvPr>
                  <p:cNvSpPr/>
                  <p:nvPr/>
                </p:nvSpPr>
                <p:spPr>
                  <a:xfrm>
                    <a:off x="7170183" y="3349916"/>
                    <a:ext cx="168275" cy="133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75" h="133985">
                        <a:moveTo>
                          <a:pt x="83959" y="0"/>
                        </a:moveTo>
                        <a:lnTo>
                          <a:pt x="0" y="133477"/>
                        </a:lnTo>
                        <a:lnTo>
                          <a:pt x="167970" y="133527"/>
                        </a:lnTo>
                        <a:lnTo>
                          <a:pt x="83959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7" name="object 91">
                    <a:extLst>
                      <a:ext uri="{FF2B5EF4-FFF2-40B4-BE49-F238E27FC236}">
                        <a16:creationId xmlns:a16="http://schemas.microsoft.com/office/drawing/2014/main" id="{7236D2C6-CA6C-4F42-B193-A6C407B9165D}"/>
                      </a:ext>
                    </a:extLst>
                  </p:cNvPr>
                  <p:cNvSpPr/>
                  <p:nvPr/>
                </p:nvSpPr>
                <p:spPr>
                  <a:xfrm>
                    <a:off x="6179533" y="4072626"/>
                    <a:ext cx="168275" cy="133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75" h="133985">
                        <a:moveTo>
                          <a:pt x="83959" y="0"/>
                        </a:moveTo>
                        <a:lnTo>
                          <a:pt x="0" y="133477"/>
                        </a:lnTo>
                        <a:lnTo>
                          <a:pt x="167970" y="133527"/>
                        </a:lnTo>
                        <a:lnTo>
                          <a:pt x="83959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8" name="object 92">
                    <a:extLst>
                      <a:ext uri="{FF2B5EF4-FFF2-40B4-BE49-F238E27FC236}">
                        <a16:creationId xmlns:a16="http://schemas.microsoft.com/office/drawing/2014/main" id="{4FE6D6B3-AED4-4681-9A19-9D59A22A52E6}"/>
                      </a:ext>
                    </a:extLst>
                  </p:cNvPr>
                  <p:cNvSpPr/>
                  <p:nvPr/>
                </p:nvSpPr>
                <p:spPr>
                  <a:xfrm>
                    <a:off x="5664402" y="4068371"/>
                    <a:ext cx="168275" cy="133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75" h="133985">
                        <a:moveTo>
                          <a:pt x="83959" y="0"/>
                        </a:moveTo>
                        <a:lnTo>
                          <a:pt x="0" y="133477"/>
                        </a:lnTo>
                        <a:lnTo>
                          <a:pt x="167970" y="133527"/>
                        </a:lnTo>
                        <a:lnTo>
                          <a:pt x="83959" y="0"/>
                        </a:lnTo>
                        <a:close/>
                      </a:path>
                    </a:pathLst>
                  </a:custGeom>
                  <a:solidFill>
                    <a:srgbClr val="40AD49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09F29DC6-FACD-47A3-B48F-2B8762536D2E}"/>
                      </a:ext>
                    </a:extLst>
                  </p:cNvPr>
                  <p:cNvGrpSpPr/>
                  <p:nvPr/>
                </p:nvGrpSpPr>
                <p:grpSpPr>
                  <a:xfrm>
                    <a:off x="5688835" y="2790000"/>
                    <a:ext cx="1664877" cy="1422423"/>
                    <a:chOff x="5688835" y="2809301"/>
                    <a:chExt cx="1664877" cy="1422423"/>
                  </a:xfrm>
                </p:grpSpPr>
                <p:sp>
                  <p:nvSpPr>
                    <p:cNvPr id="99" name="object 93">
                      <a:extLst>
                        <a:ext uri="{FF2B5EF4-FFF2-40B4-BE49-F238E27FC236}">
                          <a16:creationId xmlns:a16="http://schemas.microsoft.com/office/drawing/2014/main" id="{AF45F6C7-EDFC-4F62-9B4B-0C8CB91228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88835" y="4110479"/>
                      <a:ext cx="154085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2%</a:t>
                      </a:r>
                      <a:endParaRPr sz="7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00" name="object 94">
                      <a:extLst>
                        <a:ext uri="{FF2B5EF4-FFF2-40B4-BE49-F238E27FC236}">
                          <a16:creationId xmlns:a16="http://schemas.microsoft.com/office/drawing/2014/main" id="{79BB566A-6345-495B-ABEB-0D5FFE7CE9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08138" y="4111178"/>
                      <a:ext cx="154085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2%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01" name="object 95">
                      <a:extLst>
                        <a:ext uri="{FF2B5EF4-FFF2-40B4-BE49-F238E27FC236}">
                          <a16:creationId xmlns:a16="http://schemas.microsoft.com/office/drawing/2014/main" id="{00F976CC-8A04-4777-AF13-B10B6A988E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9627" y="3386008"/>
                      <a:ext cx="154085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8%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02" name="object 96">
                      <a:extLst>
                        <a:ext uri="{FF2B5EF4-FFF2-40B4-BE49-F238E27FC236}">
                          <a16:creationId xmlns:a16="http://schemas.microsoft.com/office/drawing/2014/main" id="{46FB3C39-4622-4933-800B-F0FA8F5926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9973" y="2809301"/>
                      <a:ext cx="201758" cy="120546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13%</a:t>
                      </a:r>
                      <a:endParaRPr sz="700" b="1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104" name="bk object 18">
                    <a:extLst>
                      <a:ext uri="{FF2B5EF4-FFF2-40B4-BE49-F238E27FC236}">
                        <a16:creationId xmlns:a16="http://schemas.microsoft.com/office/drawing/2014/main" id="{628FD7A2-C609-47EE-8F13-DEFBC37838E5}"/>
                      </a:ext>
                    </a:extLst>
                  </p:cNvPr>
                  <p:cNvSpPr/>
                  <p:nvPr/>
                </p:nvSpPr>
                <p:spPr>
                  <a:xfrm>
                    <a:off x="5459080" y="2722973"/>
                    <a:ext cx="2052320" cy="1649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2320" h="1649729">
                        <a:moveTo>
                          <a:pt x="2052231" y="0"/>
                        </a:moveTo>
                        <a:lnTo>
                          <a:pt x="2052231" y="1649145"/>
                        </a:lnTo>
                        <a:lnTo>
                          <a:pt x="0" y="1649145"/>
                        </a:lnTo>
                        <a:lnTo>
                          <a:pt x="0" y="16230"/>
                        </a:lnTo>
                      </a:path>
                    </a:pathLst>
                  </a:custGeom>
                  <a:ln w="63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7" name="object 6">
                    <a:extLst>
                      <a:ext uri="{FF2B5EF4-FFF2-40B4-BE49-F238E27FC236}">
                        <a16:creationId xmlns:a16="http://schemas.microsoft.com/office/drawing/2014/main" id="{B27DDEC7-7AB5-4B4C-B4D3-37359C88CAA8}"/>
                      </a:ext>
                    </a:extLst>
                  </p:cNvPr>
                  <p:cNvSpPr txBox="1"/>
                  <p:nvPr/>
                </p:nvSpPr>
                <p:spPr>
                  <a:xfrm>
                    <a:off x="5498829" y="4446000"/>
                    <a:ext cx="483234" cy="10515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noAutofit/>
                  </a:bodyPr>
                  <a:lstStyle>
                    <a:defPPr>
                      <a:defRPr lang="en-US"/>
                    </a:defPPr>
                    <a:lvl1pPr algn="ctr">
                      <a:lnSpc>
                        <a:spcPct val="100000"/>
                      </a:lnSpc>
                      <a:defRPr sz="6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en-GB" dirty="0"/>
                      <a:t>Drop-in</a:t>
                    </a:r>
                  </a:p>
                  <a:p>
                    <a:r>
                      <a:rPr lang="en-GB" dirty="0" err="1"/>
                      <a:t>centers</a:t>
                    </a:r>
                    <a:r>
                      <a:rPr lang="en-GB" dirty="0"/>
                      <a:t>/</a:t>
                    </a:r>
                  </a:p>
                  <a:p>
                    <a:r>
                      <a:rPr lang="en-GB" dirty="0"/>
                      <a:t>facilities</a:t>
                    </a:r>
                    <a:endParaRPr dirty="0"/>
                  </a:p>
                </p:txBody>
              </p:sp>
              <p:sp>
                <p:nvSpPr>
                  <p:cNvPr id="118" name="object 6">
                    <a:extLst>
                      <a:ext uri="{FF2B5EF4-FFF2-40B4-BE49-F238E27FC236}">
                        <a16:creationId xmlns:a16="http://schemas.microsoft.com/office/drawing/2014/main" id="{339C8D3C-E764-482D-8A0B-AF120DA236A9}"/>
                      </a:ext>
                    </a:extLst>
                  </p:cNvPr>
                  <p:cNvSpPr txBox="1"/>
                  <p:nvPr/>
                </p:nvSpPr>
                <p:spPr>
                  <a:xfrm>
                    <a:off x="5999705" y="4446000"/>
                    <a:ext cx="483234" cy="10515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noAutofit/>
                  </a:bodyPr>
                  <a:lstStyle>
                    <a:defPPr>
                      <a:defRPr lang="en-US"/>
                    </a:defPPr>
                    <a:lvl1pPr algn="ctr">
                      <a:lnSpc>
                        <a:spcPct val="100000"/>
                      </a:lnSpc>
                      <a:defRPr sz="6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en-GB" dirty="0"/>
                      <a:t>Social</a:t>
                    </a:r>
                  </a:p>
                  <a:p>
                    <a:r>
                      <a:rPr lang="en-GB" dirty="0"/>
                      <a:t>events</a:t>
                    </a:r>
                    <a:endParaRPr dirty="0"/>
                  </a:p>
                </p:txBody>
              </p:sp>
              <p:sp>
                <p:nvSpPr>
                  <p:cNvPr id="119" name="object 6">
                    <a:extLst>
                      <a:ext uri="{FF2B5EF4-FFF2-40B4-BE49-F238E27FC236}">
                        <a16:creationId xmlns:a16="http://schemas.microsoft.com/office/drawing/2014/main" id="{51BBAD1C-4AAA-4D5A-BABB-516E91C0C506}"/>
                      </a:ext>
                    </a:extLst>
                  </p:cNvPr>
                  <p:cNvSpPr txBox="1"/>
                  <p:nvPr/>
                </p:nvSpPr>
                <p:spPr>
                  <a:xfrm>
                    <a:off x="6503603" y="4446000"/>
                    <a:ext cx="483234" cy="10515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noAutofit/>
                  </a:bodyPr>
                  <a:lstStyle>
                    <a:defPPr>
                      <a:defRPr lang="en-US"/>
                    </a:defPPr>
                    <a:lvl1pPr algn="ctr">
                      <a:lnSpc>
                        <a:spcPct val="100000"/>
                      </a:lnSpc>
                      <a:defRPr sz="6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dirty="0"/>
                      <a:t>Self-testing</a:t>
                    </a:r>
                  </a:p>
                </p:txBody>
              </p:sp>
              <p:sp>
                <p:nvSpPr>
                  <p:cNvPr id="120" name="object 6">
                    <a:extLst>
                      <a:ext uri="{FF2B5EF4-FFF2-40B4-BE49-F238E27FC236}">
                        <a16:creationId xmlns:a16="http://schemas.microsoft.com/office/drawing/2014/main" id="{317356F0-03EF-4E11-A4C6-BDFD61D081FE}"/>
                      </a:ext>
                    </a:extLst>
                  </p:cNvPr>
                  <p:cNvSpPr txBox="1"/>
                  <p:nvPr/>
                </p:nvSpPr>
                <p:spPr>
                  <a:xfrm>
                    <a:off x="7016400" y="4446000"/>
                    <a:ext cx="483234" cy="10515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noAutofit/>
                  </a:bodyPr>
                  <a:lstStyle>
                    <a:defPPr>
                      <a:defRPr lang="en-US"/>
                    </a:defPPr>
                    <a:lvl1pPr algn="ctr">
                      <a:lnSpc>
                        <a:spcPct val="100000"/>
                      </a:lnSpc>
                      <a:defRPr sz="6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en-GB" dirty="0"/>
                      <a:t>Index</a:t>
                    </a:r>
                  </a:p>
                  <a:p>
                    <a:r>
                      <a:rPr lang="en-GB" dirty="0"/>
                      <a:t>testing</a:t>
                    </a:r>
                    <a:endParaRPr dirty="0"/>
                  </a:p>
                </p:txBody>
              </p:sp>
              <p:sp>
                <p:nvSpPr>
                  <p:cNvPr id="71" name="object 65">
                    <a:extLst>
                      <a:ext uri="{FF2B5EF4-FFF2-40B4-BE49-F238E27FC236}">
                        <a16:creationId xmlns:a16="http://schemas.microsoft.com/office/drawing/2014/main" id="{30D8A9E0-1D97-4761-B103-51D733BBA812}"/>
                      </a:ext>
                    </a:extLst>
                  </p:cNvPr>
                  <p:cNvSpPr txBox="1"/>
                  <p:nvPr/>
                </p:nvSpPr>
                <p:spPr>
                  <a:xfrm>
                    <a:off x="6797426" y="4212000"/>
                    <a:ext cx="134374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>
                    <a:defPPr>
                      <a:defRPr lang="en-US"/>
                    </a:defPPr>
                    <a:lvl1pPr marL="12700">
                      <a:lnSpc>
                        <a:spcPct val="100000"/>
                      </a:lnSpc>
                      <a:spcBef>
                        <a:spcPts val="100"/>
                      </a:spcBef>
                      <a:tabLst>
                        <a:tab pos="1026160" algn="l"/>
                      </a:tabLst>
                      <a:defRPr sz="700" b="1" spc="-5">
                        <a:solidFill>
                          <a:srgbClr val="231F20"/>
                        </a:solidFill>
                        <a:latin typeface="Arial"/>
                        <a:cs typeface="Arial"/>
                      </a:defRPr>
                    </a:lvl1pPr>
                  </a:lstStyle>
                  <a:p>
                    <a:r>
                      <a:rPr dirty="0"/>
                      <a:t>27</a:t>
                    </a:r>
                  </a:p>
                </p:txBody>
              </p:sp>
              <p:sp>
                <p:nvSpPr>
                  <p:cNvPr id="132" name="object 65">
                    <a:extLst>
                      <a:ext uri="{FF2B5EF4-FFF2-40B4-BE49-F238E27FC236}">
                        <a16:creationId xmlns:a16="http://schemas.microsoft.com/office/drawing/2014/main" id="{36D1CFA1-7BC8-49B0-BF9A-3EBE16C1C456}"/>
                      </a:ext>
                    </a:extLst>
                  </p:cNvPr>
                  <p:cNvSpPr txBox="1"/>
                  <p:nvPr/>
                </p:nvSpPr>
                <p:spPr>
                  <a:xfrm>
                    <a:off x="7317094" y="4218516"/>
                    <a:ext cx="134374" cy="12054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>
                    <a:defPPr>
                      <a:defRPr lang="en-US"/>
                    </a:defPPr>
                    <a:lvl1pPr marL="12700">
                      <a:lnSpc>
                        <a:spcPct val="100000"/>
                      </a:lnSpc>
                      <a:spcBef>
                        <a:spcPts val="100"/>
                      </a:spcBef>
                      <a:tabLst>
                        <a:tab pos="1026160" algn="l"/>
                      </a:tabLst>
                      <a:defRPr sz="700" b="1" spc="-5">
                        <a:solidFill>
                          <a:srgbClr val="231F20"/>
                        </a:solidFill>
                        <a:latin typeface="Arial"/>
                        <a:cs typeface="Arial"/>
                      </a:defRPr>
                    </a:lvl1pPr>
                  </a:lstStyle>
                  <a:p>
                    <a:r>
                      <a:rPr lang="en-GB" dirty="0"/>
                      <a:t>13</a:t>
                    </a:r>
                    <a:endParaRPr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991051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B15329A-C7DD-4C09-A035-760A8F2EA4FB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The self-testing-to-treatment cascade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Self-test kit distribution and use, and linkages to confirmatory testing 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initiation of treatment, LINKAGES project, Burundi, April–September 2018</a:t>
              </a:r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725B9B-2CE8-40B4-9997-8B19FFD74FEA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USAID, FHI360, PEPFAR. LINKAGES project, October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EEA29DA3-AB6A-4726-862D-A2A65C4EB211}"/>
                </a:ext>
              </a:extLst>
            </p:cNvPr>
            <p:cNvSpPr txBox="1"/>
            <p:nvPr/>
          </p:nvSpPr>
          <p:spPr>
            <a:xfrm>
              <a:off x="1476001" y="1980000"/>
              <a:ext cx="300731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R="5080" algn="ctr">
                <a:defRPr sz="1100" cap="all">
                  <a:latin typeface="Arial"/>
                  <a:cs typeface="Arial"/>
                </a:defRPr>
              </a:lvl1pPr>
            </a:lstStyle>
            <a:p>
              <a:r>
                <a:rPr sz="1200" dirty="0"/>
                <a:t>Female sex workers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2EE20CD4-99A4-435C-B118-5A5B6C22FEAA}"/>
                </a:ext>
              </a:extLst>
            </p:cNvPr>
            <p:cNvGrpSpPr/>
            <p:nvPr/>
          </p:nvGrpSpPr>
          <p:grpSpPr>
            <a:xfrm>
              <a:off x="1476000" y="2520000"/>
              <a:ext cx="3007311" cy="2646443"/>
              <a:chOff x="1713600" y="2337888"/>
              <a:chExt cx="3007311" cy="2646443"/>
            </a:xfrm>
          </p:grpSpPr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8ABDE950-3E48-4DA3-9867-BFC10F23CBB4}"/>
                  </a:ext>
                </a:extLst>
              </p:cNvPr>
              <p:cNvSpPr txBox="1"/>
              <p:nvPr/>
            </p:nvSpPr>
            <p:spPr>
              <a:xfrm>
                <a:off x="2034512" y="3860822"/>
                <a:ext cx="164791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bject 8">
                <a:extLst>
                  <a:ext uri="{FF2B5EF4-FFF2-40B4-BE49-F238E27FC236}">
                    <a16:creationId xmlns:a16="http://schemas.microsoft.com/office/drawing/2014/main" id="{D889FA35-E48B-4DEF-93C2-A74B30B35648}"/>
                  </a:ext>
                </a:extLst>
              </p:cNvPr>
              <p:cNvSpPr txBox="1"/>
              <p:nvPr/>
            </p:nvSpPr>
            <p:spPr>
              <a:xfrm>
                <a:off x="2034512" y="3558993"/>
                <a:ext cx="164791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bject 10">
                <a:extLst>
                  <a:ext uri="{FF2B5EF4-FFF2-40B4-BE49-F238E27FC236}">
                    <a16:creationId xmlns:a16="http://schemas.microsoft.com/office/drawing/2014/main" id="{55E65B94-92C4-4B7E-88D5-6012C3C63160}"/>
                  </a:ext>
                </a:extLst>
              </p:cNvPr>
              <p:cNvSpPr txBox="1"/>
              <p:nvPr/>
            </p:nvSpPr>
            <p:spPr>
              <a:xfrm>
                <a:off x="2034512" y="3255489"/>
                <a:ext cx="164791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600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12">
                <a:extLst>
                  <a:ext uri="{FF2B5EF4-FFF2-40B4-BE49-F238E27FC236}">
                    <a16:creationId xmlns:a16="http://schemas.microsoft.com/office/drawing/2014/main" id="{94B9D3DF-BC7F-4AF8-BC81-D322B65681E8}"/>
                  </a:ext>
                </a:extLst>
              </p:cNvPr>
              <p:cNvSpPr txBox="1"/>
              <p:nvPr/>
            </p:nvSpPr>
            <p:spPr>
              <a:xfrm>
                <a:off x="2034512" y="2962195"/>
                <a:ext cx="164791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800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3">
                <a:extLst>
                  <a:ext uri="{FF2B5EF4-FFF2-40B4-BE49-F238E27FC236}">
                    <a16:creationId xmlns:a16="http://schemas.microsoft.com/office/drawing/2014/main" id="{DDC5D168-621B-4143-8BF1-4A3F6A01870A}"/>
                  </a:ext>
                </a:extLst>
              </p:cNvPr>
              <p:cNvSpPr txBox="1"/>
              <p:nvPr/>
            </p:nvSpPr>
            <p:spPr>
              <a:xfrm>
                <a:off x="1989446" y="2650080"/>
                <a:ext cx="209603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5CA1CB1E-E59E-4527-AC94-572A9DD82CFD}"/>
                  </a:ext>
                </a:extLst>
              </p:cNvPr>
              <p:cNvSpPr txBox="1"/>
              <p:nvPr/>
            </p:nvSpPr>
            <p:spPr>
              <a:xfrm>
                <a:off x="1989446" y="2337888"/>
                <a:ext cx="209603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1200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C66B064F-21AE-4F8F-8157-D75B09EA4056}"/>
                  </a:ext>
                </a:extLst>
              </p:cNvPr>
              <p:cNvSpPr/>
              <p:nvPr/>
            </p:nvSpPr>
            <p:spPr>
              <a:xfrm>
                <a:off x="2398304" y="2638419"/>
                <a:ext cx="156845" cy="1621790"/>
              </a:xfrm>
              <a:custGeom>
                <a:avLst/>
                <a:gdLst/>
                <a:ahLst/>
                <a:cxnLst/>
                <a:rect l="l" t="t" r="r" b="b"/>
                <a:pathLst>
                  <a:path w="156844" h="1621790">
                    <a:moveTo>
                      <a:pt x="0" y="1621281"/>
                    </a:moveTo>
                    <a:lnTo>
                      <a:pt x="156476" y="1621281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1621281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2">
                <a:extLst>
                  <a:ext uri="{FF2B5EF4-FFF2-40B4-BE49-F238E27FC236}">
                    <a16:creationId xmlns:a16="http://schemas.microsoft.com/office/drawing/2014/main" id="{243B3847-27B7-49AE-BF85-8A29D53F58D2}"/>
                  </a:ext>
                </a:extLst>
              </p:cNvPr>
              <p:cNvSpPr/>
              <p:nvPr/>
            </p:nvSpPr>
            <p:spPr>
              <a:xfrm>
                <a:off x="2872344" y="2676583"/>
                <a:ext cx="156845" cy="1583690"/>
              </a:xfrm>
              <a:custGeom>
                <a:avLst/>
                <a:gdLst/>
                <a:ahLst/>
                <a:cxnLst/>
                <a:rect l="l" t="t" r="r" b="b"/>
                <a:pathLst>
                  <a:path w="156844" h="1583690">
                    <a:moveTo>
                      <a:pt x="0" y="1583118"/>
                    </a:moveTo>
                    <a:lnTo>
                      <a:pt x="156476" y="1583118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1583118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4">
                <a:extLst>
                  <a:ext uri="{FF2B5EF4-FFF2-40B4-BE49-F238E27FC236}">
                    <a16:creationId xmlns:a16="http://schemas.microsoft.com/office/drawing/2014/main" id="{50E9C14B-A18D-4398-973B-92F5E4CAFD0B}"/>
                  </a:ext>
                </a:extLst>
              </p:cNvPr>
              <p:cNvSpPr/>
              <p:nvPr/>
            </p:nvSpPr>
            <p:spPr>
              <a:xfrm>
                <a:off x="3824844" y="4033058"/>
                <a:ext cx="156845" cy="226695"/>
              </a:xfrm>
              <a:custGeom>
                <a:avLst/>
                <a:gdLst/>
                <a:ahLst/>
                <a:cxnLst/>
                <a:rect l="l" t="t" r="r" b="b"/>
                <a:pathLst>
                  <a:path w="156845" h="226695">
                    <a:moveTo>
                      <a:pt x="0" y="226644"/>
                    </a:moveTo>
                    <a:lnTo>
                      <a:pt x="156476" y="226644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226644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26">
                <a:extLst>
                  <a:ext uri="{FF2B5EF4-FFF2-40B4-BE49-F238E27FC236}">
                    <a16:creationId xmlns:a16="http://schemas.microsoft.com/office/drawing/2014/main" id="{03A80488-BA16-4D8D-8182-BB22B74992D0}"/>
                  </a:ext>
                </a:extLst>
              </p:cNvPr>
              <p:cNvSpPr/>
              <p:nvPr/>
            </p:nvSpPr>
            <p:spPr>
              <a:xfrm>
                <a:off x="3346385" y="3952451"/>
                <a:ext cx="156845" cy="307340"/>
              </a:xfrm>
              <a:custGeom>
                <a:avLst/>
                <a:gdLst/>
                <a:ahLst/>
                <a:cxnLst/>
                <a:rect l="l" t="t" r="r" b="b"/>
                <a:pathLst>
                  <a:path w="156844" h="307340">
                    <a:moveTo>
                      <a:pt x="0" y="307251"/>
                    </a:moveTo>
                    <a:lnTo>
                      <a:pt x="156476" y="307251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307251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28">
                <a:extLst>
                  <a:ext uri="{FF2B5EF4-FFF2-40B4-BE49-F238E27FC236}">
                    <a16:creationId xmlns:a16="http://schemas.microsoft.com/office/drawing/2014/main" id="{10E4B612-5FF9-4FE8-93B6-549A608CFFFA}"/>
                  </a:ext>
                </a:extLst>
              </p:cNvPr>
              <p:cNvSpPr/>
              <p:nvPr/>
            </p:nvSpPr>
            <p:spPr>
              <a:xfrm>
                <a:off x="4298885" y="4047828"/>
                <a:ext cx="156845" cy="212090"/>
              </a:xfrm>
              <a:custGeom>
                <a:avLst/>
                <a:gdLst/>
                <a:ahLst/>
                <a:cxnLst/>
                <a:rect l="l" t="t" r="r" b="b"/>
                <a:pathLst>
                  <a:path w="156845" h="212090">
                    <a:moveTo>
                      <a:pt x="0" y="211874"/>
                    </a:moveTo>
                    <a:lnTo>
                      <a:pt x="156476" y="211874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211874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0">
                <a:extLst>
                  <a:ext uri="{FF2B5EF4-FFF2-40B4-BE49-F238E27FC236}">
                    <a16:creationId xmlns:a16="http://schemas.microsoft.com/office/drawing/2014/main" id="{CE9CA856-B846-441D-A607-46849EF0CA78}"/>
                  </a:ext>
                </a:extLst>
              </p:cNvPr>
              <p:cNvSpPr txBox="1"/>
              <p:nvPr/>
            </p:nvSpPr>
            <p:spPr>
              <a:xfrm>
                <a:off x="1713600" y="2548584"/>
                <a:ext cx="205184" cy="1355526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>
                <a:defPPr>
                  <a:defRPr lang="en-US"/>
                </a:defPPr>
                <a:lvl1pPr marL="12700" algn="ctr">
                  <a:lnSpc>
                    <a:spcPts val="770"/>
                  </a:lnSpc>
                  <a:defRPr sz="800" spc="-10">
                    <a:latin typeface="Arial"/>
                    <a:cs typeface="Arial"/>
                  </a:defRPr>
                </a:lvl1pPr>
              </a:lstStyle>
              <a:p>
                <a:r>
                  <a:rPr dirty="0"/>
                  <a:t>Number of HIV test kits and</a:t>
                </a:r>
              </a:p>
              <a:p>
                <a:r>
                  <a:rPr dirty="0"/>
                  <a:t>female sex workers</a:t>
                </a:r>
              </a:p>
            </p:txBody>
          </p:sp>
          <p:sp>
            <p:nvSpPr>
              <p:cNvPr id="49" name="object 43">
                <a:extLst>
                  <a:ext uri="{FF2B5EF4-FFF2-40B4-BE49-F238E27FC236}">
                    <a16:creationId xmlns:a16="http://schemas.microsoft.com/office/drawing/2014/main" id="{31AC9B0C-96B0-41F6-AFC4-81ED9F7D1519}"/>
                  </a:ext>
                </a:extLst>
              </p:cNvPr>
              <p:cNvSpPr txBox="1"/>
              <p:nvPr/>
            </p:nvSpPr>
            <p:spPr>
              <a:xfrm>
                <a:off x="2379089" y="2484000"/>
                <a:ext cx="290670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1079</a:t>
                </a:r>
                <a:endParaRPr sz="800" b="1" dirty="0">
                  <a:latin typeface="Arial"/>
                  <a:cs typeface="Arial"/>
                </a:endParaRPr>
              </a:p>
            </p:txBody>
          </p:sp>
          <p:sp>
            <p:nvSpPr>
              <p:cNvPr id="51" name="object 45">
                <a:extLst>
                  <a:ext uri="{FF2B5EF4-FFF2-40B4-BE49-F238E27FC236}">
                    <a16:creationId xmlns:a16="http://schemas.microsoft.com/office/drawing/2014/main" id="{99054BCA-2EDF-4B32-87DB-1C140A805A9A}"/>
                  </a:ext>
                </a:extLst>
              </p:cNvPr>
              <p:cNvSpPr txBox="1"/>
              <p:nvPr/>
            </p:nvSpPr>
            <p:spPr>
              <a:xfrm>
                <a:off x="2853129" y="2519434"/>
                <a:ext cx="290670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1049</a:t>
                </a:r>
                <a:endParaRPr sz="800" b="1" dirty="0">
                  <a:latin typeface="Arial"/>
                  <a:cs typeface="Arial"/>
                </a:endParaRPr>
              </a:p>
            </p:txBody>
          </p:sp>
          <p:sp>
            <p:nvSpPr>
              <p:cNvPr id="53" name="object 47">
                <a:extLst>
                  <a:ext uri="{FF2B5EF4-FFF2-40B4-BE49-F238E27FC236}">
                    <a16:creationId xmlns:a16="http://schemas.microsoft.com/office/drawing/2014/main" id="{C5FEF8A4-1CC0-4AB1-9DC7-EBAFCA216F1E}"/>
                  </a:ext>
                </a:extLst>
              </p:cNvPr>
              <p:cNvSpPr txBox="1"/>
              <p:nvPr/>
            </p:nvSpPr>
            <p:spPr>
              <a:xfrm>
                <a:off x="3348353" y="3803556"/>
                <a:ext cx="228181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176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55" name="object 49">
                <a:extLst>
                  <a:ext uri="{FF2B5EF4-FFF2-40B4-BE49-F238E27FC236}">
                    <a16:creationId xmlns:a16="http://schemas.microsoft.com/office/drawing/2014/main" id="{17873490-7C8F-4291-9C9C-16E450E0B265}"/>
                  </a:ext>
                </a:extLst>
              </p:cNvPr>
              <p:cNvSpPr txBox="1"/>
              <p:nvPr/>
            </p:nvSpPr>
            <p:spPr>
              <a:xfrm>
                <a:off x="2594963" y="3093067"/>
                <a:ext cx="261319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97%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57" name="object 51">
                <a:extLst>
                  <a:ext uri="{FF2B5EF4-FFF2-40B4-BE49-F238E27FC236}">
                    <a16:creationId xmlns:a16="http://schemas.microsoft.com/office/drawing/2014/main" id="{9DCE9FF7-8DEB-4C58-97F1-0C7A80B7F327}"/>
                  </a:ext>
                </a:extLst>
              </p:cNvPr>
              <p:cNvSpPr txBox="1"/>
              <p:nvPr/>
            </p:nvSpPr>
            <p:spPr>
              <a:xfrm>
                <a:off x="3057344" y="3780848"/>
                <a:ext cx="261319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17%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59" name="object 53">
                <a:extLst>
                  <a:ext uri="{FF2B5EF4-FFF2-40B4-BE49-F238E27FC236}">
                    <a16:creationId xmlns:a16="http://schemas.microsoft.com/office/drawing/2014/main" id="{32E9E671-784B-4156-8061-2DE4E1B8ED72}"/>
                  </a:ext>
                </a:extLst>
              </p:cNvPr>
              <p:cNvSpPr txBox="1"/>
              <p:nvPr/>
            </p:nvSpPr>
            <p:spPr>
              <a:xfrm>
                <a:off x="3114113" y="3309170"/>
                <a:ext cx="1145639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14% </a:t>
                </a:r>
                <a:r>
                  <a:rPr sz="800" b="1" spc="-20" dirty="0">
                    <a:solidFill>
                      <a:srgbClr val="4471B8"/>
                    </a:solidFill>
                    <a:latin typeface="Arial"/>
                    <a:cs typeface="Arial"/>
                  </a:rPr>
                  <a:t>case </a:t>
                </a:r>
                <a:r>
                  <a:rPr sz="800" b="1" spc="15" dirty="0">
                    <a:solidFill>
                      <a:srgbClr val="4471B8"/>
                    </a:solidFill>
                    <a:latin typeface="Arial"/>
                    <a:cs typeface="Arial"/>
                  </a:rPr>
                  <a:t>finding</a:t>
                </a:r>
                <a:r>
                  <a:rPr sz="800" b="1" spc="-20" dirty="0">
                    <a:solidFill>
                      <a:srgbClr val="4471B8"/>
                    </a:solidFill>
                    <a:latin typeface="Arial"/>
                    <a:cs typeface="Arial"/>
                  </a:rPr>
                  <a:t> </a:t>
                </a:r>
                <a:r>
                  <a:rPr sz="800" b="1" spc="10" dirty="0">
                    <a:solidFill>
                      <a:srgbClr val="4471B8"/>
                    </a:solidFill>
                    <a:latin typeface="Arial"/>
                    <a:cs typeface="Arial"/>
                  </a:rPr>
                  <a:t>rate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63" name="object 57">
                <a:extLst>
                  <a:ext uri="{FF2B5EF4-FFF2-40B4-BE49-F238E27FC236}">
                    <a16:creationId xmlns:a16="http://schemas.microsoft.com/office/drawing/2014/main" id="{49BF14DA-25B4-4BEF-AAA7-9477620CBD94}"/>
                  </a:ext>
                </a:extLst>
              </p:cNvPr>
              <p:cNvSpPr txBox="1"/>
              <p:nvPr/>
            </p:nvSpPr>
            <p:spPr>
              <a:xfrm>
                <a:off x="3825975" y="3893548"/>
                <a:ext cx="228181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142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65" name="object 59">
                <a:extLst>
                  <a:ext uri="{FF2B5EF4-FFF2-40B4-BE49-F238E27FC236}">
                    <a16:creationId xmlns:a16="http://schemas.microsoft.com/office/drawing/2014/main" id="{EC082D71-A6E9-42E6-B715-6D3AF55DC76A}"/>
                  </a:ext>
                </a:extLst>
              </p:cNvPr>
              <p:cNvSpPr txBox="1"/>
              <p:nvPr/>
            </p:nvSpPr>
            <p:spPr>
              <a:xfrm>
                <a:off x="4300853" y="3895300"/>
                <a:ext cx="228181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137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67" name="object 61">
                <a:extLst>
                  <a:ext uri="{FF2B5EF4-FFF2-40B4-BE49-F238E27FC236}">
                    <a16:creationId xmlns:a16="http://schemas.microsoft.com/office/drawing/2014/main" id="{2DFDD1F8-AEAB-44BA-905B-083B73B4EC68}"/>
                  </a:ext>
                </a:extLst>
              </p:cNvPr>
              <p:cNvSpPr/>
              <p:nvPr/>
            </p:nvSpPr>
            <p:spPr>
              <a:xfrm>
                <a:off x="2583779" y="3250880"/>
                <a:ext cx="244475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244475" h="413384">
                    <a:moveTo>
                      <a:pt x="0" y="0"/>
                    </a:moveTo>
                    <a:lnTo>
                      <a:pt x="138963" y="0"/>
                    </a:lnTo>
                    <a:lnTo>
                      <a:pt x="138963" y="413372"/>
                    </a:lnTo>
                    <a:lnTo>
                      <a:pt x="244081" y="413372"/>
                    </a:lnTo>
                  </a:path>
                </a:pathLst>
              </a:custGeom>
              <a:ln w="6350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3">
                <a:extLst>
                  <a:ext uri="{FF2B5EF4-FFF2-40B4-BE49-F238E27FC236}">
                    <a16:creationId xmlns:a16="http://schemas.microsoft.com/office/drawing/2014/main" id="{3C44F197-EEBB-4CC4-9C3A-966FEC5BBCFE}"/>
                  </a:ext>
                </a:extLst>
              </p:cNvPr>
              <p:cNvSpPr/>
              <p:nvPr/>
            </p:nvSpPr>
            <p:spPr>
              <a:xfrm>
                <a:off x="3051059" y="3939061"/>
                <a:ext cx="244475" cy="278765"/>
              </a:xfrm>
              <a:custGeom>
                <a:avLst/>
                <a:gdLst/>
                <a:ahLst/>
                <a:cxnLst/>
                <a:rect l="l" t="t" r="r" b="b"/>
                <a:pathLst>
                  <a:path w="244475" h="278765">
                    <a:moveTo>
                      <a:pt x="0" y="0"/>
                    </a:moveTo>
                    <a:lnTo>
                      <a:pt x="138963" y="0"/>
                    </a:lnTo>
                    <a:lnTo>
                      <a:pt x="138963" y="278765"/>
                    </a:lnTo>
                    <a:lnTo>
                      <a:pt x="244081" y="278765"/>
                    </a:lnTo>
                  </a:path>
                </a:pathLst>
              </a:custGeom>
              <a:ln w="6350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65">
                <a:extLst>
                  <a:ext uri="{FF2B5EF4-FFF2-40B4-BE49-F238E27FC236}">
                    <a16:creationId xmlns:a16="http://schemas.microsoft.com/office/drawing/2014/main" id="{86177389-CA3A-41DC-B8EE-8AE014D81E75}"/>
                  </a:ext>
                </a:extLst>
              </p:cNvPr>
              <p:cNvSpPr/>
              <p:nvPr/>
            </p:nvSpPr>
            <p:spPr>
              <a:xfrm>
                <a:off x="3519060" y="4225022"/>
                <a:ext cx="254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635">
                    <a:moveTo>
                      <a:pt x="0" y="0"/>
                    </a:moveTo>
                    <a:lnTo>
                      <a:pt x="254165" y="0"/>
                    </a:lnTo>
                  </a:path>
                </a:pathLst>
              </a:custGeom>
              <a:ln w="6350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67">
                <a:extLst>
                  <a:ext uri="{FF2B5EF4-FFF2-40B4-BE49-F238E27FC236}">
                    <a16:creationId xmlns:a16="http://schemas.microsoft.com/office/drawing/2014/main" id="{51257ECA-2CD4-4F6C-A2B6-C7E54550BA81}"/>
                  </a:ext>
                </a:extLst>
              </p:cNvPr>
              <p:cNvSpPr/>
              <p:nvPr/>
            </p:nvSpPr>
            <p:spPr>
              <a:xfrm>
                <a:off x="3992099" y="4221425"/>
                <a:ext cx="254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635">
                    <a:moveTo>
                      <a:pt x="0" y="0"/>
                    </a:moveTo>
                    <a:lnTo>
                      <a:pt x="254165" y="0"/>
                    </a:lnTo>
                  </a:path>
                </a:pathLst>
              </a:custGeom>
              <a:ln w="6350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69">
                <a:extLst>
                  <a:ext uri="{FF2B5EF4-FFF2-40B4-BE49-F238E27FC236}">
                    <a16:creationId xmlns:a16="http://schemas.microsoft.com/office/drawing/2014/main" id="{68EACBB4-CE38-4D66-955F-5E42A229EC82}"/>
                  </a:ext>
                </a:extLst>
              </p:cNvPr>
              <p:cNvSpPr/>
              <p:nvPr/>
            </p:nvSpPr>
            <p:spPr>
              <a:xfrm>
                <a:off x="2811270" y="3642967"/>
                <a:ext cx="40005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2545">
                    <a:moveTo>
                      <a:pt x="0" y="0"/>
                    </a:moveTo>
                    <a:lnTo>
                      <a:pt x="0" y="42163"/>
                    </a:lnTo>
                    <a:lnTo>
                      <a:pt x="39395" y="210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1">
                <a:extLst>
                  <a:ext uri="{FF2B5EF4-FFF2-40B4-BE49-F238E27FC236}">
                    <a16:creationId xmlns:a16="http://schemas.microsoft.com/office/drawing/2014/main" id="{1DB04D20-D96F-4269-9825-9CA8D6505396}"/>
                  </a:ext>
                </a:extLst>
              </p:cNvPr>
              <p:cNvSpPr/>
              <p:nvPr/>
            </p:nvSpPr>
            <p:spPr>
              <a:xfrm>
                <a:off x="3278553" y="4196533"/>
                <a:ext cx="40005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2545">
                    <a:moveTo>
                      <a:pt x="0" y="0"/>
                    </a:moveTo>
                    <a:lnTo>
                      <a:pt x="0" y="42163"/>
                    </a:lnTo>
                    <a:lnTo>
                      <a:pt x="39395" y="210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3">
                <a:extLst>
                  <a:ext uri="{FF2B5EF4-FFF2-40B4-BE49-F238E27FC236}">
                    <a16:creationId xmlns:a16="http://schemas.microsoft.com/office/drawing/2014/main" id="{D5D0B826-C92A-46D9-A0EE-1C297B529327}"/>
                  </a:ext>
                </a:extLst>
              </p:cNvPr>
              <p:cNvSpPr/>
              <p:nvPr/>
            </p:nvSpPr>
            <p:spPr>
              <a:xfrm>
                <a:off x="3857473" y="3797513"/>
                <a:ext cx="42545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2544" h="40004">
                    <a:moveTo>
                      <a:pt x="42163" y="0"/>
                    </a:moveTo>
                    <a:lnTo>
                      <a:pt x="0" y="0"/>
                    </a:lnTo>
                    <a:lnTo>
                      <a:pt x="21069" y="39382"/>
                    </a:lnTo>
                    <a:lnTo>
                      <a:pt x="42163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75">
                <a:extLst>
                  <a:ext uri="{FF2B5EF4-FFF2-40B4-BE49-F238E27FC236}">
                    <a16:creationId xmlns:a16="http://schemas.microsoft.com/office/drawing/2014/main" id="{F996DAF8-7310-457A-B38B-2C47C4D8F67F}"/>
                  </a:ext>
                </a:extLst>
              </p:cNvPr>
              <p:cNvSpPr/>
              <p:nvPr/>
            </p:nvSpPr>
            <p:spPr>
              <a:xfrm>
                <a:off x="3756626" y="4203739"/>
                <a:ext cx="40005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2545">
                    <a:moveTo>
                      <a:pt x="0" y="0"/>
                    </a:moveTo>
                    <a:lnTo>
                      <a:pt x="0" y="42164"/>
                    </a:lnTo>
                    <a:lnTo>
                      <a:pt x="39395" y="210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77">
                <a:extLst>
                  <a:ext uri="{FF2B5EF4-FFF2-40B4-BE49-F238E27FC236}">
                    <a16:creationId xmlns:a16="http://schemas.microsoft.com/office/drawing/2014/main" id="{DFD388F3-4CEA-4040-A0C4-7D809C139ED0}"/>
                  </a:ext>
                </a:extLst>
              </p:cNvPr>
              <p:cNvSpPr/>
              <p:nvPr/>
            </p:nvSpPr>
            <p:spPr>
              <a:xfrm>
                <a:off x="4229676" y="4200130"/>
                <a:ext cx="40005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2545">
                    <a:moveTo>
                      <a:pt x="0" y="0"/>
                    </a:moveTo>
                    <a:lnTo>
                      <a:pt x="0" y="42164"/>
                    </a:lnTo>
                    <a:lnTo>
                      <a:pt x="39395" y="210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79">
                <a:extLst>
                  <a:ext uri="{FF2B5EF4-FFF2-40B4-BE49-F238E27FC236}">
                    <a16:creationId xmlns:a16="http://schemas.microsoft.com/office/drawing/2014/main" id="{5E772FD6-F8C5-425F-8B88-513C44518CF1}"/>
                  </a:ext>
                </a:extLst>
              </p:cNvPr>
              <p:cNvSpPr/>
              <p:nvPr/>
            </p:nvSpPr>
            <p:spPr>
              <a:xfrm>
                <a:off x="3115859" y="3466631"/>
                <a:ext cx="763270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763269" h="331470">
                    <a:moveTo>
                      <a:pt x="0" y="0"/>
                    </a:moveTo>
                    <a:lnTo>
                      <a:pt x="763193" y="0"/>
                    </a:lnTo>
                    <a:lnTo>
                      <a:pt x="763193" y="330885"/>
                    </a:lnTo>
                  </a:path>
                </a:pathLst>
              </a:custGeom>
              <a:ln w="6350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bk object 17">
                <a:extLst>
                  <a:ext uri="{FF2B5EF4-FFF2-40B4-BE49-F238E27FC236}">
                    <a16:creationId xmlns:a16="http://schemas.microsoft.com/office/drawing/2014/main" id="{6947AA7E-CD32-4FB9-A50E-BC47CFE3BF02}"/>
                  </a:ext>
                </a:extLst>
              </p:cNvPr>
              <p:cNvSpPr/>
              <p:nvPr/>
            </p:nvSpPr>
            <p:spPr>
              <a:xfrm>
                <a:off x="2268541" y="2392954"/>
                <a:ext cx="2452370" cy="1868170"/>
              </a:xfrm>
              <a:custGeom>
                <a:avLst/>
                <a:gdLst/>
                <a:ahLst/>
                <a:cxnLst/>
                <a:rect l="l" t="t" r="r" b="b"/>
                <a:pathLst>
                  <a:path w="2452370" h="1868170">
                    <a:moveTo>
                      <a:pt x="2452001" y="1867776"/>
                    </a:moveTo>
                    <a:lnTo>
                      <a:pt x="0" y="1867776"/>
                    </a:lnTo>
                    <a:lnTo>
                      <a:pt x="0" y="0"/>
                    </a:lnTo>
                  </a:path>
                </a:pathLst>
              </a:custGeom>
              <a:ln w="6350">
                <a:solidFill>
                  <a:srgbClr val="BCBE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5">
                <a:extLst>
                  <a:ext uri="{FF2B5EF4-FFF2-40B4-BE49-F238E27FC236}">
                    <a16:creationId xmlns:a16="http://schemas.microsoft.com/office/drawing/2014/main" id="{B79CE5A1-73D7-4033-A21E-D3097E16AE59}"/>
                  </a:ext>
                </a:extLst>
              </p:cNvPr>
              <p:cNvSpPr txBox="1"/>
              <p:nvPr/>
            </p:nvSpPr>
            <p:spPr>
              <a:xfrm>
                <a:off x="2039755" y="4211369"/>
                <a:ext cx="164791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78EEFFC1-D54B-4CDC-9E03-88DD78113010}"/>
                  </a:ext>
                </a:extLst>
              </p:cNvPr>
              <p:cNvGrpSpPr/>
              <p:nvPr/>
            </p:nvGrpSpPr>
            <p:grpSpPr>
              <a:xfrm>
                <a:off x="2250000" y="4338000"/>
                <a:ext cx="2461801" cy="646331"/>
                <a:chOff x="2250000" y="4338000"/>
                <a:chExt cx="2461801" cy="646331"/>
              </a:xfrm>
            </p:grpSpPr>
            <p:sp>
              <p:nvSpPr>
                <p:cNvPr id="89" name="object 32">
                  <a:extLst>
                    <a:ext uri="{FF2B5EF4-FFF2-40B4-BE49-F238E27FC236}">
                      <a16:creationId xmlns:a16="http://schemas.microsoft.com/office/drawing/2014/main" id="{37344182-985B-472C-AE10-1D1DB07B72FA}"/>
                    </a:ext>
                  </a:extLst>
                </p:cNvPr>
                <p:cNvSpPr txBox="1"/>
                <p:nvPr/>
              </p:nvSpPr>
              <p:spPr>
                <a:xfrm>
                  <a:off x="2250000" y="4338000"/>
                  <a:ext cx="450000" cy="45326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no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 </a:t>
                  </a:r>
                </a:p>
                <a:p>
                  <a:pPr algn="ctr"/>
                  <a:r>
                    <a:rPr lang="en-US" sz="600" b="1" dirty="0"/>
                    <a:t>of self-test kits</a:t>
                  </a:r>
                </a:p>
                <a:p>
                  <a:pPr algn="ctr"/>
                  <a:r>
                    <a:rPr lang="en-US" sz="600" b="1" dirty="0"/>
                    <a:t>distributed</a:t>
                  </a:r>
                  <a:endParaRPr sz="600" b="1" dirty="0"/>
                </a:p>
              </p:txBody>
            </p:sp>
            <p:sp>
              <p:nvSpPr>
                <p:cNvPr id="90" name="object 32">
                  <a:extLst>
                    <a:ext uri="{FF2B5EF4-FFF2-40B4-BE49-F238E27FC236}">
                      <a16:creationId xmlns:a16="http://schemas.microsoft.com/office/drawing/2014/main" id="{0521B9E1-C22E-4840-BC71-7A771726D629}"/>
                    </a:ext>
                  </a:extLst>
                </p:cNvPr>
                <p:cNvSpPr txBox="1"/>
                <p:nvPr/>
              </p:nvSpPr>
              <p:spPr>
                <a:xfrm>
                  <a:off x="2621790" y="4338000"/>
                  <a:ext cx="64380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</a:t>
                  </a:r>
                </a:p>
                <a:p>
                  <a:pPr algn="ctr"/>
                  <a:r>
                    <a:rPr lang="en-US" sz="600" b="1" dirty="0"/>
                    <a:t>of self-test</a:t>
                  </a:r>
                </a:p>
                <a:p>
                  <a:pPr algn="ctr"/>
                  <a:r>
                    <a:rPr lang="en-US" sz="600" b="1" dirty="0"/>
                    <a:t>kits used</a:t>
                  </a:r>
                  <a:endParaRPr sz="600" b="1" dirty="0"/>
                </a:p>
              </p:txBody>
            </p:sp>
            <p:sp>
              <p:nvSpPr>
                <p:cNvPr id="91" name="object 32">
                  <a:extLst>
                    <a:ext uri="{FF2B5EF4-FFF2-40B4-BE49-F238E27FC236}">
                      <a16:creationId xmlns:a16="http://schemas.microsoft.com/office/drawing/2014/main" id="{62D8C6D2-6019-4A14-9A3F-A3E27F588BD3}"/>
                    </a:ext>
                  </a:extLst>
                </p:cNvPr>
                <p:cNvSpPr txBox="1"/>
                <p:nvPr/>
              </p:nvSpPr>
              <p:spPr>
                <a:xfrm>
                  <a:off x="3099162" y="4338000"/>
                  <a:ext cx="643801" cy="369332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</a:t>
                  </a:r>
                </a:p>
                <a:p>
                  <a:pPr algn="ctr"/>
                  <a:r>
                    <a:rPr lang="en-US" sz="600" b="1" dirty="0"/>
                    <a:t>of</a:t>
                  </a:r>
                </a:p>
                <a:p>
                  <a:pPr algn="ctr"/>
                  <a:r>
                    <a:rPr lang="en-US" sz="600" b="1" dirty="0"/>
                    <a:t>reactive</a:t>
                  </a:r>
                </a:p>
                <a:p>
                  <a:pPr algn="ctr"/>
                  <a:r>
                    <a:rPr lang="en-US" sz="600" b="1" dirty="0"/>
                    <a:t>kits</a:t>
                  </a:r>
                  <a:endParaRPr sz="600" b="1" dirty="0"/>
                </a:p>
              </p:txBody>
            </p:sp>
            <p:sp>
              <p:nvSpPr>
                <p:cNvPr id="92" name="object 32">
                  <a:extLst>
                    <a:ext uri="{FF2B5EF4-FFF2-40B4-BE49-F238E27FC236}">
                      <a16:creationId xmlns:a16="http://schemas.microsoft.com/office/drawing/2014/main" id="{491FFC57-A6BF-4A79-B0AC-63B393DD2586}"/>
                    </a:ext>
                  </a:extLst>
                </p:cNvPr>
                <p:cNvSpPr txBox="1"/>
                <p:nvPr/>
              </p:nvSpPr>
              <p:spPr>
                <a:xfrm>
                  <a:off x="3576534" y="4338000"/>
                  <a:ext cx="643801" cy="461665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 </a:t>
                  </a:r>
                </a:p>
                <a:p>
                  <a:pPr algn="ctr"/>
                  <a:r>
                    <a:rPr lang="en-US" sz="600" b="1" dirty="0"/>
                    <a:t>of</a:t>
                  </a:r>
                </a:p>
                <a:p>
                  <a:pPr algn="ctr"/>
                  <a:r>
                    <a:rPr lang="en-US" sz="600" b="1" dirty="0"/>
                    <a:t>confirmed</a:t>
                  </a:r>
                </a:p>
                <a:p>
                  <a:pPr algn="ctr"/>
                  <a:r>
                    <a:rPr lang="en-US" sz="600" b="1" dirty="0"/>
                    <a:t>HIV-positive</a:t>
                  </a:r>
                </a:p>
                <a:p>
                  <a:pPr algn="ctr"/>
                  <a:r>
                    <a:rPr lang="en-US" sz="600" b="1" dirty="0"/>
                    <a:t>tests</a:t>
                  </a:r>
                  <a:endParaRPr sz="600" b="1" dirty="0"/>
                </a:p>
              </p:txBody>
            </p:sp>
            <p:sp>
              <p:nvSpPr>
                <p:cNvPr id="93" name="object 32">
                  <a:extLst>
                    <a:ext uri="{FF2B5EF4-FFF2-40B4-BE49-F238E27FC236}">
                      <a16:creationId xmlns:a16="http://schemas.microsoft.com/office/drawing/2014/main" id="{ECF85029-86AA-4E29-B1AA-C3EA5B5F49BD}"/>
                    </a:ext>
                  </a:extLst>
                </p:cNvPr>
                <p:cNvSpPr txBox="1"/>
                <p:nvPr/>
              </p:nvSpPr>
              <p:spPr>
                <a:xfrm>
                  <a:off x="4068000" y="4338000"/>
                  <a:ext cx="643801" cy="646331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 </a:t>
                  </a:r>
                </a:p>
                <a:p>
                  <a:pPr algn="ctr"/>
                  <a:r>
                    <a:rPr lang="en-US" sz="600" b="1" dirty="0"/>
                    <a:t>of</a:t>
                  </a:r>
                </a:p>
                <a:p>
                  <a:pPr algn="ctr"/>
                  <a:r>
                    <a:rPr lang="en-US" sz="600" b="1" dirty="0"/>
                    <a:t>HIV-positive</a:t>
                  </a:r>
                </a:p>
                <a:p>
                  <a:pPr algn="ctr"/>
                  <a:r>
                    <a:rPr lang="en-US" sz="600" b="1" dirty="0"/>
                    <a:t>persons</a:t>
                  </a:r>
                </a:p>
                <a:p>
                  <a:pPr algn="ctr"/>
                  <a:r>
                    <a:rPr lang="en-US" sz="600" b="1" dirty="0"/>
                    <a:t>initiated on</a:t>
                  </a:r>
                </a:p>
                <a:p>
                  <a:pPr algn="ctr"/>
                  <a:r>
                    <a:rPr lang="en-US" sz="600" b="1" dirty="0"/>
                    <a:t>antiretroviral</a:t>
                  </a:r>
                </a:p>
                <a:p>
                  <a:pPr algn="ctr"/>
                  <a:r>
                    <a:rPr lang="en-US" sz="600" b="1" dirty="0"/>
                    <a:t>therapy</a:t>
                  </a:r>
                  <a:endParaRPr sz="600" b="1" dirty="0"/>
                </a:p>
              </p:txBody>
            </p:sp>
          </p:grpSp>
          <p:sp>
            <p:nvSpPr>
              <p:cNvPr id="97" name="object 48">
                <a:extLst>
                  <a:ext uri="{FF2B5EF4-FFF2-40B4-BE49-F238E27FC236}">
                    <a16:creationId xmlns:a16="http://schemas.microsoft.com/office/drawing/2014/main" id="{15A17CA9-F7F2-46B9-ADBA-98DCFE107C43}"/>
                  </a:ext>
                </a:extLst>
              </p:cNvPr>
              <p:cNvSpPr txBox="1"/>
              <p:nvPr/>
            </p:nvSpPr>
            <p:spPr>
              <a:xfrm>
                <a:off x="3546632" y="4059892"/>
                <a:ext cx="240376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81</a:t>
                </a: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%</a:t>
                </a:r>
                <a:endParaRPr sz="800" b="1" dirty="0">
                  <a:latin typeface="Arial"/>
                  <a:cs typeface="Arial"/>
                </a:endParaRPr>
              </a:p>
            </p:txBody>
          </p:sp>
          <p:sp>
            <p:nvSpPr>
              <p:cNvPr id="98" name="object 48">
                <a:extLst>
                  <a:ext uri="{FF2B5EF4-FFF2-40B4-BE49-F238E27FC236}">
                    <a16:creationId xmlns:a16="http://schemas.microsoft.com/office/drawing/2014/main" id="{B00ACE95-7DF7-4382-8927-5EFA6266B8F9}"/>
                  </a:ext>
                </a:extLst>
              </p:cNvPr>
              <p:cNvSpPr txBox="1"/>
              <p:nvPr/>
            </p:nvSpPr>
            <p:spPr>
              <a:xfrm>
                <a:off x="4025626" y="4066009"/>
                <a:ext cx="240376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96</a:t>
                </a: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%</a:t>
                </a:r>
                <a:endParaRPr sz="8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54B888B4-3E6A-4AF4-A0AC-DD9F1017DA18}"/>
                </a:ext>
              </a:extLst>
            </p:cNvPr>
            <p:cNvSpPr txBox="1"/>
            <p:nvPr/>
          </p:nvSpPr>
          <p:spPr>
            <a:xfrm>
              <a:off x="5040000" y="1980000"/>
              <a:ext cx="3000785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R="5080" algn="ctr">
                <a:defRPr sz="1100" cap="all">
                  <a:latin typeface="Arial"/>
                  <a:cs typeface="Arial"/>
                </a:defRPr>
              </a:lvl1pPr>
            </a:lstStyle>
            <a:p>
              <a:r>
                <a:rPr sz="1200" dirty="0"/>
                <a:t>Gay men and other men </a:t>
              </a:r>
              <a:endParaRPr lang="en-GB" sz="1200" dirty="0"/>
            </a:p>
            <a:p>
              <a:r>
                <a:rPr sz="1200" dirty="0"/>
                <a:t>who have sex with men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748538B-908F-4246-AAE6-4BC4AEFEDC2E}"/>
                </a:ext>
              </a:extLst>
            </p:cNvPr>
            <p:cNvGrpSpPr/>
            <p:nvPr/>
          </p:nvGrpSpPr>
          <p:grpSpPr>
            <a:xfrm>
              <a:off x="5040000" y="2520000"/>
              <a:ext cx="3005816" cy="2650024"/>
              <a:chOff x="5691600" y="2334307"/>
              <a:chExt cx="3005816" cy="2650024"/>
            </a:xfrm>
          </p:grpSpPr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DA27EB86-2FA5-4BD8-8359-26EDA1CBB2D7}"/>
                  </a:ext>
                </a:extLst>
              </p:cNvPr>
              <p:cNvSpPr txBox="1"/>
              <p:nvPr/>
            </p:nvSpPr>
            <p:spPr>
              <a:xfrm>
                <a:off x="6040677" y="3928030"/>
                <a:ext cx="136541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bject 6">
                <a:extLst>
                  <a:ext uri="{FF2B5EF4-FFF2-40B4-BE49-F238E27FC236}">
                    <a16:creationId xmlns:a16="http://schemas.microsoft.com/office/drawing/2014/main" id="{76BE80D3-2780-44A2-8384-61784E77C13C}"/>
                  </a:ext>
                </a:extLst>
              </p:cNvPr>
              <p:cNvSpPr txBox="1"/>
              <p:nvPr/>
            </p:nvSpPr>
            <p:spPr>
              <a:xfrm>
                <a:off x="6092236" y="4183910"/>
                <a:ext cx="85235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bject 7">
                <a:extLst>
                  <a:ext uri="{FF2B5EF4-FFF2-40B4-BE49-F238E27FC236}">
                    <a16:creationId xmlns:a16="http://schemas.microsoft.com/office/drawing/2014/main" id="{5803FBD5-4630-488D-B3F6-BB257DDF41E9}"/>
                  </a:ext>
                </a:extLst>
              </p:cNvPr>
              <p:cNvSpPr txBox="1"/>
              <p:nvPr/>
            </p:nvSpPr>
            <p:spPr>
              <a:xfrm>
                <a:off x="5988924" y="3701563"/>
                <a:ext cx="188675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19DB5BC4-BD2C-474C-8F76-7391514C3C5F}"/>
                  </a:ext>
                </a:extLst>
              </p:cNvPr>
              <p:cNvSpPr txBox="1"/>
              <p:nvPr/>
            </p:nvSpPr>
            <p:spPr>
              <a:xfrm>
                <a:off x="5988924" y="3473878"/>
                <a:ext cx="188675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150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1">
                <a:extLst>
                  <a:ext uri="{FF2B5EF4-FFF2-40B4-BE49-F238E27FC236}">
                    <a16:creationId xmlns:a16="http://schemas.microsoft.com/office/drawing/2014/main" id="{D032D3C1-7E9F-47E6-892E-AC784A90C693}"/>
                  </a:ext>
                </a:extLst>
              </p:cNvPr>
              <p:cNvSpPr txBox="1"/>
              <p:nvPr/>
            </p:nvSpPr>
            <p:spPr>
              <a:xfrm>
                <a:off x="5988924" y="3253812"/>
                <a:ext cx="188675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bject 14">
                <a:extLst>
                  <a:ext uri="{FF2B5EF4-FFF2-40B4-BE49-F238E27FC236}">
                    <a16:creationId xmlns:a16="http://schemas.microsoft.com/office/drawing/2014/main" id="{FFD78BEB-7A0C-42AC-8E81-A38A160D87BE}"/>
                  </a:ext>
                </a:extLst>
              </p:cNvPr>
              <p:cNvSpPr txBox="1"/>
              <p:nvPr/>
            </p:nvSpPr>
            <p:spPr>
              <a:xfrm>
                <a:off x="5988924" y="2559478"/>
                <a:ext cx="188675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350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bject 15">
                <a:extLst>
                  <a:ext uri="{FF2B5EF4-FFF2-40B4-BE49-F238E27FC236}">
                    <a16:creationId xmlns:a16="http://schemas.microsoft.com/office/drawing/2014/main" id="{FB095EF1-FB53-43BE-A6D5-97E8E961F2B6}"/>
                  </a:ext>
                </a:extLst>
              </p:cNvPr>
              <p:cNvSpPr txBox="1"/>
              <p:nvPr/>
            </p:nvSpPr>
            <p:spPr>
              <a:xfrm>
                <a:off x="5988924" y="3019574"/>
                <a:ext cx="188675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250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1037E171-F597-410E-91A6-7929CD72FD44}"/>
                  </a:ext>
                </a:extLst>
              </p:cNvPr>
              <p:cNvSpPr txBox="1"/>
              <p:nvPr/>
            </p:nvSpPr>
            <p:spPr>
              <a:xfrm>
                <a:off x="5988924" y="2334307"/>
                <a:ext cx="188675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722229B6-B19C-4BD6-AF5E-8450D5C1014C}"/>
                  </a:ext>
                </a:extLst>
              </p:cNvPr>
              <p:cNvSpPr txBox="1"/>
              <p:nvPr/>
            </p:nvSpPr>
            <p:spPr>
              <a:xfrm>
                <a:off x="5988924" y="2795774"/>
                <a:ext cx="188675" cy="12054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7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  <a:endParaRPr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825BD70E-2DC9-4440-B8F2-6B1EFF3C9C52}"/>
                  </a:ext>
                </a:extLst>
              </p:cNvPr>
              <p:cNvSpPr/>
              <p:nvPr/>
            </p:nvSpPr>
            <p:spPr>
              <a:xfrm>
                <a:off x="6376587" y="2919217"/>
                <a:ext cx="156845" cy="1340485"/>
              </a:xfrm>
              <a:custGeom>
                <a:avLst/>
                <a:gdLst/>
                <a:ahLst/>
                <a:cxnLst/>
                <a:rect l="l" t="t" r="r" b="b"/>
                <a:pathLst>
                  <a:path w="156845" h="1340484">
                    <a:moveTo>
                      <a:pt x="0" y="1340484"/>
                    </a:moveTo>
                    <a:lnTo>
                      <a:pt x="156476" y="1340484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1340484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1">
                <a:extLst>
                  <a:ext uri="{FF2B5EF4-FFF2-40B4-BE49-F238E27FC236}">
                    <a16:creationId xmlns:a16="http://schemas.microsoft.com/office/drawing/2014/main" id="{CBB9D75B-BC61-43B7-B233-A300F13A5948}"/>
                  </a:ext>
                </a:extLst>
              </p:cNvPr>
              <p:cNvSpPr/>
              <p:nvPr/>
            </p:nvSpPr>
            <p:spPr>
              <a:xfrm>
                <a:off x="6850627" y="3239625"/>
                <a:ext cx="156845" cy="1020444"/>
              </a:xfrm>
              <a:custGeom>
                <a:avLst/>
                <a:gdLst/>
                <a:ahLst/>
                <a:cxnLst/>
                <a:rect l="l" t="t" r="r" b="b"/>
                <a:pathLst>
                  <a:path w="156845" h="1020445">
                    <a:moveTo>
                      <a:pt x="0" y="1020076"/>
                    </a:moveTo>
                    <a:lnTo>
                      <a:pt x="156476" y="1020076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1020076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3">
                <a:extLst>
                  <a:ext uri="{FF2B5EF4-FFF2-40B4-BE49-F238E27FC236}">
                    <a16:creationId xmlns:a16="http://schemas.microsoft.com/office/drawing/2014/main" id="{33588500-6447-4DFE-B637-0AB764B0D700}"/>
                  </a:ext>
                </a:extLst>
              </p:cNvPr>
              <p:cNvSpPr/>
              <p:nvPr/>
            </p:nvSpPr>
            <p:spPr>
              <a:xfrm>
                <a:off x="7803127" y="4132422"/>
                <a:ext cx="156845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w="156845" h="127634">
                    <a:moveTo>
                      <a:pt x="0" y="127279"/>
                    </a:moveTo>
                    <a:lnTo>
                      <a:pt x="156476" y="127279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127279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5">
                <a:extLst>
                  <a:ext uri="{FF2B5EF4-FFF2-40B4-BE49-F238E27FC236}">
                    <a16:creationId xmlns:a16="http://schemas.microsoft.com/office/drawing/2014/main" id="{E7D1B15F-2608-44A9-B29E-996AAB992ECE}"/>
                  </a:ext>
                </a:extLst>
              </p:cNvPr>
              <p:cNvSpPr/>
              <p:nvPr/>
            </p:nvSpPr>
            <p:spPr>
              <a:xfrm>
                <a:off x="7324655" y="4100025"/>
                <a:ext cx="156845" cy="160020"/>
              </a:xfrm>
              <a:custGeom>
                <a:avLst/>
                <a:gdLst/>
                <a:ahLst/>
                <a:cxnLst/>
                <a:rect l="l" t="t" r="r" b="b"/>
                <a:pathLst>
                  <a:path w="156845" h="160020">
                    <a:moveTo>
                      <a:pt x="0" y="159677"/>
                    </a:moveTo>
                    <a:lnTo>
                      <a:pt x="156476" y="159677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159677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7">
                <a:extLst>
                  <a:ext uri="{FF2B5EF4-FFF2-40B4-BE49-F238E27FC236}">
                    <a16:creationId xmlns:a16="http://schemas.microsoft.com/office/drawing/2014/main" id="{B8ABD184-AC9D-425C-B742-443542416461}"/>
                  </a:ext>
                </a:extLst>
              </p:cNvPr>
              <p:cNvSpPr/>
              <p:nvPr/>
            </p:nvSpPr>
            <p:spPr>
              <a:xfrm>
                <a:off x="8277155" y="4161861"/>
                <a:ext cx="15684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56845" h="98425">
                    <a:moveTo>
                      <a:pt x="0" y="97840"/>
                    </a:moveTo>
                    <a:lnTo>
                      <a:pt x="156476" y="97840"/>
                    </a:lnTo>
                    <a:lnTo>
                      <a:pt x="156476" y="0"/>
                    </a:lnTo>
                    <a:lnTo>
                      <a:pt x="0" y="0"/>
                    </a:lnTo>
                    <a:lnTo>
                      <a:pt x="0" y="9784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29">
                <a:extLst>
                  <a:ext uri="{FF2B5EF4-FFF2-40B4-BE49-F238E27FC236}">
                    <a16:creationId xmlns:a16="http://schemas.microsoft.com/office/drawing/2014/main" id="{D37428C5-6C5E-4942-B730-A5B6171F987D}"/>
                  </a:ext>
                </a:extLst>
              </p:cNvPr>
              <p:cNvSpPr txBox="1"/>
              <p:nvPr/>
            </p:nvSpPr>
            <p:spPr>
              <a:xfrm>
                <a:off x="5691600" y="2334307"/>
                <a:ext cx="205184" cy="1841596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>
                <a:defPPr>
                  <a:defRPr lang="en-US"/>
                </a:defPPr>
                <a:lvl1pPr marL="12700" algn="ctr">
                  <a:lnSpc>
                    <a:spcPts val="770"/>
                  </a:lnSpc>
                  <a:defRPr sz="800" spc="-10">
                    <a:latin typeface="Arial"/>
                    <a:cs typeface="Arial"/>
                  </a:defRPr>
                </a:lvl1pPr>
              </a:lstStyle>
              <a:p>
                <a:r>
                  <a:rPr dirty="0"/>
                  <a:t>Number of HIV test kits and gay men and</a:t>
                </a:r>
              </a:p>
              <a:p>
                <a:r>
                  <a:rPr dirty="0"/>
                  <a:t>other men who have sex with men</a:t>
                </a:r>
              </a:p>
            </p:txBody>
          </p:sp>
          <p:sp>
            <p:nvSpPr>
              <p:cNvPr id="48" name="object 42">
                <a:extLst>
                  <a:ext uri="{FF2B5EF4-FFF2-40B4-BE49-F238E27FC236}">
                    <a16:creationId xmlns:a16="http://schemas.microsoft.com/office/drawing/2014/main" id="{DB352DED-6063-487B-9056-8FFD196837C2}"/>
                  </a:ext>
                </a:extLst>
              </p:cNvPr>
              <p:cNvSpPr txBox="1"/>
              <p:nvPr/>
            </p:nvSpPr>
            <p:spPr>
              <a:xfrm>
                <a:off x="6378568" y="2764800"/>
                <a:ext cx="209893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281</a:t>
                </a:r>
                <a:endParaRPr sz="800" b="1" dirty="0">
                  <a:latin typeface="Arial"/>
                  <a:cs typeface="Arial"/>
                </a:endParaRPr>
              </a:p>
            </p:txBody>
          </p:sp>
          <p:sp>
            <p:nvSpPr>
              <p:cNvPr id="50" name="object 44">
                <a:extLst>
                  <a:ext uri="{FF2B5EF4-FFF2-40B4-BE49-F238E27FC236}">
                    <a16:creationId xmlns:a16="http://schemas.microsoft.com/office/drawing/2014/main" id="{57DE5254-7067-48AB-A22B-27D077C961F5}"/>
                  </a:ext>
                </a:extLst>
              </p:cNvPr>
              <p:cNvSpPr txBox="1"/>
              <p:nvPr/>
            </p:nvSpPr>
            <p:spPr>
              <a:xfrm>
                <a:off x="6852608" y="3085298"/>
                <a:ext cx="209893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209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52" name="object 46">
                <a:extLst>
                  <a:ext uri="{FF2B5EF4-FFF2-40B4-BE49-F238E27FC236}">
                    <a16:creationId xmlns:a16="http://schemas.microsoft.com/office/drawing/2014/main" id="{3D9887EF-E8CB-4F56-9116-1E2F06D85989}"/>
                  </a:ext>
                </a:extLst>
              </p:cNvPr>
              <p:cNvSpPr txBox="1"/>
              <p:nvPr/>
            </p:nvSpPr>
            <p:spPr>
              <a:xfrm>
                <a:off x="7347833" y="3943385"/>
                <a:ext cx="151540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36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54" name="object 48">
                <a:extLst>
                  <a:ext uri="{FF2B5EF4-FFF2-40B4-BE49-F238E27FC236}">
                    <a16:creationId xmlns:a16="http://schemas.microsoft.com/office/drawing/2014/main" id="{C046C115-62B2-4F86-AB31-936E9418B208}"/>
                  </a:ext>
                </a:extLst>
              </p:cNvPr>
              <p:cNvSpPr txBox="1"/>
              <p:nvPr/>
            </p:nvSpPr>
            <p:spPr>
              <a:xfrm>
                <a:off x="6602062" y="3449838"/>
                <a:ext cx="240376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74%</a:t>
                </a:r>
                <a:endParaRPr sz="800" b="1" dirty="0">
                  <a:latin typeface="Arial"/>
                  <a:cs typeface="Arial"/>
                </a:endParaRPr>
              </a:p>
            </p:txBody>
          </p:sp>
          <p:sp>
            <p:nvSpPr>
              <p:cNvPr id="56" name="object 50">
                <a:extLst>
                  <a:ext uri="{FF2B5EF4-FFF2-40B4-BE49-F238E27FC236}">
                    <a16:creationId xmlns:a16="http://schemas.microsoft.com/office/drawing/2014/main" id="{8A4860DD-BFD9-404F-B3DF-C034987E9DD8}"/>
                  </a:ext>
                </a:extLst>
              </p:cNvPr>
              <p:cNvSpPr txBox="1"/>
              <p:nvPr/>
            </p:nvSpPr>
            <p:spPr>
              <a:xfrm>
                <a:off x="7050042" y="3800053"/>
                <a:ext cx="240376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17%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58" name="object 52">
                <a:extLst>
                  <a:ext uri="{FF2B5EF4-FFF2-40B4-BE49-F238E27FC236}">
                    <a16:creationId xmlns:a16="http://schemas.microsoft.com/office/drawing/2014/main" id="{7AC891B3-C133-4F70-B3B3-4811EC348DC1}"/>
                  </a:ext>
                </a:extLst>
              </p:cNvPr>
              <p:cNvSpPr txBox="1"/>
              <p:nvPr/>
            </p:nvSpPr>
            <p:spPr>
              <a:xfrm>
                <a:off x="7081588" y="3449762"/>
                <a:ext cx="1126361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13% </a:t>
                </a:r>
                <a:r>
                  <a:rPr sz="800" b="1" spc="-20" dirty="0">
                    <a:solidFill>
                      <a:srgbClr val="4471B8"/>
                    </a:solidFill>
                    <a:latin typeface="Arial"/>
                    <a:cs typeface="Arial"/>
                  </a:rPr>
                  <a:t>case </a:t>
                </a:r>
                <a:r>
                  <a:rPr sz="800" b="1" spc="15" dirty="0">
                    <a:solidFill>
                      <a:srgbClr val="4471B8"/>
                    </a:solidFill>
                    <a:latin typeface="Arial"/>
                    <a:cs typeface="Arial"/>
                  </a:rPr>
                  <a:t>finding</a:t>
                </a:r>
                <a:r>
                  <a:rPr sz="800" b="1" spc="-20" dirty="0">
                    <a:solidFill>
                      <a:srgbClr val="4471B8"/>
                    </a:solidFill>
                    <a:latin typeface="Arial"/>
                    <a:cs typeface="Arial"/>
                  </a:rPr>
                  <a:t> </a:t>
                </a:r>
                <a:r>
                  <a:rPr sz="800" b="1" spc="10" dirty="0">
                    <a:solidFill>
                      <a:srgbClr val="4471B8"/>
                    </a:solidFill>
                    <a:latin typeface="Arial"/>
                    <a:cs typeface="Arial"/>
                  </a:rPr>
                  <a:t>rate</a:t>
                </a:r>
                <a:endParaRPr sz="800" b="1" dirty="0">
                  <a:latin typeface="Arial"/>
                  <a:cs typeface="Arial"/>
                </a:endParaRPr>
              </a:p>
            </p:txBody>
          </p:sp>
          <p:sp>
            <p:nvSpPr>
              <p:cNvPr id="62" name="object 56">
                <a:extLst>
                  <a:ext uri="{FF2B5EF4-FFF2-40B4-BE49-F238E27FC236}">
                    <a16:creationId xmlns:a16="http://schemas.microsoft.com/office/drawing/2014/main" id="{26175A77-424D-4BD6-9C91-D938E1A58F4E}"/>
                  </a:ext>
                </a:extLst>
              </p:cNvPr>
              <p:cNvSpPr txBox="1"/>
              <p:nvPr/>
            </p:nvSpPr>
            <p:spPr>
              <a:xfrm>
                <a:off x="7825454" y="3979886"/>
                <a:ext cx="151540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27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64" name="object 58">
                <a:extLst>
                  <a:ext uri="{FF2B5EF4-FFF2-40B4-BE49-F238E27FC236}">
                    <a16:creationId xmlns:a16="http://schemas.microsoft.com/office/drawing/2014/main" id="{5133620A-39EF-4B8B-BDE9-BDBAAA21BE3D}"/>
                  </a:ext>
                </a:extLst>
              </p:cNvPr>
              <p:cNvSpPr txBox="1"/>
              <p:nvPr/>
            </p:nvSpPr>
            <p:spPr>
              <a:xfrm>
                <a:off x="8300333" y="4004346"/>
                <a:ext cx="151540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5" dirty="0">
                    <a:solidFill>
                      <a:srgbClr val="414042"/>
                    </a:solidFill>
                    <a:latin typeface="Arial"/>
                    <a:cs typeface="Arial"/>
                  </a:rPr>
                  <a:t>22</a:t>
                </a:r>
                <a:endParaRPr sz="800" b="1">
                  <a:latin typeface="Arial"/>
                  <a:cs typeface="Arial"/>
                </a:endParaRPr>
              </a:p>
            </p:txBody>
          </p:sp>
          <p:sp>
            <p:nvSpPr>
              <p:cNvPr id="66" name="object 60">
                <a:extLst>
                  <a:ext uri="{FF2B5EF4-FFF2-40B4-BE49-F238E27FC236}">
                    <a16:creationId xmlns:a16="http://schemas.microsoft.com/office/drawing/2014/main" id="{33FECDE1-513B-4DAB-A867-5CBEE6E9E6A5}"/>
                  </a:ext>
                </a:extLst>
              </p:cNvPr>
              <p:cNvSpPr/>
              <p:nvPr/>
            </p:nvSpPr>
            <p:spPr>
              <a:xfrm>
                <a:off x="6562059" y="3609977"/>
                <a:ext cx="244475" cy="353695"/>
              </a:xfrm>
              <a:custGeom>
                <a:avLst/>
                <a:gdLst/>
                <a:ahLst/>
                <a:cxnLst/>
                <a:rect l="l" t="t" r="r" b="b"/>
                <a:pathLst>
                  <a:path w="244475" h="353695">
                    <a:moveTo>
                      <a:pt x="0" y="0"/>
                    </a:moveTo>
                    <a:lnTo>
                      <a:pt x="138963" y="0"/>
                    </a:lnTo>
                    <a:lnTo>
                      <a:pt x="138963" y="353072"/>
                    </a:lnTo>
                    <a:lnTo>
                      <a:pt x="244081" y="353072"/>
                    </a:lnTo>
                  </a:path>
                </a:pathLst>
              </a:custGeom>
              <a:ln w="6349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2">
                <a:extLst>
                  <a:ext uri="{FF2B5EF4-FFF2-40B4-BE49-F238E27FC236}">
                    <a16:creationId xmlns:a16="http://schemas.microsoft.com/office/drawing/2014/main" id="{A14E4594-CF35-43F5-9D4F-96E90997EDCB}"/>
                  </a:ext>
                </a:extLst>
              </p:cNvPr>
              <p:cNvSpPr/>
              <p:nvPr/>
            </p:nvSpPr>
            <p:spPr>
              <a:xfrm>
                <a:off x="7029339" y="3964250"/>
                <a:ext cx="244475" cy="278765"/>
              </a:xfrm>
              <a:custGeom>
                <a:avLst/>
                <a:gdLst/>
                <a:ahLst/>
                <a:cxnLst/>
                <a:rect l="l" t="t" r="r" b="b"/>
                <a:pathLst>
                  <a:path w="244475" h="278765">
                    <a:moveTo>
                      <a:pt x="0" y="0"/>
                    </a:moveTo>
                    <a:lnTo>
                      <a:pt x="138963" y="0"/>
                    </a:lnTo>
                    <a:lnTo>
                      <a:pt x="138963" y="278764"/>
                    </a:lnTo>
                    <a:lnTo>
                      <a:pt x="244081" y="278764"/>
                    </a:lnTo>
                  </a:path>
                </a:pathLst>
              </a:custGeom>
              <a:ln w="6350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64">
                <a:extLst>
                  <a:ext uri="{FF2B5EF4-FFF2-40B4-BE49-F238E27FC236}">
                    <a16:creationId xmlns:a16="http://schemas.microsoft.com/office/drawing/2014/main" id="{76E7A664-4CEF-4A3E-AB77-BB62768F7C88}"/>
                  </a:ext>
                </a:extLst>
              </p:cNvPr>
              <p:cNvSpPr/>
              <p:nvPr/>
            </p:nvSpPr>
            <p:spPr>
              <a:xfrm>
                <a:off x="7497338" y="4243018"/>
                <a:ext cx="254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635">
                    <a:moveTo>
                      <a:pt x="0" y="0"/>
                    </a:moveTo>
                    <a:lnTo>
                      <a:pt x="254165" y="0"/>
                    </a:lnTo>
                  </a:path>
                </a:pathLst>
              </a:custGeom>
              <a:ln w="6350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66">
                <a:extLst>
                  <a:ext uri="{FF2B5EF4-FFF2-40B4-BE49-F238E27FC236}">
                    <a16:creationId xmlns:a16="http://schemas.microsoft.com/office/drawing/2014/main" id="{6D85CCF9-3373-43A7-853D-5B7427AB8F06}"/>
                  </a:ext>
                </a:extLst>
              </p:cNvPr>
              <p:cNvSpPr/>
              <p:nvPr/>
            </p:nvSpPr>
            <p:spPr>
              <a:xfrm>
                <a:off x="7970379" y="4250223"/>
                <a:ext cx="254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634">
                    <a:moveTo>
                      <a:pt x="0" y="0"/>
                    </a:moveTo>
                    <a:lnTo>
                      <a:pt x="254165" y="0"/>
                    </a:lnTo>
                  </a:path>
                </a:pathLst>
              </a:custGeom>
              <a:ln w="6350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68">
                <a:extLst>
                  <a:ext uri="{FF2B5EF4-FFF2-40B4-BE49-F238E27FC236}">
                    <a16:creationId xmlns:a16="http://schemas.microsoft.com/office/drawing/2014/main" id="{6D79658D-C284-45B4-A710-AEC135D4CD12}"/>
                  </a:ext>
                </a:extLst>
              </p:cNvPr>
              <p:cNvSpPr/>
              <p:nvPr/>
            </p:nvSpPr>
            <p:spPr>
              <a:xfrm>
                <a:off x="6789554" y="3941765"/>
                <a:ext cx="40005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2545">
                    <a:moveTo>
                      <a:pt x="0" y="0"/>
                    </a:moveTo>
                    <a:lnTo>
                      <a:pt x="0" y="42164"/>
                    </a:lnTo>
                    <a:lnTo>
                      <a:pt x="39395" y="210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0">
                <a:extLst>
                  <a:ext uri="{FF2B5EF4-FFF2-40B4-BE49-F238E27FC236}">
                    <a16:creationId xmlns:a16="http://schemas.microsoft.com/office/drawing/2014/main" id="{EE0F4737-7758-4B14-8BCB-62B2EDDD938C}"/>
                  </a:ext>
                </a:extLst>
              </p:cNvPr>
              <p:cNvSpPr/>
              <p:nvPr/>
            </p:nvSpPr>
            <p:spPr>
              <a:xfrm>
                <a:off x="7256825" y="4221735"/>
                <a:ext cx="40005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2545">
                    <a:moveTo>
                      <a:pt x="0" y="0"/>
                    </a:moveTo>
                    <a:lnTo>
                      <a:pt x="0" y="42164"/>
                    </a:lnTo>
                    <a:lnTo>
                      <a:pt x="39395" y="210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2">
                <a:extLst>
                  <a:ext uri="{FF2B5EF4-FFF2-40B4-BE49-F238E27FC236}">
                    <a16:creationId xmlns:a16="http://schemas.microsoft.com/office/drawing/2014/main" id="{91BBCE1D-2F1A-4D77-AC9E-C9AD17288ADD}"/>
                  </a:ext>
                </a:extLst>
              </p:cNvPr>
              <p:cNvSpPr/>
              <p:nvPr/>
            </p:nvSpPr>
            <p:spPr>
              <a:xfrm>
                <a:off x="7806935" y="3689501"/>
                <a:ext cx="42545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40004">
                    <a:moveTo>
                      <a:pt x="42163" y="0"/>
                    </a:moveTo>
                    <a:lnTo>
                      <a:pt x="0" y="0"/>
                    </a:lnTo>
                    <a:lnTo>
                      <a:pt x="21081" y="39395"/>
                    </a:lnTo>
                    <a:lnTo>
                      <a:pt x="42163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74">
                <a:extLst>
                  <a:ext uri="{FF2B5EF4-FFF2-40B4-BE49-F238E27FC236}">
                    <a16:creationId xmlns:a16="http://schemas.microsoft.com/office/drawing/2014/main" id="{E9E311D0-ACDD-4D9C-97A1-E57EBBF876CA}"/>
                  </a:ext>
                </a:extLst>
              </p:cNvPr>
              <p:cNvSpPr/>
              <p:nvPr/>
            </p:nvSpPr>
            <p:spPr>
              <a:xfrm>
                <a:off x="7734910" y="4221735"/>
                <a:ext cx="40005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2545">
                    <a:moveTo>
                      <a:pt x="0" y="0"/>
                    </a:moveTo>
                    <a:lnTo>
                      <a:pt x="0" y="42164"/>
                    </a:lnTo>
                    <a:lnTo>
                      <a:pt x="39395" y="210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76">
                <a:extLst>
                  <a:ext uri="{FF2B5EF4-FFF2-40B4-BE49-F238E27FC236}">
                    <a16:creationId xmlns:a16="http://schemas.microsoft.com/office/drawing/2014/main" id="{9D87D87E-558F-4BFE-ABDF-5F3A236700F2}"/>
                  </a:ext>
                </a:extLst>
              </p:cNvPr>
              <p:cNvSpPr/>
              <p:nvPr/>
            </p:nvSpPr>
            <p:spPr>
              <a:xfrm>
                <a:off x="8207949" y="4228941"/>
                <a:ext cx="40005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2545">
                    <a:moveTo>
                      <a:pt x="0" y="0"/>
                    </a:moveTo>
                    <a:lnTo>
                      <a:pt x="0" y="42164"/>
                    </a:lnTo>
                    <a:lnTo>
                      <a:pt x="39395" y="210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1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78">
                <a:extLst>
                  <a:ext uri="{FF2B5EF4-FFF2-40B4-BE49-F238E27FC236}">
                    <a16:creationId xmlns:a16="http://schemas.microsoft.com/office/drawing/2014/main" id="{26DE70F1-9862-4E00-A7E6-7F4A287FF072}"/>
                  </a:ext>
                </a:extLst>
              </p:cNvPr>
              <p:cNvSpPr/>
              <p:nvPr/>
            </p:nvSpPr>
            <p:spPr>
              <a:xfrm>
                <a:off x="7094138" y="3613809"/>
                <a:ext cx="73469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34695" h="76200">
                    <a:moveTo>
                      <a:pt x="0" y="0"/>
                    </a:moveTo>
                    <a:lnTo>
                      <a:pt x="734402" y="0"/>
                    </a:lnTo>
                    <a:lnTo>
                      <a:pt x="734402" y="75704"/>
                    </a:lnTo>
                  </a:path>
                </a:pathLst>
              </a:custGeom>
              <a:ln w="6350">
                <a:solidFill>
                  <a:srgbClr val="447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bk object 18">
                <a:extLst>
                  <a:ext uri="{FF2B5EF4-FFF2-40B4-BE49-F238E27FC236}">
                    <a16:creationId xmlns:a16="http://schemas.microsoft.com/office/drawing/2014/main" id="{6F60CF3D-C14B-4FE3-A901-3CB477D8C395}"/>
                  </a:ext>
                </a:extLst>
              </p:cNvPr>
              <p:cNvSpPr/>
              <p:nvPr/>
            </p:nvSpPr>
            <p:spPr>
              <a:xfrm>
                <a:off x="6245046" y="2392954"/>
                <a:ext cx="2452370" cy="1868170"/>
              </a:xfrm>
              <a:custGeom>
                <a:avLst/>
                <a:gdLst/>
                <a:ahLst/>
                <a:cxnLst/>
                <a:rect l="l" t="t" r="r" b="b"/>
                <a:pathLst>
                  <a:path w="2452370" h="1868170">
                    <a:moveTo>
                      <a:pt x="2452001" y="1867776"/>
                    </a:moveTo>
                    <a:lnTo>
                      <a:pt x="0" y="1867776"/>
                    </a:lnTo>
                    <a:lnTo>
                      <a:pt x="0" y="0"/>
                    </a:lnTo>
                  </a:path>
                </a:pathLst>
              </a:custGeom>
              <a:ln w="6350">
                <a:solidFill>
                  <a:srgbClr val="BCBE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48">
                <a:extLst>
                  <a:ext uri="{FF2B5EF4-FFF2-40B4-BE49-F238E27FC236}">
                    <a16:creationId xmlns:a16="http://schemas.microsoft.com/office/drawing/2014/main" id="{D143FEBA-B6AD-422B-9839-F0FBA301B83E}"/>
                  </a:ext>
                </a:extLst>
              </p:cNvPr>
              <p:cNvSpPr txBox="1"/>
              <p:nvPr/>
            </p:nvSpPr>
            <p:spPr>
              <a:xfrm>
                <a:off x="7521856" y="4078443"/>
                <a:ext cx="240376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7</a:t>
                </a:r>
                <a:r>
                  <a:rPr lang="en-GB"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5</a:t>
                </a: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%</a:t>
                </a:r>
                <a:endParaRPr sz="800" b="1" dirty="0">
                  <a:latin typeface="Arial"/>
                  <a:cs typeface="Arial"/>
                </a:endParaRPr>
              </a:p>
            </p:txBody>
          </p:sp>
          <p:sp>
            <p:nvSpPr>
              <p:cNvPr id="96" name="object 48">
                <a:extLst>
                  <a:ext uri="{FF2B5EF4-FFF2-40B4-BE49-F238E27FC236}">
                    <a16:creationId xmlns:a16="http://schemas.microsoft.com/office/drawing/2014/main" id="{CE6368D0-6C12-4021-9730-2AFADE557078}"/>
                  </a:ext>
                </a:extLst>
              </p:cNvPr>
              <p:cNvSpPr txBox="1"/>
              <p:nvPr/>
            </p:nvSpPr>
            <p:spPr>
              <a:xfrm>
                <a:off x="8000850" y="4084560"/>
                <a:ext cx="240376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81</a:t>
                </a:r>
                <a:r>
                  <a:rPr sz="800" b="1" spc="-10" dirty="0">
                    <a:solidFill>
                      <a:srgbClr val="4471B8"/>
                    </a:solidFill>
                    <a:latin typeface="Arial"/>
                    <a:cs typeface="Arial"/>
                  </a:rPr>
                  <a:t>%</a:t>
                </a:r>
                <a:endParaRPr sz="800" b="1" dirty="0">
                  <a:latin typeface="Arial"/>
                  <a:cs typeface="Arial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E4D8CC48-CD5A-4A99-9780-A7CAEEEF9B1A}"/>
                  </a:ext>
                </a:extLst>
              </p:cNvPr>
              <p:cNvGrpSpPr/>
              <p:nvPr/>
            </p:nvGrpSpPr>
            <p:grpSpPr>
              <a:xfrm>
                <a:off x="6230584" y="4338000"/>
                <a:ext cx="2461801" cy="646331"/>
                <a:chOff x="2250000" y="4338000"/>
                <a:chExt cx="2461801" cy="646331"/>
              </a:xfrm>
            </p:grpSpPr>
            <p:sp>
              <p:nvSpPr>
                <p:cNvPr id="101" name="object 32">
                  <a:extLst>
                    <a:ext uri="{FF2B5EF4-FFF2-40B4-BE49-F238E27FC236}">
                      <a16:creationId xmlns:a16="http://schemas.microsoft.com/office/drawing/2014/main" id="{08CC518B-4D7F-4E06-A8D9-7CD1632DD4A4}"/>
                    </a:ext>
                  </a:extLst>
                </p:cNvPr>
                <p:cNvSpPr txBox="1"/>
                <p:nvPr/>
              </p:nvSpPr>
              <p:spPr>
                <a:xfrm>
                  <a:off x="2250000" y="4338000"/>
                  <a:ext cx="450000" cy="45326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no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 </a:t>
                  </a:r>
                </a:p>
                <a:p>
                  <a:pPr algn="ctr"/>
                  <a:r>
                    <a:rPr lang="en-US" sz="600" b="1" dirty="0"/>
                    <a:t>of self-test kits</a:t>
                  </a:r>
                </a:p>
                <a:p>
                  <a:pPr algn="ctr"/>
                  <a:r>
                    <a:rPr lang="en-US" sz="600" b="1" dirty="0"/>
                    <a:t>distributed</a:t>
                  </a:r>
                  <a:endParaRPr sz="600" b="1" dirty="0"/>
                </a:p>
              </p:txBody>
            </p:sp>
            <p:sp>
              <p:nvSpPr>
                <p:cNvPr id="102" name="object 32">
                  <a:extLst>
                    <a:ext uri="{FF2B5EF4-FFF2-40B4-BE49-F238E27FC236}">
                      <a16:creationId xmlns:a16="http://schemas.microsoft.com/office/drawing/2014/main" id="{7936DBE5-9735-49CC-A5D3-13ADEB33B4B7}"/>
                    </a:ext>
                  </a:extLst>
                </p:cNvPr>
                <p:cNvSpPr txBox="1"/>
                <p:nvPr/>
              </p:nvSpPr>
              <p:spPr>
                <a:xfrm>
                  <a:off x="2621790" y="4338000"/>
                  <a:ext cx="64380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</a:t>
                  </a:r>
                </a:p>
                <a:p>
                  <a:pPr algn="ctr"/>
                  <a:r>
                    <a:rPr lang="en-US" sz="600" b="1" dirty="0"/>
                    <a:t>of self-test</a:t>
                  </a:r>
                </a:p>
                <a:p>
                  <a:pPr algn="ctr"/>
                  <a:r>
                    <a:rPr lang="en-US" sz="600" b="1" dirty="0"/>
                    <a:t>kits used</a:t>
                  </a:r>
                  <a:endParaRPr sz="600" b="1" dirty="0"/>
                </a:p>
              </p:txBody>
            </p:sp>
            <p:sp>
              <p:nvSpPr>
                <p:cNvPr id="103" name="object 32">
                  <a:extLst>
                    <a:ext uri="{FF2B5EF4-FFF2-40B4-BE49-F238E27FC236}">
                      <a16:creationId xmlns:a16="http://schemas.microsoft.com/office/drawing/2014/main" id="{D1A40CFF-CDE2-4093-92E2-D045046032A2}"/>
                    </a:ext>
                  </a:extLst>
                </p:cNvPr>
                <p:cNvSpPr txBox="1"/>
                <p:nvPr/>
              </p:nvSpPr>
              <p:spPr>
                <a:xfrm>
                  <a:off x="3099162" y="4338000"/>
                  <a:ext cx="643801" cy="369332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</a:t>
                  </a:r>
                </a:p>
                <a:p>
                  <a:pPr algn="ctr"/>
                  <a:r>
                    <a:rPr lang="en-US" sz="600" b="1" dirty="0"/>
                    <a:t>of</a:t>
                  </a:r>
                </a:p>
                <a:p>
                  <a:pPr algn="ctr"/>
                  <a:r>
                    <a:rPr lang="en-US" sz="600" b="1" dirty="0"/>
                    <a:t>reactive</a:t>
                  </a:r>
                </a:p>
                <a:p>
                  <a:pPr algn="ctr"/>
                  <a:r>
                    <a:rPr lang="en-US" sz="600" b="1" dirty="0"/>
                    <a:t>kits</a:t>
                  </a:r>
                  <a:endParaRPr sz="600" b="1" dirty="0"/>
                </a:p>
              </p:txBody>
            </p:sp>
            <p:sp>
              <p:nvSpPr>
                <p:cNvPr id="104" name="object 32">
                  <a:extLst>
                    <a:ext uri="{FF2B5EF4-FFF2-40B4-BE49-F238E27FC236}">
                      <a16:creationId xmlns:a16="http://schemas.microsoft.com/office/drawing/2014/main" id="{C106D733-4754-49A6-AD98-465FA13A1FA5}"/>
                    </a:ext>
                  </a:extLst>
                </p:cNvPr>
                <p:cNvSpPr txBox="1"/>
                <p:nvPr/>
              </p:nvSpPr>
              <p:spPr>
                <a:xfrm>
                  <a:off x="3576534" y="4338000"/>
                  <a:ext cx="643801" cy="461665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 </a:t>
                  </a:r>
                </a:p>
                <a:p>
                  <a:pPr algn="ctr"/>
                  <a:r>
                    <a:rPr lang="en-US" sz="600" b="1" dirty="0"/>
                    <a:t>of</a:t>
                  </a:r>
                </a:p>
                <a:p>
                  <a:pPr algn="ctr"/>
                  <a:r>
                    <a:rPr lang="en-US" sz="600" b="1" dirty="0"/>
                    <a:t>confirmed</a:t>
                  </a:r>
                </a:p>
                <a:p>
                  <a:pPr algn="ctr"/>
                  <a:r>
                    <a:rPr lang="en-US" sz="600" b="1" dirty="0"/>
                    <a:t>HIV-positive</a:t>
                  </a:r>
                </a:p>
                <a:p>
                  <a:pPr algn="ctr"/>
                  <a:r>
                    <a:rPr lang="en-US" sz="600" b="1" dirty="0"/>
                    <a:t>tests</a:t>
                  </a:r>
                  <a:endParaRPr sz="600" b="1" dirty="0"/>
                </a:p>
              </p:txBody>
            </p:sp>
            <p:sp>
              <p:nvSpPr>
                <p:cNvPr id="105" name="object 32">
                  <a:extLst>
                    <a:ext uri="{FF2B5EF4-FFF2-40B4-BE49-F238E27FC236}">
                      <a16:creationId xmlns:a16="http://schemas.microsoft.com/office/drawing/2014/main" id="{F39446F4-53DD-4563-B0D5-2A95E9F1CE1D}"/>
                    </a:ext>
                  </a:extLst>
                </p:cNvPr>
                <p:cNvSpPr txBox="1"/>
                <p:nvPr/>
              </p:nvSpPr>
              <p:spPr>
                <a:xfrm>
                  <a:off x="4068000" y="4338000"/>
                  <a:ext cx="643801" cy="646331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100000"/>
                    </a:lnSpc>
                    <a:defRPr sz="9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sz="600" b="1" dirty="0"/>
                    <a:t>Number </a:t>
                  </a:r>
                </a:p>
                <a:p>
                  <a:pPr algn="ctr"/>
                  <a:r>
                    <a:rPr lang="en-US" sz="600" b="1" dirty="0"/>
                    <a:t>of</a:t>
                  </a:r>
                </a:p>
                <a:p>
                  <a:pPr algn="ctr"/>
                  <a:r>
                    <a:rPr lang="en-US" sz="600" b="1" dirty="0"/>
                    <a:t>HIV-positive</a:t>
                  </a:r>
                </a:p>
                <a:p>
                  <a:pPr algn="ctr"/>
                  <a:r>
                    <a:rPr lang="en-US" sz="600" b="1" dirty="0"/>
                    <a:t>persons</a:t>
                  </a:r>
                </a:p>
                <a:p>
                  <a:pPr algn="ctr"/>
                  <a:r>
                    <a:rPr lang="en-US" sz="600" b="1" dirty="0"/>
                    <a:t>initiated on</a:t>
                  </a:r>
                </a:p>
                <a:p>
                  <a:pPr algn="ctr"/>
                  <a:r>
                    <a:rPr lang="en-US" sz="600" b="1" dirty="0"/>
                    <a:t>antiretroviral</a:t>
                  </a:r>
                </a:p>
                <a:p>
                  <a:pPr algn="ctr"/>
                  <a:r>
                    <a:rPr lang="en-US" sz="600" b="1" dirty="0"/>
                    <a:t>therapy</a:t>
                  </a:r>
                  <a:endParaRPr sz="600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489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6848D6-247B-4F47-BCEC-3F861365B513}"/>
              </a:ext>
            </a:extLst>
          </p:cNvPr>
          <p:cNvGrpSpPr/>
          <p:nvPr/>
        </p:nvGrpSpPr>
        <p:grpSpPr>
          <a:xfrm>
            <a:off x="0" y="360000"/>
            <a:ext cx="9907200" cy="5949320"/>
            <a:chOff x="0" y="360000"/>
            <a:chExt cx="9907200" cy="5949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Scaling up viral load testing in Côte d’Ivoire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people on treatment and viral load testing coverage, Côte d’Ivoire, 2015–2017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4FB1ABC-2EB4-4824-BB35-140BC6E0F233}"/>
                </a:ext>
              </a:extLst>
            </p:cNvPr>
            <p:cNvSpPr txBox="1"/>
            <p:nvPr/>
          </p:nvSpPr>
          <p:spPr>
            <a:xfrm>
              <a:off x="0" y="6120000"/>
              <a:ext cx="9907200" cy="18932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Adje-Toure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C, CDC-Côte d’Ivoire. Challenges and access to viral load testing in Africa: example of Cote d’Ivoire. Presentation. </a:t>
              </a:r>
            </a:p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https://www.iasociety.org/Web/WebContent/File/EduFundCoteIvoire_Christiane_Adje-Toure.pdf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; accessed 14 November 2018).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2">
              <a:extLst>
                <a:ext uri="{FF2B5EF4-FFF2-40B4-BE49-F238E27FC236}">
                  <a16:creationId xmlns:a16="http://schemas.microsoft.com/office/drawing/2014/main" id="{D77A973D-5A86-40CD-8CE7-588D9E8ED889}"/>
                </a:ext>
              </a:extLst>
            </p:cNvPr>
            <p:cNvSpPr txBox="1"/>
            <p:nvPr/>
          </p:nvSpPr>
          <p:spPr>
            <a:xfrm>
              <a:off x="2336901" y="3961171"/>
              <a:ext cx="95819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0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2C7CB643-E7E3-45DF-BD50-3AB0F38D8548}"/>
                </a:ext>
              </a:extLst>
            </p:cNvPr>
            <p:cNvSpPr txBox="1"/>
            <p:nvPr/>
          </p:nvSpPr>
          <p:spPr>
            <a:xfrm>
              <a:off x="7473280" y="3961171"/>
              <a:ext cx="8628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0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A277FF67-9DE2-4B30-B3C3-F722EE2EC953}"/>
                </a:ext>
              </a:extLst>
            </p:cNvPr>
            <p:cNvSpPr txBox="1"/>
            <p:nvPr/>
          </p:nvSpPr>
          <p:spPr>
            <a:xfrm>
              <a:off x="2029892" y="2299186"/>
              <a:ext cx="44336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250</a:t>
              </a:r>
              <a:r>
                <a:rPr sz="800" spc="-5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000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302281DE-CFF4-4AF4-9636-6692F493B239}"/>
                </a:ext>
              </a:extLst>
            </p:cNvPr>
            <p:cNvSpPr txBox="1"/>
            <p:nvPr/>
          </p:nvSpPr>
          <p:spPr>
            <a:xfrm>
              <a:off x="7422497" y="2749642"/>
              <a:ext cx="143312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50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3D861E86-003D-495B-9C35-48BCD7A656B3}"/>
                </a:ext>
              </a:extLst>
            </p:cNvPr>
            <p:cNvSpPr txBox="1"/>
            <p:nvPr/>
          </p:nvSpPr>
          <p:spPr>
            <a:xfrm>
              <a:off x="2092951" y="3624774"/>
              <a:ext cx="380839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50</a:t>
              </a:r>
              <a:r>
                <a:rPr sz="800" spc="-5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000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685EE66C-1F69-44BD-8A1A-636948113DC5}"/>
                </a:ext>
              </a:extLst>
            </p:cNvPr>
            <p:cNvSpPr txBox="1"/>
            <p:nvPr/>
          </p:nvSpPr>
          <p:spPr>
            <a:xfrm>
              <a:off x="7422497" y="3734298"/>
              <a:ext cx="143312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10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6DAB048C-F220-4905-9E98-BD98E55B6F59}"/>
                </a:ext>
              </a:extLst>
            </p:cNvPr>
            <p:cNvSpPr txBox="1"/>
            <p:nvPr/>
          </p:nvSpPr>
          <p:spPr>
            <a:xfrm>
              <a:off x="7422497" y="2512012"/>
              <a:ext cx="143312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60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F4F5EB47-9FD3-4840-A3D4-05F85A6E85DB}"/>
                </a:ext>
              </a:extLst>
            </p:cNvPr>
            <p:cNvSpPr txBox="1"/>
            <p:nvPr/>
          </p:nvSpPr>
          <p:spPr>
            <a:xfrm>
              <a:off x="2029892" y="3284642"/>
              <a:ext cx="44336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100</a:t>
              </a:r>
              <a:r>
                <a:rPr sz="800" spc="-5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000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0019E293-5689-4E32-BF6F-179F916CC6F0}"/>
                </a:ext>
              </a:extLst>
            </p:cNvPr>
            <p:cNvSpPr txBox="1"/>
            <p:nvPr/>
          </p:nvSpPr>
          <p:spPr>
            <a:xfrm>
              <a:off x="7422497" y="3495603"/>
              <a:ext cx="143312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20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9226E2AC-86F0-4579-9E72-34DD4880C162}"/>
                </a:ext>
              </a:extLst>
            </p:cNvPr>
            <p:cNvSpPr txBox="1"/>
            <p:nvPr/>
          </p:nvSpPr>
          <p:spPr>
            <a:xfrm>
              <a:off x="7422497" y="2276872"/>
              <a:ext cx="143312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70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BCE8A1D4-25B8-4D9A-82E4-7B86BCC67208}"/>
                </a:ext>
              </a:extLst>
            </p:cNvPr>
            <p:cNvSpPr txBox="1"/>
            <p:nvPr/>
          </p:nvSpPr>
          <p:spPr>
            <a:xfrm>
              <a:off x="2029892" y="2962736"/>
              <a:ext cx="44336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150</a:t>
              </a:r>
              <a:r>
                <a:rPr sz="800" spc="-5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000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FD19156B-6028-4B11-93F5-7B13F94DB5B2}"/>
                </a:ext>
              </a:extLst>
            </p:cNvPr>
            <p:cNvSpPr txBox="1"/>
            <p:nvPr/>
          </p:nvSpPr>
          <p:spPr>
            <a:xfrm>
              <a:off x="7422497" y="3241704"/>
              <a:ext cx="143312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30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03FDD189-F78F-4EFD-A52C-37873ADC1DF1}"/>
                </a:ext>
              </a:extLst>
            </p:cNvPr>
            <p:cNvSpPr txBox="1"/>
            <p:nvPr/>
          </p:nvSpPr>
          <p:spPr>
            <a:xfrm>
              <a:off x="2029892" y="2634872"/>
              <a:ext cx="44336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200</a:t>
              </a:r>
              <a:r>
                <a:rPr sz="800" spc="-5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000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034DFCE7-87C3-4078-9ED6-76D16A615B49}"/>
                </a:ext>
              </a:extLst>
            </p:cNvPr>
            <p:cNvSpPr txBox="1"/>
            <p:nvPr/>
          </p:nvSpPr>
          <p:spPr>
            <a:xfrm>
              <a:off x="7422497" y="2997762"/>
              <a:ext cx="143312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5" dirty="0">
                  <a:latin typeface="Arial"/>
                  <a:cs typeface="Arial"/>
                </a:rPr>
                <a:t>40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A523412F-A822-467C-B0DF-0E5A4423802C}"/>
                </a:ext>
              </a:extLst>
            </p:cNvPr>
            <p:cNvSpPr txBox="1"/>
            <p:nvPr/>
          </p:nvSpPr>
          <p:spPr>
            <a:xfrm>
              <a:off x="1712640" y="2500330"/>
              <a:ext cx="102592" cy="132334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770"/>
                </a:lnSpc>
              </a:pPr>
              <a:r>
                <a:rPr sz="700" spc="20" dirty="0">
                  <a:latin typeface="Arial"/>
                  <a:cs typeface="Arial"/>
                </a:rPr>
                <a:t>Number </a:t>
              </a:r>
              <a:r>
                <a:rPr sz="700" spc="30" dirty="0">
                  <a:latin typeface="Arial"/>
                  <a:cs typeface="Arial"/>
                </a:rPr>
                <a:t>of </a:t>
              </a:r>
              <a:r>
                <a:rPr sz="700" spc="15" dirty="0">
                  <a:latin typeface="Arial"/>
                  <a:cs typeface="Arial"/>
                </a:rPr>
                <a:t>people </a:t>
              </a:r>
              <a:r>
                <a:rPr sz="700" spc="10" dirty="0">
                  <a:latin typeface="Arial"/>
                  <a:cs typeface="Arial"/>
                </a:rPr>
                <a:t>on</a:t>
              </a:r>
              <a:r>
                <a:rPr sz="700" spc="-105" dirty="0">
                  <a:latin typeface="Arial"/>
                  <a:cs typeface="Arial"/>
                </a:rPr>
                <a:t> </a:t>
              </a:r>
              <a:r>
                <a:rPr sz="700" spc="20" dirty="0">
                  <a:latin typeface="Arial"/>
                  <a:cs typeface="Arial"/>
                </a:rPr>
                <a:t>treatment</a:t>
              </a: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A765A812-77A3-4212-90FE-A803570DDAF6}"/>
                </a:ext>
              </a:extLst>
            </p:cNvPr>
            <p:cNvSpPr txBox="1"/>
            <p:nvPr/>
          </p:nvSpPr>
          <p:spPr>
            <a:xfrm>
              <a:off x="7838740" y="2408952"/>
              <a:ext cx="102592" cy="137998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>
              <a:defPPr>
                <a:defRPr lang="en-US"/>
              </a:defPPr>
              <a:lvl1pPr marL="12700">
                <a:lnSpc>
                  <a:spcPts val="770"/>
                </a:lnSpc>
                <a:defRPr sz="700" spc="20">
                  <a:latin typeface="Arial"/>
                  <a:cs typeface="Arial"/>
                </a:defRPr>
              </a:lvl1pPr>
            </a:lstStyle>
            <a:p>
              <a:r>
                <a:rPr dirty="0"/>
                <a:t>Viral load testing voverage (%)</a:t>
              </a:r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097F9F80-245E-4E7A-9F81-2743C1860E40}"/>
                </a:ext>
              </a:extLst>
            </p:cNvPr>
            <p:cNvSpPr txBox="1"/>
            <p:nvPr/>
          </p:nvSpPr>
          <p:spPr>
            <a:xfrm>
              <a:off x="6458014" y="4086731"/>
              <a:ext cx="316411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F5AEF506-4674-4A88-8C58-FB66AAB22876}"/>
                </a:ext>
              </a:extLst>
            </p:cNvPr>
            <p:cNvSpPr txBox="1"/>
            <p:nvPr/>
          </p:nvSpPr>
          <p:spPr>
            <a:xfrm>
              <a:off x="4773715" y="4086731"/>
              <a:ext cx="316411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4CE90D5A-8ADF-419A-A238-F82A5499ACD4}"/>
                </a:ext>
              </a:extLst>
            </p:cNvPr>
            <p:cNvSpPr txBox="1"/>
            <p:nvPr/>
          </p:nvSpPr>
          <p:spPr>
            <a:xfrm>
              <a:off x="3080792" y="4086731"/>
              <a:ext cx="316411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21">
              <a:extLst>
                <a:ext uri="{FF2B5EF4-FFF2-40B4-BE49-F238E27FC236}">
                  <a16:creationId xmlns:a16="http://schemas.microsoft.com/office/drawing/2014/main" id="{4E7D0786-E12E-4EEA-8378-A5BF12924A2D}"/>
                </a:ext>
              </a:extLst>
            </p:cNvPr>
            <p:cNvSpPr/>
            <p:nvPr/>
          </p:nvSpPr>
          <p:spPr>
            <a:xfrm>
              <a:off x="6169145" y="2618882"/>
              <a:ext cx="377825" cy="1400175"/>
            </a:xfrm>
            <a:custGeom>
              <a:avLst/>
              <a:gdLst/>
              <a:ahLst/>
              <a:cxnLst/>
              <a:rect l="l" t="t" r="r" b="b"/>
              <a:pathLst>
                <a:path w="377825" h="1400175">
                  <a:moveTo>
                    <a:pt x="377520" y="0"/>
                  </a:moveTo>
                  <a:lnTo>
                    <a:pt x="0" y="0"/>
                  </a:lnTo>
                  <a:lnTo>
                    <a:pt x="0" y="1400098"/>
                  </a:lnTo>
                  <a:lnTo>
                    <a:pt x="377520" y="1400098"/>
                  </a:lnTo>
                  <a:lnTo>
                    <a:pt x="377520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3F518553-DBC6-4EA0-AB33-0CF946388B53}"/>
                </a:ext>
              </a:extLst>
            </p:cNvPr>
            <p:cNvSpPr/>
            <p:nvPr/>
          </p:nvSpPr>
          <p:spPr>
            <a:xfrm>
              <a:off x="4485404" y="2802092"/>
              <a:ext cx="377825" cy="1217295"/>
            </a:xfrm>
            <a:custGeom>
              <a:avLst/>
              <a:gdLst/>
              <a:ahLst/>
              <a:cxnLst/>
              <a:rect l="l" t="t" r="r" b="b"/>
              <a:pathLst>
                <a:path w="377825" h="1217295">
                  <a:moveTo>
                    <a:pt x="377520" y="0"/>
                  </a:moveTo>
                  <a:lnTo>
                    <a:pt x="0" y="0"/>
                  </a:lnTo>
                  <a:lnTo>
                    <a:pt x="0" y="1216888"/>
                  </a:lnTo>
                  <a:lnTo>
                    <a:pt x="377520" y="1216888"/>
                  </a:lnTo>
                  <a:lnTo>
                    <a:pt x="377520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5E0A4005-70AB-4134-A2CA-11BDDF295561}"/>
                </a:ext>
              </a:extLst>
            </p:cNvPr>
            <p:cNvSpPr/>
            <p:nvPr/>
          </p:nvSpPr>
          <p:spPr>
            <a:xfrm>
              <a:off x="2801676" y="3013445"/>
              <a:ext cx="377825" cy="1005840"/>
            </a:xfrm>
            <a:custGeom>
              <a:avLst/>
              <a:gdLst/>
              <a:ahLst/>
              <a:cxnLst/>
              <a:rect l="l" t="t" r="r" b="b"/>
              <a:pathLst>
                <a:path w="377825" h="1005840">
                  <a:moveTo>
                    <a:pt x="377520" y="0"/>
                  </a:moveTo>
                  <a:lnTo>
                    <a:pt x="0" y="0"/>
                  </a:lnTo>
                  <a:lnTo>
                    <a:pt x="0" y="1005535"/>
                  </a:lnTo>
                  <a:lnTo>
                    <a:pt x="377520" y="1005535"/>
                  </a:lnTo>
                  <a:lnTo>
                    <a:pt x="377520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4">
              <a:extLst>
                <a:ext uri="{FF2B5EF4-FFF2-40B4-BE49-F238E27FC236}">
                  <a16:creationId xmlns:a16="http://schemas.microsoft.com/office/drawing/2014/main" id="{22A9D165-FF50-4B74-B1E0-268343F775E7}"/>
                </a:ext>
              </a:extLst>
            </p:cNvPr>
            <p:cNvSpPr/>
            <p:nvPr/>
          </p:nvSpPr>
          <p:spPr>
            <a:xfrm>
              <a:off x="6648595" y="3093290"/>
              <a:ext cx="377825" cy="925830"/>
            </a:xfrm>
            <a:custGeom>
              <a:avLst/>
              <a:gdLst/>
              <a:ahLst/>
              <a:cxnLst/>
              <a:rect l="l" t="t" r="r" b="b"/>
              <a:pathLst>
                <a:path w="377825" h="925829">
                  <a:moveTo>
                    <a:pt x="377520" y="0"/>
                  </a:moveTo>
                  <a:lnTo>
                    <a:pt x="0" y="0"/>
                  </a:lnTo>
                  <a:lnTo>
                    <a:pt x="0" y="925690"/>
                  </a:lnTo>
                  <a:lnTo>
                    <a:pt x="377520" y="925690"/>
                  </a:lnTo>
                  <a:lnTo>
                    <a:pt x="377520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6EE5078C-63B6-4180-9FE3-494ACF505C1D}"/>
                </a:ext>
              </a:extLst>
            </p:cNvPr>
            <p:cNvSpPr/>
            <p:nvPr/>
          </p:nvSpPr>
          <p:spPr>
            <a:xfrm>
              <a:off x="4964854" y="3683625"/>
              <a:ext cx="377825" cy="335915"/>
            </a:xfrm>
            <a:custGeom>
              <a:avLst/>
              <a:gdLst/>
              <a:ahLst/>
              <a:cxnLst/>
              <a:rect l="l" t="t" r="r" b="b"/>
              <a:pathLst>
                <a:path w="377825" h="335915">
                  <a:moveTo>
                    <a:pt x="377520" y="0"/>
                  </a:moveTo>
                  <a:lnTo>
                    <a:pt x="0" y="0"/>
                  </a:lnTo>
                  <a:lnTo>
                    <a:pt x="0" y="335356"/>
                  </a:lnTo>
                  <a:lnTo>
                    <a:pt x="377520" y="335356"/>
                  </a:lnTo>
                  <a:lnTo>
                    <a:pt x="377520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14B66AD4-818E-4FF0-A1DF-B99E0EF7D033}"/>
                </a:ext>
              </a:extLst>
            </p:cNvPr>
            <p:cNvSpPr/>
            <p:nvPr/>
          </p:nvSpPr>
          <p:spPr>
            <a:xfrm>
              <a:off x="3281126" y="3876258"/>
              <a:ext cx="377825" cy="142875"/>
            </a:xfrm>
            <a:custGeom>
              <a:avLst/>
              <a:gdLst/>
              <a:ahLst/>
              <a:cxnLst/>
              <a:rect l="l" t="t" r="r" b="b"/>
              <a:pathLst>
                <a:path w="377825" h="142875">
                  <a:moveTo>
                    <a:pt x="377520" y="0"/>
                  </a:moveTo>
                  <a:lnTo>
                    <a:pt x="0" y="0"/>
                  </a:lnTo>
                  <a:lnTo>
                    <a:pt x="0" y="142722"/>
                  </a:lnTo>
                  <a:lnTo>
                    <a:pt x="377520" y="142722"/>
                  </a:lnTo>
                  <a:lnTo>
                    <a:pt x="377520" y="0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7">
              <a:extLst>
                <a:ext uri="{FF2B5EF4-FFF2-40B4-BE49-F238E27FC236}">
                  <a16:creationId xmlns:a16="http://schemas.microsoft.com/office/drawing/2014/main" id="{0D950B03-D8F6-4B4C-9901-6151B457D8A0}"/>
                </a:ext>
              </a:extLst>
            </p:cNvPr>
            <p:cNvSpPr/>
            <p:nvPr/>
          </p:nvSpPr>
          <p:spPr>
            <a:xfrm>
              <a:off x="3185700" y="2381475"/>
              <a:ext cx="3456940" cy="1333500"/>
            </a:xfrm>
            <a:custGeom>
              <a:avLst/>
              <a:gdLst/>
              <a:ahLst/>
              <a:cxnLst/>
              <a:rect l="l" t="t" r="r" b="b"/>
              <a:pathLst>
                <a:path w="3456940" h="1333500">
                  <a:moveTo>
                    <a:pt x="3411931" y="0"/>
                  </a:moveTo>
                  <a:lnTo>
                    <a:pt x="3367481" y="70904"/>
                  </a:lnTo>
                  <a:lnTo>
                    <a:pt x="3456381" y="70904"/>
                  </a:lnTo>
                  <a:lnTo>
                    <a:pt x="3411931" y="0"/>
                  </a:lnTo>
                  <a:close/>
                </a:path>
                <a:path w="3456940" h="1333500">
                  <a:moveTo>
                    <a:pt x="1728190" y="922401"/>
                  </a:moveTo>
                  <a:lnTo>
                    <a:pt x="1683740" y="993292"/>
                  </a:lnTo>
                  <a:lnTo>
                    <a:pt x="1772640" y="993292"/>
                  </a:lnTo>
                  <a:lnTo>
                    <a:pt x="1728190" y="922401"/>
                  </a:lnTo>
                  <a:close/>
                </a:path>
                <a:path w="3456940" h="1333500">
                  <a:moveTo>
                    <a:pt x="44450" y="1262227"/>
                  </a:moveTo>
                  <a:lnTo>
                    <a:pt x="0" y="1333131"/>
                  </a:lnTo>
                  <a:lnTo>
                    <a:pt x="88900" y="1333131"/>
                  </a:lnTo>
                  <a:lnTo>
                    <a:pt x="44450" y="1262227"/>
                  </a:lnTo>
                  <a:close/>
                </a:path>
              </a:pathLst>
            </a:custGeom>
            <a:solidFill>
              <a:srgbClr val="FFC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8">
              <a:extLst>
                <a:ext uri="{FF2B5EF4-FFF2-40B4-BE49-F238E27FC236}">
                  <a16:creationId xmlns:a16="http://schemas.microsoft.com/office/drawing/2014/main" id="{85E18C3A-7335-4F96-9E75-55A50FF53592}"/>
                </a:ext>
              </a:extLst>
            </p:cNvPr>
            <p:cNvSpPr/>
            <p:nvPr/>
          </p:nvSpPr>
          <p:spPr>
            <a:xfrm>
              <a:off x="6553181" y="2382762"/>
              <a:ext cx="88900" cy="71120"/>
            </a:xfrm>
            <a:custGeom>
              <a:avLst/>
              <a:gdLst/>
              <a:ahLst/>
              <a:cxnLst/>
              <a:rect l="l" t="t" r="r" b="b"/>
              <a:pathLst>
                <a:path w="88900" h="71120">
                  <a:moveTo>
                    <a:pt x="44450" y="0"/>
                  </a:moveTo>
                  <a:lnTo>
                    <a:pt x="88900" y="70764"/>
                  </a:lnTo>
                  <a:lnTo>
                    <a:pt x="0" y="70764"/>
                  </a:lnTo>
                  <a:lnTo>
                    <a:pt x="44450" y="0"/>
                  </a:lnTo>
                  <a:close/>
                </a:path>
              </a:pathLst>
            </a:custGeom>
            <a:ln w="12700">
              <a:solidFill>
                <a:srgbClr val="FFC9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ADF6FDC4-BD81-4751-9C0C-543A3F4A3C23}"/>
                </a:ext>
              </a:extLst>
            </p:cNvPr>
            <p:cNvSpPr/>
            <p:nvPr/>
          </p:nvSpPr>
          <p:spPr>
            <a:xfrm>
              <a:off x="4869440" y="3303373"/>
              <a:ext cx="88900" cy="71120"/>
            </a:xfrm>
            <a:custGeom>
              <a:avLst/>
              <a:gdLst/>
              <a:ahLst/>
              <a:cxnLst/>
              <a:rect l="l" t="t" r="r" b="b"/>
              <a:pathLst>
                <a:path w="88900" h="71120">
                  <a:moveTo>
                    <a:pt x="44449" y="0"/>
                  </a:moveTo>
                  <a:lnTo>
                    <a:pt x="88899" y="70777"/>
                  </a:lnTo>
                  <a:lnTo>
                    <a:pt x="0" y="70777"/>
                  </a:lnTo>
                  <a:lnTo>
                    <a:pt x="44449" y="0"/>
                  </a:lnTo>
                  <a:close/>
                </a:path>
              </a:pathLst>
            </a:custGeom>
            <a:ln w="12699">
              <a:solidFill>
                <a:srgbClr val="FFC9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0">
              <a:extLst>
                <a:ext uri="{FF2B5EF4-FFF2-40B4-BE49-F238E27FC236}">
                  <a16:creationId xmlns:a16="http://schemas.microsoft.com/office/drawing/2014/main" id="{6E3C9C09-7CFA-4FDF-8772-0804D3543266}"/>
                </a:ext>
              </a:extLst>
            </p:cNvPr>
            <p:cNvSpPr/>
            <p:nvPr/>
          </p:nvSpPr>
          <p:spPr>
            <a:xfrm>
              <a:off x="3185700" y="3642551"/>
              <a:ext cx="88900" cy="71120"/>
            </a:xfrm>
            <a:custGeom>
              <a:avLst/>
              <a:gdLst/>
              <a:ahLst/>
              <a:cxnLst/>
              <a:rect l="l" t="t" r="r" b="b"/>
              <a:pathLst>
                <a:path w="88900" h="71120">
                  <a:moveTo>
                    <a:pt x="44450" y="0"/>
                  </a:moveTo>
                  <a:lnTo>
                    <a:pt x="88900" y="70764"/>
                  </a:lnTo>
                  <a:lnTo>
                    <a:pt x="0" y="70764"/>
                  </a:lnTo>
                  <a:lnTo>
                    <a:pt x="44450" y="0"/>
                  </a:lnTo>
                  <a:close/>
                </a:path>
              </a:pathLst>
            </a:custGeom>
            <a:ln w="12700">
              <a:solidFill>
                <a:srgbClr val="FFC9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81AB3D41-57AA-4B8B-BE01-5E160451F00B}"/>
                </a:ext>
              </a:extLst>
            </p:cNvPr>
            <p:cNvSpPr/>
            <p:nvPr/>
          </p:nvSpPr>
          <p:spPr>
            <a:xfrm>
              <a:off x="2587016" y="2328335"/>
              <a:ext cx="4712335" cy="1687830"/>
            </a:xfrm>
            <a:custGeom>
              <a:avLst/>
              <a:gdLst/>
              <a:ahLst/>
              <a:cxnLst/>
              <a:rect l="l" t="t" r="r" b="b"/>
              <a:pathLst>
                <a:path w="4712334" h="1687829">
                  <a:moveTo>
                    <a:pt x="4712055" y="0"/>
                  </a:moveTo>
                  <a:lnTo>
                    <a:pt x="4712055" y="1687474"/>
                  </a:lnTo>
                  <a:lnTo>
                    <a:pt x="6057" y="1687474"/>
                  </a:lnTo>
                  <a:lnTo>
                    <a:pt x="0" y="1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2">
              <a:extLst>
                <a:ext uri="{FF2B5EF4-FFF2-40B4-BE49-F238E27FC236}">
                  <a16:creationId xmlns:a16="http://schemas.microsoft.com/office/drawing/2014/main" id="{DAF77131-F24F-42C3-8165-95512EB1CCF0}"/>
                </a:ext>
              </a:extLst>
            </p:cNvPr>
            <p:cNvSpPr txBox="1"/>
            <p:nvPr/>
          </p:nvSpPr>
          <p:spPr>
            <a:xfrm>
              <a:off x="3347600" y="3589413"/>
              <a:ext cx="323077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10" dirty="0">
                  <a:solidFill>
                    <a:srgbClr val="231F20"/>
                  </a:solidFill>
                  <a:latin typeface="Arial"/>
                  <a:cs typeface="Arial"/>
                </a:rPr>
                <a:t>23%</a:t>
              </a:r>
              <a:endParaRPr sz="1200" b="1" dirty="0">
                <a:latin typeface="Arial"/>
                <a:cs typeface="Arial"/>
              </a:endParaRPr>
            </a:p>
          </p:txBody>
        </p:sp>
        <p:sp>
          <p:nvSpPr>
            <p:cNvPr id="38" name="object 33">
              <a:extLst>
                <a:ext uri="{FF2B5EF4-FFF2-40B4-BE49-F238E27FC236}">
                  <a16:creationId xmlns:a16="http://schemas.microsoft.com/office/drawing/2014/main" id="{A228A8F2-7C48-48B5-ADD7-B11FD21EEE59}"/>
                </a:ext>
              </a:extLst>
            </p:cNvPr>
            <p:cNvSpPr txBox="1"/>
            <p:nvPr/>
          </p:nvSpPr>
          <p:spPr>
            <a:xfrm>
              <a:off x="5047279" y="3266973"/>
              <a:ext cx="323077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10" dirty="0">
                  <a:solidFill>
                    <a:srgbClr val="231F20"/>
                  </a:solidFill>
                  <a:latin typeface="Arial"/>
                  <a:cs typeface="Arial"/>
                </a:rPr>
                <a:t>28%</a:t>
              </a:r>
              <a:endParaRPr sz="1200" b="1">
                <a:latin typeface="Arial"/>
                <a:cs typeface="Arial"/>
              </a:endParaRPr>
            </a:p>
          </p:txBody>
        </p:sp>
        <p:sp>
          <p:nvSpPr>
            <p:cNvPr id="39" name="object 34">
              <a:extLst>
                <a:ext uri="{FF2B5EF4-FFF2-40B4-BE49-F238E27FC236}">
                  <a16:creationId xmlns:a16="http://schemas.microsoft.com/office/drawing/2014/main" id="{18185B0D-8859-4D69-8CA4-8B34D7680100}"/>
                </a:ext>
              </a:extLst>
            </p:cNvPr>
            <p:cNvSpPr txBox="1"/>
            <p:nvPr/>
          </p:nvSpPr>
          <p:spPr>
            <a:xfrm>
              <a:off x="6712642" y="2342324"/>
              <a:ext cx="323077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10" dirty="0">
                  <a:solidFill>
                    <a:srgbClr val="231F20"/>
                  </a:solidFill>
                  <a:latin typeface="Arial"/>
                  <a:cs typeface="Arial"/>
                </a:rPr>
                <a:t>66%</a:t>
              </a:r>
              <a:endParaRPr sz="1200" b="1">
                <a:latin typeface="Arial"/>
                <a:cs typeface="Arial"/>
              </a:endParaRPr>
            </a:p>
          </p:txBody>
        </p:sp>
        <p:sp>
          <p:nvSpPr>
            <p:cNvPr id="40" name="object 35">
              <a:extLst>
                <a:ext uri="{FF2B5EF4-FFF2-40B4-BE49-F238E27FC236}">
                  <a16:creationId xmlns:a16="http://schemas.microsoft.com/office/drawing/2014/main" id="{53D74799-41D9-4854-9B50-20D6A4F47377}"/>
                </a:ext>
              </a:extLst>
            </p:cNvPr>
            <p:cNvSpPr/>
            <p:nvPr/>
          </p:nvSpPr>
          <p:spPr>
            <a:xfrm>
              <a:off x="1856656" y="4608000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124459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6">
              <a:extLst>
                <a:ext uri="{FF2B5EF4-FFF2-40B4-BE49-F238E27FC236}">
                  <a16:creationId xmlns:a16="http://schemas.microsoft.com/office/drawing/2014/main" id="{E9F6193A-8ACF-4070-8073-5C1348D69AC7}"/>
                </a:ext>
              </a:extLst>
            </p:cNvPr>
            <p:cNvSpPr/>
            <p:nvPr/>
          </p:nvSpPr>
          <p:spPr>
            <a:xfrm>
              <a:off x="3656656" y="4608000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124460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7">
              <a:extLst>
                <a:ext uri="{FF2B5EF4-FFF2-40B4-BE49-F238E27FC236}">
                  <a16:creationId xmlns:a16="http://schemas.microsoft.com/office/drawing/2014/main" id="{1DF08399-CAEC-433D-B54C-F94793F1E1CE}"/>
                </a:ext>
              </a:extLst>
            </p:cNvPr>
            <p:cNvSpPr/>
            <p:nvPr/>
          </p:nvSpPr>
          <p:spPr>
            <a:xfrm>
              <a:off x="5312656" y="4608000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124460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8">
              <a:extLst>
                <a:ext uri="{FF2B5EF4-FFF2-40B4-BE49-F238E27FC236}">
                  <a16:creationId xmlns:a16="http://schemas.microsoft.com/office/drawing/2014/main" id="{36C27259-ABA7-413D-B526-23F3D4A2F5F7}"/>
                </a:ext>
              </a:extLst>
            </p:cNvPr>
            <p:cNvSpPr txBox="1"/>
            <p:nvPr/>
          </p:nvSpPr>
          <p:spPr>
            <a:xfrm>
              <a:off x="2072656" y="4608000"/>
              <a:ext cx="1481468" cy="180000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sz="1000" dirty="0">
                  <a:latin typeface="Arial" panose="020B0604020202020204" pitchFamily="34" charset="0"/>
                  <a:cs typeface="Arial" panose="020B0604020202020204" pitchFamily="34" charset="0"/>
                </a:rPr>
                <a:t>Currently on treatment</a:t>
              </a:r>
            </a:p>
          </p:txBody>
        </p:sp>
        <p:sp>
          <p:nvSpPr>
            <p:cNvPr id="44" name="object 39">
              <a:extLst>
                <a:ext uri="{FF2B5EF4-FFF2-40B4-BE49-F238E27FC236}">
                  <a16:creationId xmlns:a16="http://schemas.microsoft.com/office/drawing/2014/main" id="{2EBAC8B8-34E9-44EF-A113-73FCBF1C1B64}"/>
                </a:ext>
              </a:extLst>
            </p:cNvPr>
            <p:cNvSpPr txBox="1"/>
            <p:nvPr/>
          </p:nvSpPr>
          <p:spPr>
            <a:xfrm>
              <a:off x="3872656" y="4608000"/>
              <a:ext cx="1349787" cy="18210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sz="1000" dirty="0"/>
                <a:t>Viral load test result</a:t>
              </a:r>
            </a:p>
          </p:txBody>
        </p:sp>
        <p:sp>
          <p:nvSpPr>
            <p:cNvPr id="45" name="object 40">
              <a:extLst>
                <a:ext uri="{FF2B5EF4-FFF2-40B4-BE49-F238E27FC236}">
                  <a16:creationId xmlns:a16="http://schemas.microsoft.com/office/drawing/2014/main" id="{9930DE8B-4D43-4282-A75B-89A8CC684E54}"/>
                </a:ext>
              </a:extLst>
            </p:cNvPr>
            <p:cNvSpPr txBox="1"/>
            <p:nvPr/>
          </p:nvSpPr>
          <p:spPr>
            <a:xfrm>
              <a:off x="5528656" y="4608000"/>
              <a:ext cx="2561072" cy="18210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sz="1000" dirty="0"/>
                <a:t>Per cent coverage of viral load 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476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9DFBE4B5-1E42-479D-AA3C-4328167DE233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National policies and strategies for adherence support, </a:t>
              </a: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global, 2017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A97F76-F92D-46FA-8488-370238B5E55D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2017 National Commitments and Policy Instrument.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54DA1AD-0586-4BA7-B7A7-B9DF8A731871}"/>
                </a:ext>
              </a:extLst>
            </p:cNvPr>
            <p:cNvGrpSpPr/>
            <p:nvPr/>
          </p:nvGrpSpPr>
          <p:grpSpPr>
            <a:xfrm>
              <a:off x="956556" y="1890000"/>
              <a:ext cx="7732510" cy="3757671"/>
              <a:chOff x="956556" y="1980000"/>
              <a:chExt cx="7732510" cy="3757671"/>
            </a:xfrm>
          </p:grpSpPr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7C362295-E263-43DC-A6CC-48BC1EDA8EEB}"/>
                  </a:ext>
                </a:extLst>
              </p:cNvPr>
              <p:cNvSpPr txBox="1"/>
              <p:nvPr/>
            </p:nvSpPr>
            <p:spPr>
              <a:xfrm>
                <a:off x="4321106" y="2608283"/>
                <a:ext cx="740873" cy="84382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>
                <a:defPPr>
                  <a:defRPr lang="en-US"/>
                </a:defPPr>
                <a:lvl1pPr marR="5080" algn="ctr">
                  <a:defRPr sz="900" b="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dirty="0"/>
                  <a:t>Fixed-dose  combinations  and once-daily  regimens</a:t>
                </a:r>
              </a:p>
              <a:p>
                <a:r>
                  <a:rPr i="1" dirty="0">
                    <a:solidFill>
                      <a:schemeClr val="bg2">
                        <a:lumMod val="50000"/>
                      </a:schemeClr>
                    </a:solidFill>
                  </a:rPr>
                  <a:t>(83 countries)</a:t>
                </a:r>
              </a:p>
            </p:txBody>
          </p:sp>
          <p:sp>
            <p:nvSpPr>
              <p:cNvPr id="19" name="object 14">
                <a:extLst>
                  <a:ext uri="{FF2B5EF4-FFF2-40B4-BE49-F238E27FC236}">
                    <a16:creationId xmlns:a16="http://schemas.microsoft.com/office/drawing/2014/main" id="{D3FF8526-3A6D-4380-AF8E-59F0E30B2FE4}"/>
                  </a:ext>
                </a:extLst>
              </p:cNvPr>
              <p:cNvSpPr txBox="1"/>
              <p:nvPr/>
            </p:nvSpPr>
            <p:spPr>
              <a:xfrm>
                <a:off x="3225986" y="2317166"/>
                <a:ext cx="771084" cy="84382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5080" algn="ctr"/>
                <a:r>
                  <a:rPr sz="9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National  policy</a:t>
                </a:r>
                <a:r>
                  <a:rPr sz="900" b="0" spc="-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9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and/</a:t>
                </a:r>
                <a:r>
                  <a:rPr sz="900" b="0" spc="-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9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or  strategy on  </a:t>
                </a:r>
                <a:r>
                  <a:rPr sz="900" b="0" spc="-5" dirty="0">
                    <a:latin typeface="Arial" panose="020B0604020202020204" pitchFamily="34" charset="0"/>
                    <a:cs typeface="Arial" panose="020B0604020202020204" pitchFamily="34" charset="0"/>
                  </a:rPr>
                  <a:t>adherence  </a:t>
                </a:r>
                <a:r>
                  <a:rPr sz="9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support  includes:</a:t>
                </a:r>
                <a:endParaRPr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bk object 17">
                <a:extLst>
                  <a:ext uri="{FF2B5EF4-FFF2-40B4-BE49-F238E27FC236}">
                    <a16:creationId xmlns:a16="http://schemas.microsoft.com/office/drawing/2014/main" id="{6DF577AC-69FE-416C-B503-F2E72D437C67}"/>
                  </a:ext>
                </a:extLst>
              </p:cNvPr>
              <p:cNvSpPr/>
              <p:nvPr/>
            </p:nvSpPr>
            <p:spPr>
              <a:xfrm>
                <a:off x="4435892" y="198000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29" h="519429">
                    <a:moveTo>
                      <a:pt x="259461" y="0"/>
                    </a:moveTo>
                    <a:lnTo>
                      <a:pt x="212823" y="4179"/>
                    </a:lnTo>
                    <a:lnTo>
                      <a:pt x="168927" y="16231"/>
                    </a:lnTo>
                    <a:lnTo>
                      <a:pt x="128507" y="35421"/>
                    </a:lnTo>
                    <a:lnTo>
                      <a:pt x="92294" y="61017"/>
                    </a:lnTo>
                    <a:lnTo>
                      <a:pt x="61022" y="92287"/>
                    </a:lnTo>
                    <a:lnTo>
                      <a:pt x="35424" y="128497"/>
                    </a:lnTo>
                    <a:lnTo>
                      <a:pt x="16232" y="168916"/>
                    </a:lnTo>
                    <a:lnTo>
                      <a:pt x="4180" y="212810"/>
                    </a:lnTo>
                    <a:lnTo>
                      <a:pt x="0" y="259448"/>
                    </a:lnTo>
                    <a:lnTo>
                      <a:pt x="4180" y="306086"/>
                    </a:lnTo>
                    <a:lnTo>
                      <a:pt x="16232" y="349981"/>
                    </a:lnTo>
                    <a:lnTo>
                      <a:pt x="35424" y="390402"/>
                    </a:lnTo>
                    <a:lnTo>
                      <a:pt x="61022" y="426614"/>
                    </a:lnTo>
                    <a:lnTo>
                      <a:pt x="92294" y="457886"/>
                    </a:lnTo>
                    <a:lnTo>
                      <a:pt x="128507" y="483484"/>
                    </a:lnTo>
                    <a:lnTo>
                      <a:pt x="168927" y="502676"/>
                    </a:lnTo>
                    <a:lnTo>
                      <a:pt x="212823" y="514728"/>
                    </a:lnTo>
                    <a:lnTo>
                      <a:pt x="259461" y="518909"/>
                    </a:lnTo>
                    <a:lnTo>
                      <a:pt x="306098" y="514728"/>
                    </a:lnTo>
                    <a:lnTo>
                      <a:pt x="349994" y="502676"/>
                    </a:lnTo>
                    <a:lnTo>
                      <a:pt x="390414" y="483484"/>
                    </a:lnTo>
                    <a:lnTo>
                      <a:pt x="426627" y="457886"/>
                    </a:lnTo>
                    <a:lnTo>
                      <a:pt x="457899" y="426614"/>
                    </a:lnTo>
                    <a:lnTo>
                      <a:pt x="483497" y="390402"/>
                    </a:lnTo>
                    <a:lnTo>
                      <a:pt x="502689" y="349981"/>
                    </a:lnTo>
                    <a:lnTo>
                      <a:pt x="514741" y="306086"/>
                    </a:lnTo>
                    <a:lnTo>
                      <a:pt x="518922" y="259448"/>
                    </a:lnTo>
                    <a:lnTo>
                      <a:pt x="514741" y="212810"/>
                    </a:lnTo>
                    <a:lnTo>
                      <a:pt x="502689" y="168916"/>
                    </a:lnTo>
                    <a:lnTo>
                      <a:pt x="483497" y="128497"/>
                    </a:lnTo>
                    <a:lnTo>
                      <a:pt x="457899" y="92287"/>
                    </a:lnTo>
                    <a:lnTo>
                      <a:pt x="426627" y="61017"/>
                    </a:lnTo>
                    <a:lnTo>
                      <a:pt x="390414" y="35421"/>
                    </a:lnTo>
                    <a:lnTo>
                      <a:pt x="349994" y="16231"/>
                    </a:lnTo>
                    <a:lnTo>
                      <a:pt x="306098" y="4179"/>
                    </a:lnTo>
                    <a:lnTo>
                      <a:pt x="259461" y="0"/>
                    </a:lnTo>
                    <a:close/>
                  </a:path>
                </a:pathLst>
              </a:custGeom>
              <a:solidFill>
                <a:srgbClr val="79B3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bk object 18">
                <a:extLst>
                  <a:ext uri="{FF2B5EF4-FFF2-40B4-BE49-F238E27FC236}">
                    <a16:creationId xmlns:a16="http://schemas.microsoft.com/office/drawing/2014/main" id="{1A469912-87E3-4B88-94FF-E22ECBB7044E}"/>
                  </a:ext>
                </a:extLst>
              </p:cNvPr>
              <p:cNvSpPr/>
              <p:nvPr/>
            </p:nvSpPr>
            <p:spPr>
              <a:xfrm>
                <a:off x="4467845" y="2045270"/>
                <a:ext cx="455295" cy="455295"/>
              </a:xfrm>
              <a:custGeom>
                <a:avLst/>
                <a:gdLst/>
                <a:ahLst/>
                <a:cxnLst/>
                <a:rect l="l" t="t" r="r" b="b"/>
                <a:pathLst>
                  <a:path w="455295" h="455295">
                    <a:moveTo>
                      <a:pt x="227507" y="0"/>
                    </a:moveTo>
                    <a:lnTo>
                      <a:pt x="181655" y="4621"/>
                    </a:lnTo>
                    <a:lnTo>
                      <a:pt x="138949" y="17876"/>
                    </a:lnTo>
                    <a:lnTo>
                      <a:pt x="100303" y="38850"/>
                    </a:lnTo>
                    <a:lnTo>
                      <a:pt x="66633" y="66628"/>
                    </a:lnTo>
                    <a:lnTo>
                      <a:pt x="38853" y="100298"/>
                    </a:lnTo>
                    <a:lnTo>
                      <a:pt x="17878" y="138944"/>
                    </a:lnTo>
                    <a:lnTo>
                      <a:pt x="4621" y="181652"/>
                    </a:lnTo>
                    <a:lnTo>
                      <a:pt x="0" y="227507"/>
                    </a:lnTo>
                    <a:lnTo>
                      <a:pt x="4621" y="273355"/>
                    </a:lnTo>
                    <a:lnTo>
                      <a:pt x="17878" y="316058"/>
                    </a:lnTo>
                    <a:lnTo>
                      <a:pt x="38853" y="354702"/>
                    </a:lnTo>
                    <a:lnTo>
                      <a:pt x="66633" y="388370"/>
                    </a:lnTo>
                    <a:lnTo>
                      <a:pt x="100303" y="416150"/>
                    </a:lnTo>
                    <a:lnTo>
                      <a:pt x="138949" y="437125"/>
                    </a:lnTo>
                    <a:lnTo>
                      <a:pt x="181655" y="450380"/>
                    </a:lnTo>
                    <a:lnTo>
                      <a:pt x="227507" y="455002"/>
                    </a:lnTo>
                    <a:lnTo>
                      <a:pt x="273359" y="450380"/>
                    </a:lnTo>
                    <a:lnTo>
                      <a:pt x="316066" y="437125"/>
                    </a:lnTo>
                    <a:lnTo>
                      <a:pt x="354711" y="416150"/>
                    </a:lnTo>
                    <a:lnTo>
                      <a:pt x="388381" y="388370"/>
                    </a:lnTo>
                    <a:lnTo>
                      <a:pt x="416162" y="354702"/>
                    </a:lnTo>
                    <a:lnTo>
                      <a:pt x="437137" y="316058"/>
                    </a:lnTo>
                    <a:lnTo>
                      <a:pt x="450393" y="273355"/>
                    </a:lnTo>
                    <a:lnTo>
                      <a:pt x="455015" y="227507"/>
                    </a:lnTo>
                    <a:lnTo>
                      <a:pt x="450393" y="181652"/>
                    </a:lnTo>
                    <a:lnTo>
                      <a:pt x="437137" y="138944"/>
                    </a:lnTo>
                    <a:lnTo>
                      <a:pt x="416162" y="100298"/>
                    </a:lnTo>
                    <a:lnTo>
                      <a:pt x="388381" y="66628"/>
                    </a:lnTo>
                    <a:lnTo>
                      <a:pt x="354711" y="38850"/>
                    </a:lnTo>
                    <a:lnTo>
                      <a:pt x="316066" y="17876"/>
                    </a:lnTo>
                    <a:lnTo>
                      <a:pt x="273359" y="4621"/>
                    </a:lnTo>
                    <a:lnTo>
                      <a:pt x="227507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6476F705-9D33-46F9-B71E-2EAE57BA45AC}"/>
                  </a:ext>
                </a:extLst>
              </p:cNvPr>
              <p:cNvGrpSpPr/>
              <p:nvPr/>
            </p:nvGrpSpPr>
            <p:grpSpPr>
              <a:xfrm>
                <a:off x="956556" y="2887586"/>
                <a:ext cx="2070986" cy="1477518"/>
                <a:chOff x="1170000" y="2660910"/>
                <a:chExt cx="2070986" cy="1477518"/>
              </a:xfrm>
            </p:grpSpPr>
            <p:sp>
              <p:nvSpPr>
                <p:cNvPr id="7" name="object 2">
                  <a:extLst>
                    <a:ext uri="{FF2B5EF4-FFF2-40B4-BE49-F238E27FC236}">
                      <a16:creationId xmlns:a16="http://schemas.microsoft.com/office/drawing/2014/main" id="{833D6177-9BFF-4890-A94A-6FA4ED06184F}"/>
                    </a:ext>
                  </a:extLst>
                </p:cNvPr>
                <p:cNvSpPr txBox="1"/>
                <p:nvPr/>
              </p:nvSpPr>
              <p:spPr>
                <a:xfrm>
                  <a:off x="1170000" y="3351931"/>
                  <a:ext cx="2070986" cy="78649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L="12700" marR="5080" algn="ctr">
                    <a:lnSpc>
                      <a:spcPct val="107200"/>
                    </a:lnSpc>
                    <a:spcBef>
                      <a:spcPts val="100"/>
                    </a:spcBef>
                    <a:defRPr sz="1000" b="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sz="1200" b="1" dirty="0"/>
                    <a:t>National policy and/or  strategy on adherence  support</a:t>
                  </a:r>
                </a:p>
                <a:p>
                  <a:r>
                    <a:rPr sz="1100" i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(101 of 113 reporting  countries)</a:t>
                  </a:r>
                </a:p>
              </p:txBody>
            </p:sp>
            <p:sp>
              <p:nvSpPr>
                <p:cNvPr id="24" name="bk object 19">
                  <a:extLst>
                    <a:ext uri="{FF2B5EF4-FFF2-40B4-BE49-F238E27FC236}">
                      <a16:creationId xmlns:a16="http://schemas.microsoft.com/office/drawing/2014/main" id="{26494D6E-B81A-427E-B537-ABD61ADA7EC0}"/>
                    </a:ext>
                  </a:extLst>
                </p:cNvPr>
                <p:cNvSpPr/>
                <p:nvPr/>
              </p:nvSpPr>
              <p:spPr>
                <a:xfrm>
                  <a:off x="1898106" y="2660910"/>
                  <a:ext cx="574675" cy="57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675" h="574675">
                      <a:moveTo>
                        <a:pt x="287312" y="574624"/>
                      </a:moveTo>
                      <a:lnTo>
                        <a:pt x="333914" y="570863"/>
                      </a:lnTo>
                      <a:lnTo>
                        <a:pt x="378123" y="559976"/>
                      </a:lnTo>
                      <a:lnTo>
                        <a:pt x="419346" y="542554"/>
                      </a:lnTo>
                      <a:lnTo>
                        <a:pt x="456993" y="519188"/>
                      </a:lnTo>
                      <a:lnTo>
                        <a:pt x="490470" y="490470"/>
                      </a:lnTo>
                      <a:lnTo>
                        <a:pt x="519188" y="456993"/>
                      </a:lnTo>
                      <a:lnTo>
                        <a:pt x="542554" y="419346"/>
                      </a:lnTo>
                      <a:lnTo>
                        <a:pt x="559976" y="378123"/>
                      </a:lnTo>
                      <a:lnTo>
                        <a:pt x="570863" y="333914"/>
                      </a:lnTo>
                      <a:lnTo>
                        <a:pt x="574624" y="287312"/>
                      </a:lnTo>
                      <a:lnTo>
                        <a:pt x="570863" y="240709"/>
                      </a:lnTo>
                      <a:lnTo>
                        <a:pt x="559976" y="196500"/>
                      </a:lnTo>
                      <a:lnTo>
                        <a:pt x="542554" y="155277"/>
                      </a:lnTo>
                      <a:lnTo>
                        <a:pt x="519188" y="117631"/>
                      </a:lnTo>
                      <a:lnTo>
                        <a:pt x="490470" y="84153"/>
                      </a:lnTo>
                      <a:lnTo>
                        <a:pt x="456993" y="55435"/>
                      </a:lnTo>
                      <a:lnTo>
                        <a:pt x="419346" y="32070"/>
                      </a:lnTo>
                      <a:lnTo>
                        <a:pt x="378123" y="14647"/>
                      </a:lnTo>
                      <a:lnTo>
                        <a:pt x="333914" y="3760"/>
                      </a:lnTo>
                      <a:lnTo>
                        <a:pt x="287312" y="0"/>
                      </a:lnTo>
                      <a:lnTo>
                        <a:pt x="240709" y="3760"/>
                      </a:lnTo>
                      <a:lnTo>
                        <a:pt x="196500" y="14647"/>
                      </a:lnTo>
                      <a:lnTo>
                        <a:pt x="155277" y="32070"/>
                      </a:lnTo>
                      <a:lnTo>
                        <a:pt x="117631" y="55435"/>
                      </a:lnTo>
                      <a:lnTo>
                        <a:pt x="84153" y="84153"/>
                      </a:lnTo>
                      <a:lnTo>
                        <a:pt x="55435" y="117631"/>
                      </a:lnTo>
                      <a:lnTo>
                        <a:pt x="32070" y="155277"/>
                      </a:lnTo>
                      <a:lnTo>
                        <a:pt x="14647" y="196500"/>
                      </a:lnTo>
                      <a:lnTo>
                        <a:pt x="3760" y="240709"/>
                      </a:lnTo>
                      <a:lnTo>
                        <a:pt x="0" y="287312"/>
                      </a:lnTo>
                      <a:lnTo>
                        <a:pt x="3760" y="333914"/>
                      </a:lnTo>
                      <a:lnTo>
                        <a:pt x="14647" y="378123"/>
                      </a:lnTo>
                      <a:lnTo>
                        <a:pt x="32070" y="419346"/>
                      </a:lnTo>
                      <a:lnTo>
                        <a:pt x="55435" y="456993"/>
                      </a:lnTo>
                      <a:lnTo>
                        <a:pt x="84153" y="490470"/>
                      </a:lnTo>
                      <a:lnTo>
                        <a:pt x="117631" y="519188"/>
                      </a:lnTo>
                      <a:lnTo>
                        <a:pt x="155277" y="542554"/>
                      </a:lnTo>
                      <a:lnTo>
                        <a:pt x="196500" y="559976"/>
                      </a:lnTo>
                      <a:lnTo>
                        <a:pt x="240709" y="570863"/>
                      </a:lnTo>
                      <a:lnTo>
                        <a:pt x="287312" y="574624"/>
                      </a:lnTo>
                      <a:close/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" name="bk object 20">
                  <a:extLst>
                    <a:ext uri="{FF2B5EF4-FFF2-40B4-BE49-F238E27FC236}">
                      <a16:creationId xmlns:a16="http://schemas.microsoft.com/office/drawing/2014/main" id="{A32DE0E1-7EF8-4F75-842A-81E0A356B943}"/>
                    </a:ext>
                  </a:extLst>
                </p:cNvPr>
                <p:cNvSpPr/>
                <p:nvPr/>
              </p:nvSpPr>
              <p:spPr>
                <a:xfrm>
                  <a:off x="1920242" y="2707786"/>
                  <a:ext cx="530860" cy="53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860" h="530860">
                      <a:moveTo>
                        <a:pt x="265175" y="0"/>
                      </a:moveTo>
                      <a:lnTo>
                        <a:pt x="217509" y="4272"/>
                      </a:lnTo>
                      <a:lnTo>
                        <a:pt x="172645" y="16591"/>
                      </a:lnTo>
                      <a:lnTo>
                        <a:pt x="131334" y="36206"/>
                      </a:lnTo>
                      <a:lnTo>
                        <a:pt x="94324" y="62370"/>
                      </a:lnTo>
                      <a:lnTo>
                        <a:pt x="62364" y="94332"/>
                      </a:lnTo>
                      <a:lnTo>
                        <a:pt x="36203" y="131344"/>
                      </a:lnTo>
                      <a:lnTo>
                        <a:pt x="16589" y="172657"/>
                      </a:lnTo>
                      <a:lnTo>
                        <a:pt x="4272" y="217521"/>
                      </a:lnTo>
                      <a:lnTo>
                        <a:pt x="0" y="265188"/>
                      </a:lnTo>
                      <a:lnTo>
                        <a:pt x="4272" y="312852"/>
                      </a:lnTo>
                      <a:lnTo>
                        <a:pt x="16589" y="357713"/>
                      </a:lnTo>
                      <a:lnTo>
                        <a:pt x="36203" y="399024"/>
                      </a:lnTo>
                      <a:lnTo>
                        <a:pt x="62364" y="436034"/>
                      </a:lnTo>
                      <a:lnTo>
                        <a:pt x="94324" y="467995"/>
                      </a:lnTo>
                      <a:lnTo>
                        <a:pt x="131334" y="494158"/>
                      </a:lnTo>
                      <a:lnTo>
                        <a:pt x="172645" y="513773"/>
                      </a:lnTo>
                      <a:lnTo>
                        <a:pt x="217509" y="526092"/>
                      </a:lnTo>
                      <a:lnTo>
                        <a:pt x="265175" y="530364"/>
                      </a:lnTo>
                      <a:lnTo>
                        <a:pt x="312842" y="526092"/>
                      </a:lnTo>
                      <a:lnTo>
                        <a:pt x="357706" y="513773"/>
                      </a:lnTo>
                      <a:lnTo>
                        <a:pt x="399017" y="494158"/>
                      </a:lnTo>
                      <a:lnTo>
                        <a:pt x="436027" y="467995"/>
                      </a:lnTo>
                      <a:lnTo>
                        <a:pt x="467987" y="436034"/>
                      </a:lnTo>
                      <a:lnTo>
                        <a:pt x="494148" y="399024"/>
                      </a:lnTo>
                      <a:lnTo>
                        <a:pt x="513762" y="357713"/>
                      </a:lnTo>
                      <a:lnTo>
                        <a:pt x="526079" y="312852"/>
                      </a:lnTo>
                      <a:lnTo>
                        <a:pt x="530351" y="265188"/>
                      </a:lnTo>
                      <a:lnTo>
                        <a:pt x="526079" y="217521"/>
                      </a:lnTo>
                      <a:lnTo>
                        <a:pt x="513762" y="172657"/>
                      </a:lnTo>
                      <a:lnTo>
                        <a:pt x="494148" y="131344"/>
                      </a:lnTo>
                      <a:lnTo>
                        <a:pt x="467987" y="94332"/>
                      </a:lnTo>
                      <a:lnTo>
                        <a:pt x="436027" y="62370"/>
                      </a:lnTo>
                      <a:lnTo>
                        <a:pt x="399017" y="36206"/>
                      </a:lnTo>
                      <a:lnTo>
                        <a:pt x="357706" y="16591"/>
                      </a:lnTo>
                      <a:lnTo>
                        <a:pt x="312842" y="4272"/>
                      </a:lnTo>
                      <a:lnTo>
                        <a:pt x="265175" y="0"/>
                      </a:lnTo>
                      <a:close/>
                    </a:path>
                  </a:pathLst>
                </a:custGeom>
                <a:solidFill>
                  <a:srgbClr val="79B3E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2" name="object 7">
                <a:extLst>
                  <a:ext uri="{FF2B5EF4-FFF2-40B4-BE49-F238E27FC236}">
                    <a16:creationId xmlns:a16="http://schemas.microsoft.com/office/drawing/2014/main" id="{EB0A66FF-920F-44B8-AF56-3C56531E4D2F}"/>
                  </a:ext>
                </a:extLst>
              </p:cNvPr>
              <p:cNvSpPr txBox="1"/>
              <p:nvPr/>
            </p:nvSpPr>
            <p:spPr>
              <a:xfrm>
                <a:off x="5236226" y="2608371"/>
                <a:ext cx="740873" cy="42832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>
                <a:defPPr>
                  <a:defRPr lang="en-US"/>
                </a:defPPr>
                <a:lvl1pPr marR="5080" algn="ctr">
                  <a:defRPr sz="900" b="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dirty="0"/>
                  <a:t>Peer  counsellors  </a:t>
                </a:r>
                <a:r>
                  <a:rPr i="1" dirty="0">
                    <a:solidFill>
                      <a:schemeClr val="bg2">
                        <a:lumMod val="50000"/>
                      </a:schemeClr>
                    </a:solidFill>
                  </a:rPr>
                  <a:t>(78 countries)</a:t>
                </a:r>
              </a:p>
            </p:txBody>
          </p:sp>
          <p:sp>
            <p:nvSpPr>
              <p:cNvPr id="28" name="bk object 23">
                <a:extLst>
                  <a:ext uri="{FF2B5EF4-FFF2-40B4-BE49-F238E27FC236}">
                    <a16:creationId xmlns:a16="http://schemas.microsoft.com/office/drawing/2014/main" id="{FCC09D7E-1C40-4874-9AB5-0BE9842F99F7}"/>
                  </a:ext>
                </a:extLst>
              </p:cNvPr>
              <p:cNvSpPr/>
              <p:nvPr/>
            </p:nvSpPr>
            <p:spPr>
              <a:xfrm>
                <a:off x="5352107" y="1980012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29" h="519429">
                    <a:moveTo>
                      <a:pt x="259461" y="0"/>
                    </a:moveTo>
                    <a:lnTo>
                      <a:pt x="212823" y="4179"/>
                    </a:lnTo>
                    <a:lnTo>
                      <a:pt x="168927" y="16231"/>
                    </a:lnTo>
                    <a:lnTo>
                      <a:pt x="128507" y="35421"/>
                    </a:lnTo>
                    <a:lnTo>
                      <a:pt x="92294" y="61017"/>
                    </a:lnTo>
                    <a:lnTo>
                      <a:pt x="61022" y="92287"/>
                    </a:lnTo>
                    <a:lnTo>
                      <a:pt x="35424" y="128497"/>
                    </a:lnTo>
                    <a:lnTo>
                      <a:pt x="16232" y="168916"/>
                    </a:lnTo>
                    <a:lnTo>
                      <a:pt x="4180" y="212810"/>
                    </a:lnTo>
                    <a:lnTo>
                      <a:pt x="0" y="259448"/>
                    </a:lnTo>
                    <a:lnTo>
                      <a:pt x="4180" y="306086"/>
                    </a:lnTo>
                    <a:lnTo>
                      <a:pt x="16232" y="349981"/>
                    </a:lnTo>
                    <a:lnTo>
                      <a:pt x="35424" y="390402"/>
                    </a:lnTo>
                    <a:lnTo>
                      <a:pt x="61022" y="426614"/>
                    </a:lnTo>
                    <a:lnTo>
                      <a:pt x="92294" y="457886"/>
                    </a:lnTo>
                    <a:lnTo>
                      <a:pt x="128507" y="483484"/>
                    </a:lnTo>
                    <a:lnTo>
                      <a:pt x="168927" y="502676"/>
                    </a:lnTo>
                    <a:lnTo>
                      <a:pt x="212823" y="514728"/>
                    </a:lnTo>
                    <a:lnTo>
                      <a:pt x="259461" y="518909"/>
                    </a:lnTo>
                    <a:lnTo>
                      <a:pt x="306098" y="514728"/>
                    </a:lnTo>
                    <a:lnTo>
                      <a:pt x="349994" y="502676"/>
                    </a:lnTo>
                    <a:lnTo>
                      <a:pt x="390414" y="483484"/>
                    </a:lnTo>
                    <a:lnTo>
                      <a:pt x="426627" y="457886"/>
                    </a:lnTo>
                    <a:lnTo>
                      <a:pt x="457899" y="426614"/>
                    </a:lnTo>
                    <a:lnTo>
                      <a:pt x="483497" y="390402"/>
                    </a:lnTo>
                    <a:lnTo>
                      <a:pt x="502689" y="349981"/>
                    </a:lnTo>
                    <a:lnTo>
                      <a:pt x="514741" y="306086"/>
                    </a:lnTo>
                    <a:lnTo>
                      <a:pt x="518922" y="259448"/>
                    </a:lnTo>
                    <a:lnTo>
                      <a:pt x="514741" y="212810"/>
                    </a:lnTo>
                    <a:lnTo>
                      <a:pt x="502689" y="168916"/>
                    </a:lnTo>
                    <a:lnTo>
                      <a:pt x="483497" y="128497"/>
                    </a:lnTo>
                    <a:lnTo>
                      <a:pt x="457899" y="92287"/>
                    </a:lnTo>
                    <a:lnTo>
                      <a:pt x="426627" y="61017"/>
                    </a:lnTo>
                    <a:lnTo>
                      <a:pt x="390414" y="35421"/>
                    </a:lnTo>
                    <a:lnTo>
                      <a:pt x="349994" y="16231"/>
                    </a:lnTo>
                    <a:lnTo>
                      <a:pt x="306098" y="4179"/>
                    </a:lnTo>
                    <a:lnTo>
                      <a:pt x="259461" y="0"/>
                    </a:lnTo>
                    <a:close/>
                  </a:path>
                </a:pathLst>
              </a:custGeom>
              <a:solidFill>
                <a:srgbClr val="79B3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bk object 24">
                <a:extLst>
                  <a:ext uri="{FF2B5EF4-FFF2-40B4-BE49-F238E27FC236}">
                    <a16:creationId xmlns:a16="http://schemas.microsoft.com/office/drawing/2014/main" id="{7ABF4777-F092-4B9D-A855-4C5CE582BFAA}"/>
                  </a:ext>
                </a:extLst>
              </p:cNvPr>
              <p:cNvSpPr/>
              <p:nvPr/>
            </p:nvSpPr>
            <p:spPr>
              <a:xfrm>
                <a:off x="5392404" y="2068943"/>
                <a:ext cx="438784" cy="431800"/>
              </a:xfrm>
              <a:custGeom>
                <a:avLst/>
                <a:gdLst/>
                <a:ahLst/>
                <a:cxnLst/>
                <a:rect l="l" t="t" r="r" b="b"/>
                <a:pathLst>
                  <a:path w="438785" h="431800">
                    <a:moveTo>
                      <a:pt x="219163" y="0"/>
                    </a:moveTo>
                    <a:lnTo>
                      <a:pt x="168910" y="5695"/>
                    </a:lnTo>
                    <a:lnTo>
                      <a:pt x="122779" y="21920"/>
                    </a:lnTo>
                    <a:lnTo>
                      <a:pt x="82086" y="47380"/>
                    </a:lnTo>
                    <a:lnTo>
                      <a:pt x="48146" y="80779"/>
                    </a:lnTo>
                    <a:lnTo>
                      <a:pt x="22275" y="120824"/>
                    </a:lnTo>
                    <a:lnTo>
                      <a:pt x="5788" y="166219"/>
                    </a:lnTo>
                    <a:lnTo>
                      <a:pt x="0" y="215671"/>
                    </a:lnTo>
                    <a:lnTo>
                      <a:pt x="5788" y="265123"/>
                    </a:lnTo>
                    <a:lnTo>
                      <a:pt x="22275" y="310518"/>
                    </a:lnTo>
                    <a:lnTo>
                      <a:pt x="48146" y="350563"/>
                    </a:lnTo>
                    <a:lnTo>
                      <a:pt x="82086" y="383962"/>
                    </a:lnTo>
                    <a:lnTo>
                      <a:pt x="122779" y="409421"/>
                    </a:lnTo>
                    <a:lnTo>
                      <a:pt x="168910" y="425646"/>
                    </a:lnTo>
                    <a:lnTo>
                      <a:pt x="219163" y="431342"/>
                    </a:lnTo>
                    <a:lnTo>
                      <a:pt x="269417" y="425646"/>
                    </a:lnTo>
                    <a:lnTo>
                      <a:pt x="315547" y="409421"/>
                    </a:lnTo>
                    <a:lnTo>
                      <a:pt x="356240" y="383962"/>
                    </a:lnTo>
                    <a:lnTo>
                      <a:pt x="390180" y="350563"/>
                    </a:lnTo>
                    <a:lnTo>
                      <a:pt x="416052" y="310518"/>
                    </a:lnTo>
                    <a:lnTo>
                      <a:pt x="432539" y="265123"/>
                    </a:lnTo>
                    <a:lnTo>
                      <a:pt x="438327" y="215671"/>
                    </a:lnTo>
                    <a:lnTo>
                      <a:pt x="432539" y="166219"/>
                    </a:lnTo>
                    <a:lnTo>
                      <a:pt x="416052" y="120824"/>
                    </a:lnTo>
                    <a:lnTo>
                      <a:pt x="390180" y="80779"/>
                    </a:lnTo>
                    <a:lnTo>
                      <a:pt x="356240" y="47380"/>
                    </a:lnTo>
                    <a:lnTo>
                      <a:pt x="315547" y="21920"/>
                    </a:lnTo>
                    <a:lnTo>
                      <a:pt x="269417" y="5695"/>
                    </a:lnTo>
                    <a:lnTo>
                      <a:pt x="219163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E19C62BD-A47F-481C-9EDC-8FF4BB18283E}"/>
                  </a:ext>
                </a:extLst>
              </p:cNvPr>
              <p:cNvSpPr txBox="1"/>
              <p:nvPr/>
            </p:nvSpPr>
            <p:spPr>
              <a:xfrm>
                <a:off x="6156430" y="2608460"/>
                <a:ext cx="723000" cy="42832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>
                <a:defPPr>
                  <a:defRPr lang="en-US"/>
                </a:defPPr>
                <a:lvl1pPr marR="5080" algn="ctr">
                  <a:defRPr sz="900" b="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dirty="0"/>
                  <a:t>Case  management  </a:t>
                </a:r>
                <a:r>
                  <a:rPr i="1" dirty="0">
                    <a:solidFill>
                      <a:schemeClr val="bg2">
                        <a:lumMod val="50000"/>
                      </a:schemeClr>
                    </a:solidFill>
                  </a:rPr>
                  <a:t>(75 countries)</a:t>
                </a:r>
              </a:p>
            </p:txBody>
          </p:sp>
          <p:sp>
            <p:nvSpPr>
              <p:cNvPr id="32" name="bk object 27">
                <a:extLst>
                  <a:ext uri="{FF2B5EF4-FFF2-40B4-BE49-F238E27FC236}">
                    <a16:creationId xmlns:a16="http://schemas.microsoft.com/office/drawing/2014/main" id="{72D334EC-6EB2-4BD2-B699-045ADFD39480}"/>
                  </a:ext>
                </a:extLst>
              </p:cNvPr>
              <p:cNvSpPr/>
              <p:nvPr/>
            </p:nvSpPr>
            <p:spPr>
              <a:xfrm>
                <a:off x="6252970" y="1980012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29" h="519429">
                    <a:moveTo>
                      <a:pt x="259461" y="0"/>
                    </a:moveTo>
                    <a:lnTo>
                      <a:pt x="212823" y="4179"/>
                    </a:lnTo>
                    <a:lnTo>
                      <a:pt x="168927" y="16231"/>
                    </a:lnTo>
                    <a:lnTo>
                      <a:pt x="128507" y="35421"/>
                    </a:lnTo>
                    <a:lnTo>
                      <a:pt x="92294" y="61017"/>
                    </a:lnTo>
                    <a:lnTo>
                      <a:pt x="61022" y="92287"/>
                    </a:lnTo>
                    <a:lnTo>
                      <a:pt x="35424" y="128497"/>
                    </a:lnTo>
                    <a:lnTo>
                      <a:pt x="16232" y="168916"/>
                    </a:lnTo>
                    <a:lnTo>
                      <a:pt x="4180" y="212810"/>
                    </a:lnTo>
                    <a:lnTo>
                      <a:pt x="0" y="259448"/>
                    </a:lnTo>
                    <a:lnTo>
                      <a:pt x="4180" y="306086"/>
                    </a:lnTo>
                    <a:lnTo>
                      <a:pt x="16232" y="349981"/>
                    </a:lnTo>
                    <a:lnTo>
                      <a:pt x="35424" y="390402"/>
                    </a:lnTo>
                    <a:lnTo>
                      <a:pt x="61022" y="426614"/>
                    </a:lnTo>
                    <a:lnTo>
                      <a:pt x="92294" y="457886"/>
                    </a:lnTo>
                    <a:lnTo>
                      <a:pt x="128507" y="483484"/>
                    </a:lnTo>
                    <a:lnTo>
                      <a:pt x="168927" y="502676"/>
                    </a:lnTo>
                    <a:lnTo>
                      <a:pt x="212823" y="514728"/>
                    </a:lnTo>
                    <a:lnTo>
                      <a:pt x="259461" y="518909"/>
                    </a:lnTo>
                    <a:lnTo>
                      <a:pt x="306098" y="514728"/>
                    </a:lnTo>
                    <a:lnTo>
                      <a:pt x="349994" y="502676"/>
                    </a:lnTo>
                    <a:lnTo>
                      <a:pt x="390414" y="483484"/>
                    </a:lnTo>
                    <a:lnTo>
                      <a:pt x="426627" y="457886"/>
                    </a:lnTo>
                    <a:lnTo>
                      <a:pt x="457899" y="426614"/>
                    </a:lnTo>
                    <a:lnTo>
                      <a:pt x="483497" y="390402"/>
                    </a:lnTo>
                    <a:lnTo>
                      <a:pt x="502689" y="349981"/>
                    </a:lnTo>
                    <a:lnTo>
                      <a:pt x="514741" y="306086"/>
                    </a:lnTo>
                    <a:lnTo>
                      <a:pt x="518922" y="259448"/>
                    </a:lnTo>
                    <a:lnTo>
                      <a:pt x="514741" y="212810"/>
                    </a:lnTo>
                    <a:lnTo>
                      <a:pt x="502689" y="168916"/>
                    </a:lnTo>
                    <a:lnTo>
                      <a:pt x="483497" y="128497"/>
                    </a:lnTo>
                    <a:lnTo>
                      <a:pt x="457899" y="92287"/>
                    </a:lnTo>
                    <a:lnTo>
                      <a:pt x="426627" y="61017"/>
                    </a:lnTo>
                    <a:lnTo>
                      <a:pt x="390414" y="35421"/>
                    </a:lnTo>
                    <a:lnTo>
                      <a:pt x="349994" y="16231"/>
                    </a:lnTo>
                    <a:lnTo>
                      <a:pt x="306098" y="4179"/>
                    </a:lnTo>
                    <a:lnTo>
                      <a:pt x="259461" y="0"/>
                    </a:lnTo>
                    <a:close/>
                  </a:path>
                </a:pathLst>
              </a:custGeom>
              <a:solidFill>
                <a:srgbClr val="79B3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bk object 28">
                <a:extLst>
                  <a:ext uri="{FF2B5EF4-FFF2-40B4-BE49-F238E27FC236}">
                    <a16:creationId xmlns:a16="http://schemas.microsoft.com/office/drawing/2014/main" id="{148A3D43-1813-4BF7-AD78-C879EE82D90E}"/>
                  </a:ext>
                </a:extLst>
              </p:cNvPr>
              <p:cNvSpPr/>
              <p:nvPr/>
            </p:nvSpPr>
            <p:spPr>
              <a:xfrm>
                <a:off x="6303517" y="2082468"/>
                <a:ext cx="417830" cy="417830"/>
              </a:xfrm>
              <a:custGeom>
                <a:avLst/>
                <a:gdLst/>
                <a:ahLst/>
                <a:cxnLst/>
                <a:rect l="l" t="t" r="r" b="b"/>
                <a:pathLst>
                  <a:path w="417829" h="417829">
                    <a:moveTo>
                      <a:pt x="208914" y="0"/>
                    </a:moveTo>
                    <a:lnTo>
                      <a:pt x="161013" y="5516"/>
                    </a:lnTo>
                    <a:lnTo>
                      <a:pt x="117039" y="21232"/>
                    </a:lnTo>
                    <a:lnTo>
                      <a:pt x="78249" y="45892"/>
                    </a:lnTo>
                    <a:lnTo>
                      <a:pt x="45896" y="78244"/>
                    </a:lnTo>
                    <a:lnTo>
                      <a:pt x="21234" y="117034"/>
                    </a:lnTo>
                    <a:lnTo>
                      <a:pt x="5517" y="161009"/>
                    </a:lnTo>
                    <a:lnTo>
                      <a:pt x="0" y="208915"/>
                    </a:lnTo>
                    <a:lnTo>
                      <a:pt x="5517" y="256816"/>
                    </a:lnTo>
                    <a:lnTo>
                      <a:pt x="21234" y="300787"/>
                    </a:lnTo>
                    <a:lnTo>
                      <a:pt x="45896" y="339575"/>
                    </a:lnTo>
                    <a:lnTo>
                      <a:pt x="78249" y="371925"/>
                    </a:lnTo>
                    <a:lnTo>
                      <a:pt x="117039" y="396585"/>
                    </a:lnTo>
                    <a:lnTo>
                      <a:pt x="161013" y="412300"/>
                    </a:lnTo>
                    <a:lnTo>
                      <a:pt x="208914" y="417817"/>
                    </a:lnTo>
                    <a:lnTo>
                      <a:pt x="256816" y="412300"/>
                    </a:lnTo>
                    <a:lnTo>
                      <a:pt x="300790" y="396585"/>
                    </a:lnTo>
                    <a:lnTo>
                      <a:pt x="339580" y="371925"/>
                    </a:lnTo>
                    <a:lnTo>
                      <a:pt x="371933" y="339575"/>
                    </a:lnTo>
                    <a:lnTo>
                      <a:pt x="396595" y="300787"/>
                    </a:lnTo>
                    <a:lnTo>
                      <a:pt x="412312" y="256816"/>
                    </a:lnTo>
                    <a:lnTo>
                      <a:pt x="417829" y="208915"/>
                    </a:lnTo>
                    <a:lnTo>
                      <a:pt x="412312" y="161009"/>
                    </a:lnTo>
                    <a:lnTo>
                      <a:pt x="396595" y="117034"/>
                    </a:lnTo>
                    <a:lnTo>
                      <a:pt x="371933" y="78244"/>
                    </a:lnTo>
                    <a:lnTo>
                      <a:pt x="339580" y="45892"/>
                    </a:lnTo>
                    <a:lnTo>
                      <a:pt x="300790" y="21232"/>
                    </a:lnTo>
                    <a:lnTo>
                      <a:pt x="256816" y="5516"/>
                    </a:lnTo>
                    <a:lnTo>
                      <a:pt x="208914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1">
                <a:extLst>
                  <a:ext uri="{FF2B5EF4-FFF2-40B4-BE49-F238E27FC236}">
                    <a16:creationId xmlns:a16="http://schemas.microsoft.com/office/drawing/2014/main" id="{6CD2C330-7E83-424C-BD6B-CD4DF6696FA1}"/>
                  </a:ext>
                </a:extLst>
              </p:cNvPr>
              <p:cNvSpPr txBox="1"/>
              <p:nvPr/>
            </p:nvSpPr>
            <p:spPr>
              <a:xfrm>
                <a:off x="7003826" y="2608638"/>
                <a:ext cx="810057" cy="56682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>
                <a:defPPr>
                  <a:defRPr lang="en-US"/>
                </a:defPPr>
                <a:lvl1pPr marR="5080" algn="ctr">
                  <a:defRPr sz="900" b="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dirty="0"/>
                  <a:t>Adherence  clubs and peer  support</a:t>
                </a:r>
              </a:p>
              <a:p>
                <a:r>
                  <a:rPr i="1" dirty="0">
                    <a:solidFill>
                      <a:schemeClr val="bg2">
                        <a:lumMod val="50000"/>
                      </a:schemeClr>
                    </a:solidFill>
                  </a:rPr>
                  <a:t>(63 countries)</a:t>
                </a:r>
              </a:p>
            </p:txBody>
          </p:sp>
          <p:sp>
            <p:nvSpPr>
              <p:cNvPr id="36" name="bk object 31">
                <a:extLst>
                  <a:ext uri="{FF2B5EF4-FFF2-40B4-BE49-F238E27FC236}">
                    <a16:creationId xmlns:a16="http://schemas.microsoft.com/office/drawing/2014/main" id="{1ED1F525-720B-4255-8879-E5C4803C8F6B}"/>
                  </a:ext>
                </a:extLst>
              </p:cNvPr>
              <p:cNvSpPr/>
              <p:nvPr/>
            </p:nvSpPr>
            <p:spPr>
              <a:xfrm>
                <a:off x="7155793" y="198000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29" h="519429">
                    <a:moveTo>
                      <a:pt x="259461" y="0"/>
                    </a:moveTo>
                    <a:lnTo>
                      <a:pt x="212823" y="4179"/>
                    </a:lnTo>
                    <a:lnTo>
                      <a:pt x="168927" y="16231"/>
                    </a:lnTo>
                    <a:lnTo>
                      <a:pt x="128507" y="35421"/>
                    </a:lnTo>
                    <a:lnTo>
                      <a:pt x="92294" y="61017"/>
                    </a:lnTo>
                    <a:lnTo>
                      <a:pt x="61022" y="92287"/>
                    </a:lnTo>
                    <a:lnTo>
                      <a:pt x="35424" y="128497"/>
                    </a:lnTo>
                    <a:lnTo>
                      <a:pt x="16232" y="168916"/>
                    </a:lnTo>
                    <a:lnTo>
                      <a:pt x="4180" y="212810"/>
                    </a:lnTo>
                    <a:lnTo>
                      <a:pt x="0" y="259448"/>
                    </a:lnTo>
                    <a:lnTo>
                      <a:pt x="4180" y="306086"/>
                    </a:lnTo>
                    <a:lnTo>
                      <a:pt x="16232" y="349981"/>
                    </a:lnTo>
                    <a:lnTo>
                      <a:pt x="35424" y="390402"/>
                    </a:lnTo>
                    <a:lnTo>
                      <a:pt x="61022" y="426614"/>
                    </a:lnTo>
                    <a:lnTo>
                      <a:pt x="92294" y="457886"/>
                    </a:lnTo>
                    <a:lnTo>
                      <a:pt x="128507" y="483484"/>
                    </a:lnTo>
                    <a:lnTo>
                      <a:pt x="168927" y="502676"/>
                    </a:lnTo>
                    <a:lnTo>
                      <a:pt x="212823" y="514728"/>
                    </a:lnTo>
                    <a:lnTo>
                      <a:pt x="259461" y="518909"/>
                    </a:lnTo>
                    <a:lnTo>
                      <a:pt x="306098" y="514728"/>
                    </a:lnTo>
                    <a:lnTo>
                      <a:pt x="349994" y="502676"/>
                    </a:lnTo>
                    <a:lnTo>
                      <a:pt x="390414" y="483484"/>
                    </a:lnTo>
                    <a:lnTo>
                      <a:pt x="426627" y="457886"/>
                    </a:lnTo>
                    <a:lnTo>
                      <a:pt x="457899" y="426614"/>
                    </a:lnTo>
                    <a:lnTo>
                      <a:pt x="483497" y="390402"/>
                    </a:lnTo>
                    <a:lnTo>
                      <a:pt x="502689" y="349981"/>
                    </a:lnTo>
                    <a:lnTo>
                      <a:pt x="514741" y="306086"/>
                    </a:lnTo>
                    <a:lnTo>
                      <a:pt x="518922" y="259448"/>
                    </a:lnTo>
                    <a:lnTo>
                      <a:pt x="514741" y="212810"/>
                    </a:lnTo>
                    <a:lnTo>
                      <a:pt x="502689" y="168916"/>
                    </a:lnTo>
                    <a:lnTo>
                      <a:pt x="483497" y="128497"/>
                    </a:lnTo>
                    <a:lnTo>
                      <a:pt x="457899" y="92287"/>
                    </a:lnTo>
                    <a:lnTo>
                      <a:pt x="426627" y="61017"/>
                    </a:lnTo>
                    <a:lnTo>
                      <a:pt x="390414" y="35421"/>
                    </a:lnTo>
                    <a:lnTo>
                      <a:pt x="349994" y="16231"/>
                    </a:lnTo>
                    <a:lnTo>
                      <a:pt x="306098" y="4179"/>
                    </a:lnTo>
                    <a:lnTo>
                      <a:pt x="259461" y="0"/>
                    </a:lnTo>
                    <a:close/>
                  </a:path>
                </a:pathLst>
              </a:custGeom>
              <a:solidFill>
                <a:srgbClr val="79B3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bk object 32">
                <a:extLst>
                  <a:ext uri="{FF2B5EF4-FFF2-40B4-BE49-F238E27FC236}">
                    <a16:creationId xmlns:a16="http://schemas.microsoft.com/office/drawing/2014/main" id="{F8C0496C-A45A-4E1F-9677-AF705CB5B36C}"/>
                  </a:ext>
                </a:extLst>
              </p:cNvPr>
              <p:cNvSpPr/>
              <p:nvPr/>
            </p:nvSpPr>
            <p:spPr>
              <a:xfrm>
                <a:off x="7218328" y="2106179"/>
                <a:ext cx="394335" cy="394335"/>
              </a:xfrm>
              <a:custGeom>
                <a:avLst/>
                <a:gdLst/>
                <a:ahLst/>
                <a:cxnLst/>
                <a:rect l="l" t="t" r="r" b="b"/>
                <a:pathLst>
                  <a:path w="394335" h="394335">
                    <a:moveTo>
                      <a:pt x="196926" y="0"/>
                    </a:moveTo>
                    <a:lnTo>
                      <a:pt x="151771" y="5203"/>
                    </a:lnTo>
                    <a:lnTo>
                      <a:pt x="110321" y="20026"/>
                    </a:lnTo>
                    <a:lnTo>
                      <a:pt x="73757" y="43286"/>
                    </a:lnTo>
                    <a:lnTo>
                      <a:pt x="43261" y="73800"/>
                    </a:lnTo>
                    <a:lnTo>
                      <a:pt x="20015" y="110385"/>
                    </a:lnTo>
                    <a:lnTo>
                      <a:pt x="5200" y="151859"/>
                    </a:lnTo>
                    <a:lnTo>
                      <a:pt x="0" y="197040"/>
                    </a:lnTo>
                    <a:lnTo>
                      <a:pt x="5200" y="242225"/>
                    </a:lnTo>
                    <a:lnTo>
                      <a:pt x="20015" y="283703"/>
                    </a:lnTo>
                    <a:lnTo>
                      <a:pt x="43261" y="320291"/>
                    </a:lnTo>
                    <a:lnTo>
                      <a:pt x="73757" y="350806"/>
                    </a:lnTo>
                    <a:lnTo>
                      <a:pt x="110321" y="374066"/>
                    </a:lnTo>
                    <a:lnTo>
                      <a:pt x="151771" y="388889"/>
                    </a:lnTo>
                    <a:lnTo>
                      <a:pt x="196926" y="394093"/>
                    </a:lnTo>
                    <a:lnTo>
                      <a:pt x="242080" y="388889"/>
                    </a:lnTo>
                    <a:lnTo>
                      <a:pt x="283530" y="374066"/>
                    </a:lnTo>
                    <a:lnTo>
                      <a:pt x="320094" y="350806"/>
                    </a:lnTo>
                    <a:lnTo>
                      <a:pt x="350591" y="320291"/>
                    </a:lnTo>
                    <a:lnTo>
                      <a:pt x="373837" y="283703"/>
                    </a:lnTo>
                    <a:lnTo>
                      <a:pt x="388651" y="242225"/>
                    </a:lnTo>
                    <a:lnTo>
                      <a:pt x="393852" y="197040"/>
                    </a:lnTo>
                    <a:lnTo>
                      <a:pt x="388651" y="151859"/>
                    </a:lnTo>
                    <a:lnTo>
                      <a:pt x="373837" y="110385"/>
                    </a:lnTo>
                    <a:lnTo>
                      <a:pt x="350591" y="73800"/>
                    </a:lnTo>
                    <a:lnTo>
                      <a:pt x="320094" y="43286"/>
                    </a:lnTo>
                    <a:lnTo>
                      <a:pt x="283530" y="20026"/>
                    </a:lnTo>
                    <a:lnTo>
                      <a:pt x="242080" y="5203"/>
                    </a:lnTo>
                    <a:lnTo>
                      <a:pt x="196926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15B51B-AB5B-433E-BF09-46A63B5841C8}"/>
                  </a:ext>
                </a:extLst>
              </p:cNvPr>
              <p:cNvGrpSpPr/>
              <p:nvPr/>
            </p:nvGrpSpPr>
            <p:grpSpPr>
              <a:xfrm>
                <a:off x="4415336" y="3690000"/>
                <a:ext cx="3465165" cy="1148545"/>
                <a:chOff x="4415336" y="3540971"/>
                <a:chExt cx="3465165" cy="1148545"/>
              </a:xfrm>
            </p:grpSpPr>
            <p:sp>
              <p:nvSpPr>
                <p:cNvPr id="9" name="object 4">
                  <a:extLst>
                    <a:ext uri="{FF2B5EF4-FFF2-40B4-BE49-F238E27FC236}">
                      <a16:creationId xmlns:a16="http://schemas.microsoft.com/office/drawing/2014/main" id="{3C23B952-61EE-46BE-90E7-5C8F70423318}"/>
                    </a:ext>
                  </a:extLst>
                </p:cNvPr>
                <p:cNvSpPr txBox="1"/>
                <p:nvPr/>
              </p:nvSpPr>
              <p:spPr>
                <a:xfrm>
                  <a:off x="4415336" y="4122428"/>
                  <a:ext cx="740872" cy="428322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900" b="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Text message  reminders</a:t>
                  </a:r>
                </a:p>
                <a:p>
                  <a:r>
                    <a:rPr i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(37 countries)</a:t>
                  </a:r>
                </a:p>
              </p:txBody>
            </p:sp>
            <p:sp>
              <p:nvSpPr>
                <p:cNvPr id="26" name="bk object 21">
                  <a:extLst>
                    <a:ext uri="{FF2B5EF4-FFF2-40B4-BE49-F238E27FC236}">
                      <a16:creationId xmlns:a16="http://schemas.microsoft.com/office/drawing/2014/main" id="{4F34998D-E77E-49A6-B648-01BB2C468BD2}"/>
                    </a:ext>
                  </a:extLst>
                </p:cNvPr>
                <p:cNvSpPr/>
                <p:nvPr/>
              </p:nvSpPr>
              <p:spPr>
                <a:xfrm>
                  <a:off x="4433264" y="3540971"/>
                  <a:ext cx="519430" cy="51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29" h="519429">
                      <a:moveTo>
                        <a:pt x="259461" y="0"/>
                      </a:moveTo>
                      <a:lnTo>
                        <a:pt x="212823" y="4179"/>
                      </a:lnTo>
                      <a:lnTo>
                        <a:pt x="168927" y="16231"/>
                      </a:lnTo>
                      <a:lnTo>
                        <a:pt x="128507" y="35421"/>
                      </a:lnTo>
                      <a:lnTo>
                        <a:pt x="92294" y="61017"/>
                      </a:lnTo>
                      <a:lnTo>
                        <a:pt x="61022" y="92287"/>
                      </a:lnTo>
                      <a:lnTo>
                        <a:pt x="35424" y="128497"/>
                      </a:lnTo>
                      <a:lnTo>
                        <a:pt x="16232" y="168916"/>
                      </a:lnTo>
                      <a:lnTo>
                        <a:pt x="4180" y="212810"/>
                      </a:lnTo>
                      <a:lnTo>
                        <a:pt x="0" y="259448"/>
                      </a:lnTo>
                      <a:lnTo>
                        <a:pt x="4180" y="306086"/>
                      </a:lnTo>
                      <a:lnTo>
                        <a:pt x="16232" y="349981"/>
                      </a:lnTo>
                      <a:lnTo>
                        <a:pt x="35424" y="390402"/>
                      </a:lnTo>
                      <a:lnTo>
                        <a:pt x="61022" y="426614"/>
                      </a:lnTo>
                      <a:lnTo>
                        <a:pt x="92294" y="457886"/>
                      </a:lnTo>
                      <a:lnTo>
                        <a:pt x="128507" y="483484"/>
                      </a:lnTo>
                      <a:lnTo>
                        <a:pt x="168927" y="502676"/>
                      </a:lnTo>
                      <a:lnTo>
                        <a:pt x="212823" y="514728"/>
                      </a:lnTo>
                      <a:lnTo>
                        <a:pt x="259461" y="518909"/>
                      </a:lnTo>
                      <a:lnTo>
                        <a:pt x="306098" y="514728"/>
                      </a:lnTo>
                      <a:lnTo>
                        <a:pt x="349994" y="502676"/>
                      </a:lnTo>
                      <a:lnTo>
                        <a:pt x="390414" y="483484"/>
                      </a:lnTo>
                      <a:lnTo>
                        <a:pt x="426627" y="457886"/>
                      </a:lnTo>
                      <a:lnTo>
                        <a:pt x="457899" y="426614"/>
                      </a:lnTo>
                      <a:lnTo>
                        <a:pt x="483497" y="390402"/>
                      </a:lnTo>
                      <a:lnTo>
                        <a:pt x="502689" y="349981"/>
                      </a:lnTo>
                      <a:lnTo>
                        <a:pt x="514741" y="306086"/>
                      </a:lnTo>
                      <a:lnTo>
                        <a:pt x="518922" y="259448"/>
                      </a:lnTo>
                      <a:lnTo>
                        <a:pt x="514741" y="212810"/>
                      </a:lnTo>
                      <a:lnTo>
                        <a:pt x="502689" y="168916"/>
                      </a:lnTo>
                      <a:lnTo>
                        <a:pt x="483497" y="128497"/>
                      </a:lnTo>
                      <a:lnTo>
                        <a:pt x="457899" y="92287"/>
                      </a:lnTo>
                      <a:lnTo>
                        <a:pt x="426627" y="61017"/>
                      </a:lnTo>
                      <a:lnTo>
                        <a:pt x="390414" y="35421"/>
                      </a:lnTo>
                      <a:lnTo>
                        <a:pt x="349994" y="16231"/>
                      </a:lnTo>
                      <a:lnTo>
                        <a:pt x="306098" y="4179"/>
                      </a:lnTo>
                      <a:lnTo>
                        <a:pt x="259461" y="0"/>
                      </a:lnTo>
                      <a:close/>
                    </a:path>
                  </a:pathLst>
                </a:custGeom>
                <a:solidFill>
                  <a:srgbClr val="79B3E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7" name="bk object 22">
                  <a:extLst>
                    <a:ext uri="{FF2B5EF4-FFF2-40B4-BE49-F238E27FC236}">
                      <a16:creationId xmlns:a16="http://schemas.microsoft.com/office/drawing/2014/main" id="{18144E54-341D-4C7F-A014-478F7F1FB15A}"/>
                    </a:ext>
                  </a:extLst>
                </p:cNvPr>
                <p:cNvSpPr/>
                <p:nvPr/>
              </p:nvSpPr>
              <p:spPr>
                <a:xfrm>
                  <a:off x="4532185" y="3745041"/>
                  <a:ext cx="321310" cy="316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10" h="316229">
                      <a:moveTo>
                        <a:pt x="160540" y="0"/>
                      </a:moveTo>
                      <a:lnTo>
                        <a:pt x="109799" y="8059"/>
                      </a:lnTo>
                      <a:lnTo>
                        <a:pt x="65729" y="30502"/>
                      </a:lnTo>
                      <a:lnTo>
                        <a:pt x="30976" y="64725"/>
                      </a:lnTo>
                      <a:lnTo>
                        <a:pt x="8184" y="108126"/>
                      </a:lnTo>
                      <a:lnTo>
                        <a:pt x="0" y="158102"/>
                      </a:lnTo>
                      <a:lnTo>
                        <a:pt x="8184" y="208077"/>
                      </a:lnTo>
                      <a:lnTo>
                        <a:pt x="30976" y="251478"/>
                      </a:lnTo>
                      <a:lnTo>
                        <a:pt x="65729" y="285702"/>
                      </a:lnTo>
                      <a:lnTo>
                        <a:pt x="109799" y="308145"/>
                      </a:lnTo>
                      <a:lnTo>
                        <a:pt x="160540" y="316204"/>
                      </a:lnTo>
                      <a:lnTo>
                        <a:pt x="211281" y="308145"/>
                      </a:lnTo>
                      <a:lnTo>
                        <a:pt x="255351" y="285702"/>
                      </a:lnTo>
                      <a:lnTo>
                        <a:pt x="290104" y="251478"/>
                      </a:lnTo>
                      <a:lnTo>
                        <a:pt x="312896" y="208077"/>
                      </a:lnTo>
                      <a:lnTo>
                        <a:pt x="321081" y="158102"/>
                      </a:lnTo>
                      <a:lnTo>
                        <a:pt x="312896" y="108126"/>
                      </a:lnTo>
                      <a:lnTo>
                        <a:pt x="290104" y="64725"/>
                      </a:lnTo>
                      <a:lnTo>
                        <a:pt x="255351" y="30502"/>
                      </a:lnTo>
                      <a:lnTo>
                        <a:pt x="211281" y="8059"/>
                      </a:lnTo>
                      <a:lnTo>
                        <a:pt x="160540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6">
                  <a:extLst>
                    <a:ext uri="{FF2B5EF4-FFF2-40B4-BE49-F238E27FC236}">
                      <a16:creationId xmlns:a16="http://schemas.microsoft.com/office/drawing/2014/main" id="{A56FEAEA-1FA1-40A3-B0D1-88CE9B1635AA}"/>
                    </a:ext>
                  </a:extLst>
                </p:cNvPr>
                <p:cNvSpPr txBox="1"/>
                <p:nvPr/>
              </p:nvSpPr>
              <p:spPr>
                <a:xfrm>
                  <a:off x="5262005" y="4122516"/>
                  <a:ext cx="715094" cy="566822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900" b="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Use of reminder  devices</a:t>
                  </a:r>
                </a:p>
                <a:p>
                  <a:r>
                    <a:rPr i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(37 countries)</a:t>
                  </a:r>
                </a:p>
              </p:txBody>
            </p:sp>
            <p:sp>
              <p:nvSpPr>
                <p:cNvPr id="30" name="bk object 25">
                  <a:extLst>
                    <a:ext uri="{FF2B5EF4-FFF2-40B4-BE49-F238E27FC236}">
                      <a16:creationId xmlns:a16="http://schemas.microsoft.com/office/drawing/2014/main" id="{E0FAD3F8-5F78-4800-8EF5-2F0CFAF92B8B}"/>
                    </a:ext>
                  </a:extLst>
                </p:cNvPr>
                <p:cNvSpPr/>
                <p:nvPr/>
              </p:nvSpPr>
              <p:spPr>
                <a:xfrm>
                  <a:off x="5334628" y="3540971"/>
                  <a:ext cx="519430" cy="51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29" h="519429">
                      <a:moveTo>
                        <a:pt x="259461" y="0"/>
                      </a:moveTo>
                      <a:lnTo>
                        <a:pt x="212823" y="4179"/>
                      </a:lnTo>
                      <a:lnTo>
                        <a:pt x="168927" y="16231"/>
                      </a:lnTo>
                      <a:lnTo>
                        <a:pt x="128507" y="35421"/>
                      </a:lnTo>
                      <a:lnTo>
                        <a:pt x="92294" y="61017"/>
                      </a:lnTo>
                      <a:lnTo>
                        <a:pt x="61022" y="92287"/>
                      </a:lnTo>
                      <a:lnTo>
                        <a:pt x="35424" y="128497"/>
                      </a:lnTo>
                      <a:lnTo>
                        <a:pt x="16232" y="168916"/>
                      </a:lnTo>
                      <a:lnTo>
                        <a:pt x="4180" y="212810"/>
                      </a:lnTo>
                      <a:lnTo>
                        <a:pt x="0" y="259448"/>
                      </a:lnTo>
                      <a:lnTo>
                        <a:pt x="4180" y="306086"/>
                      </a:lnTo>
                      <a:lnTo>
                        <a:pt x="16232" y="349981"/>
                      </a:lnTo>
                      <a:lnTo>
                        <a:pt x="35424" y="390402"/>
                      </a:lnTo>
                      <a:lnTo>
                        <a:pt x="61022" y="426614"/>
                      </a:lnTo>
                      <a:lnTo>
                        <a:pt x="92294" y="457886"/>
                      </a:lnTo>
                      <a:lnTo>
                        <a:pt x="128507" y="483484"/>
                      </a:lnTo>
                      <a:lnTo>
                        <a:pt x="168927" y="502676"/>
                      </a:lnTo>
                      <a:lnTo>
                        <a:pt x="212823" y="514728"/>
                      </a:lnTo>
                      <a:lnTo>
                        <a:pt x="259461" y="518909"/>
                      </a:lnTo>
                      <a:lnTo>
                        <a:pt x="306098" y="514728"/>
                      </a:lnTo>
                      <a:lnTo>
                        <a:pt x="349994" y="502676"/>
                      </a:lnTo>
                      <a:lnTo>
                        <a:pt x="390414" y="483484"/>
                      </a:lnTo>
                      <a:lnTo>
                        <a:pt x="426627" y="457886"/>
                      </a:lnTo>
                      <a:lnTo>
                        <a:pt x="457899" y="426614"/>
                      </a:lnTo>
                      <a:lnTo>
                        <a:pt x="483497" y="390402"/>
                      </a:lnTo>
                      <a:lnTo>
                        <a:pt x="502689" y="349981"/>
                      </a:lnTo>
                      <a:lnTo>
                        <a:pt x="514741" y="306086"/>
                      </a:lnTo>
                      <a:lnTo>
                        <a:pt x="518922" y="259448"/>
                      </a:lnTo>
                      <a:lnTo>
                        <a:pt x="514741" y="212810"/>
                      </a:lnTo>
                      <a:lnTo>
                        <a:pt x="502689" y="168916"/>
                      </a:lnTo>
                      <a:lnTo>
                        <a:pt x="483497" y="128497"/>
                      </a:lnTo>
                      <a:lnTo>
                        <a:pt x="457899" y="92287"/>
                      </a:lnTo>
                      <a:lnTo>
                        <a:pt x="426627" y="61017"/>
                      </a:lnTo>
                      <a:lnTo>
                        <a:pt x="390414" y="35421"/>
                      </a:lnTo>
                      <a:lnTo>
                        <a:pt x="349994" y="16231"/>
                      </a:lnTo>
                      <a:lnTo>
                        <a:pt x="306098" y="4179"/>
                      </a:lnTo>
                      <a:lnTo>
                        <a:pt x="259461" y="0"/>
                      </a:lnTo>
                      <a:close/>
                    </a:path>
                  </a:pathLst>
                </a:custGeom>
                <a:solidFill>
                  <a:srgbClr val="79B3E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bk object 26">
                  <a:extLst>
                    <a:ext uri="{FF2B5EF4-FFF2-40B4-BE49-F238E27FC236}">
                      <a16:creationId xmlns:a16="http://schemas.microsoft.com/office/drawing/2014/main" id="{2C287E07-488E-4CB1-A6BD-0CABFFA236C4}"/>
                    </a:ext>
                  </a:extLst>
                </p:cNvPr>
                <p:cNvSpPr/>
                <p:nvPr/>
              </p:nvSpPr>
              <p:spPr>
                <a:xfrm>
                  <a:off x="5436634" y="3745041"/>
                  <a:ext cx="314960" cy="316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960" h="316229">
                      <a:moveTo>
                        <a:pt x="157454" y="0"/>
                      </a:moveTo>
                      <a:lnTo>
                        <a:pt x="107687" y="8059"/>
                      </a:lnTo>
                      <a:lnTo>
                        <a:pt x="64465" y="30502"/>
                      </a:lnTo>
                      <a:lnTo>
                        <a:pt x="30380" y="64725"/>
                      </a:lnTo>
                      <a:lnTo>
                        <a:pt x="8027" y="108126"/>
                      </a:lnTo>
                      <a:lnTo>
                        <a:pt x="0" y="158102"/>
                      </a:lnTo>
                      <a:lnTo>
                        <a:pt x="8027" y="208077"/>
                      </a:lnTo>
                      <a:lnTo>
                        <a:pt x="30380" y="251478"/>
                      </a:lnTo>
                      <a:lnTo>
                        <a:pt x="64465" y="285702"/>
                      </a:lnTo>
                      <a:lnTo>
                        <a:pt x="107687" y="308145"/>
                      </a:lnTo>
                      <a:lnTo>
                        <a:pt x="157454" y="316204"/>
                      </a:lnTo>
                      <a:lnTo>
                        <a:pt x="207221" y="308145"/>
                      </a:lnTo>
                      <a:lnTo>
                        <a:pt x="250444" y="285702"/>
                      </a:lnTo>
                      <a:lnTo>
                        <a:pt x="284528" y="251478"/>
                      </a:lnTo>
                      <a:lnTo>
                        <a:pt x="306881" y="208077"/>
                      </a:lnTo>
                      <a:lnTo>
                        <a:pt x="314909" y="158102"/>
                      </a:lnTo>
                      <a:lnTo>
                        <a:pt x="306881" y="108126"/>
                      </a:lnTo>
                      <a:lnTo>
                        <a:pt x="284528" y="64725"/>
                      </a:lnTo>
                      <a:lnTo>
                        <a:pt x="250444" y="30502"/>
                      </a:lnTo>
                      <a:lnTo>
                        <a:pt x="207221" y="8059"/>
                      </a:lnTo>
                      <a:lnTo>
                        <a:pt x="157454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" name="object 8">
                  <a:extLst>
                    <a:ext uri="{FF2B5EF4-FFF2-40B4-BE49-F238E27FC236}">
                      <a16:creationId xmlns:a16="http://schemas.microsoft.com/office/drawing/2014/main" id="{8500A5FB-DD3B-44BA-B280-8D5D0F0438CA}"/>
                    </a:ext>
                  </a:extLst>
                </p:cNvPr>
                <p:cNvSpPr txBox="1"/>
                <p:nvPr/>
              </p:nvSpPr>
              <p:spPr>
                <a:xfrm>
                  <a:off x="6147026" y="4122605"/>
                  <a:ext cx="715094" cy="428322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900" b="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Peer navigation  </a:t>
                  </a:r>
                  <a:r>
                    <a:rPr i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(34 countries)</a:t>
                  </a:r>
                </a:p>
              </p:txBody>
            </p:sp>
            <p:sp>
              <p:nvSpPr>
                <p:cNvPr id="34" name="bk object 29">
                  <a:extLst>
                    <a:ext uri="{FF2B5EF4-FFF2-40B4-BE49-F238E27FC236}">
                      <a16:creationId xmlns:a16="http://schemas.microsoft.com/office/drawing/2014/main" id="{50658085-2364-4BD1-98C6-A8FE580C6160}"/>
                    </a:ext>
                  </a:extLst>
                </p:cNvPr>
                <p:cNvSpPr/>
                <p:nvPr/>
              </p:nvSpPr>
              <p:spPr>
                <a:xfrm>
                  <a:off x="6235491" y="3540971"/>
                  <a:ext cx="519430" cy="51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29" h="519429">
                      <a:moveTo>
                        <a:pt x="259461" y="0"/>
                      </a:moveTo>
                      <a:lnTo>
                        <a:pt x="212823" y="4179"/>
                      </a:lnTo>
                      <a:lnTo>
                        <a:pt x="168927" y="16231"/>
                      </a:lnTo>
                      <a:lnTo>
                        <a:pt x="128507" y="35421"/>
                      </a:lnTo>
                      <a:lnTo>
                        <a:pt x="92294" y="61017"/>
                      </a:lnTo>
                      <a:lnTo>
                        <a:pt x="61022" y="92287"/>
                      </a:lnTo>
                      <a:lnTo>
                        <a:pt x="35424" y="128497"/>
                      </a:lnTo>
                      <a:lnTo>
                        <a:pt x="16232" y="168916"/>
                      </a:lnTo>
                      <a:lnTo>
                        <a:pt x="4180" y="212810"/>
                      </a:lnTo>
                      <a:lnTo>
                        <a:pt x="0" y="259448"/>
                      </a:lnTo>
                      <a:lnTo>
                        <a:pt x="4180" y="306086"/>
                      </a:lnTo>
                      <a:lnTo>
                        <a:pt x="16232" y="349981"/>
                      </a:lnTo>
                      <a:lnTo>
                        <a:pt x="35424" y="390402"/>
                      </a:lnTo>
                      <a:lnTo>
                        <a:pt x="61022" y="426614"/>
                      </a:lnTo>
                      <a:lnTo>
                        <a:pt x="92294" y="457886"/>
                      </a:lnTo>
                      <a:lnTo>
                        <a:pt x="128507" y="483484"/>
                      </a:lnTo>
                      <a:lnTo>
                        <a:pt x="168927" y="502676"/>
                      </a:lnTo>
                      <a:lnTo>
                        <a:pt x="212823" y="514728"/>
                      </a:lnTo>
                      <a:lnTo>
                        <a:pt x="259461" y="518909"/>
                      </a:lnTo>
                      <a:lnTo>
                        <a:pt x="306098" y="514728"/>
                      </a:lnTo>
                      <a:lnTo>
                        <a:pt x="349994" y="502676"/>
                      </a:lnTo>
                      <a:lnTo>
                        <a:pt x="390414" y="483484"/>
                      </a:lnTo>
                      <a:lnTo>
                        <a:pt x="426627" y="457886"/>
                      </a:lnTo>
                      <a:lnTo>
                        <a:pt x="457899" y="426614"/>
                      </a:lnTo>
                      <a:lnTo>
                        <a:pt x="483497" y="390402"/>
                      </a:lnTo>
                      <a:lnTo>
                        <a:pt x="502689" y="349981"/>
                      </a:lnTo>
                      <a:lnTo>
                        <a:pt x="514741" y="306086"/>
                      </a:lnTo>
                      <a:lnTo>
                        <a:pt x="518922" y="259448"/>
                      </a:lnTo>
                      <a:lnTo>
                        <a:pt x="514741" y="212810"/>
                      </a:lnTo>
                      <a:lnTo>
                        <a:pt x="502689" y="168916"/>
                      </a:lnTo>
                      <a:lnTo>
                        <a:pt x="483497" y="128497"/>
                      </a:lnTo>
                      <a:lnTo>
                        <a:pt x="457899" y="92287"/>
                      </a:lnTo>
                      <a:lnTo>
                        <a:pt x="426627" y="61017"/>
                      </a:lnTo>
                      <a:lnTo>
                        <a:pt x="390414" y="35421"/>
                      </a:lnTo>
                      <a:lnTo>
                        <a:pt x="349994" y="16231"/>
                      </a:lnTo>
                      <a:lnTo>
                        <a:pt x="306098" y="4179"/>
                      </a:lnTo>
                      <a:lnTo>
                        <a:pt x="259461" y="0"/>
                      </a:lnTo>
                      <a:close/>
                    </a:path>
                  </a:pathLst>
                </a:custGeom>
                <a:solidFill>
                  <a:srgbClr val="79B3E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" name="bk object 30">
                  <a:extLst>
                    <a:ext uri="{FF2B5EF4-FFF2-40B4-BE49-F238E27FC236}">
                      <a16:creationId xmlns:a16="http://schemas.microsoft.com/office/drawing/2014/main" id="{C40686CB-A609-43BA-BC69-97FD0AA7A7E2}"/>
                    </a:ext>
                  </a:extLst>
                </p:cNvPr>
                <p:cNvSpPr/>
                <p:nvPr/>
              </p:nvSpPr>
              <p:spPr>
                <a:xfrm>
                  <a:off x="6339833" y="3745041"/>
                  <a:ext cx="310515" cy="316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14" h="316229">
                      <a:moveTo>
                        <a:pt x="155117" y="0"/>
                      </a:moveTo>
                      <a:lnTo>
                        <a:pt x="106091" y="8059"/>
                      </a:lnTo>
                      <a:lnTo>
                        <a:pt x="63510" y="30502"/>
                      </a:lnTo>
                      <a:lnTo>
                        <a:pt x="29930" y="64725"/>
                      </a:lnTo>
                      <a:lnTo>
                        <a:pt x="7908" y="108126"/>
                      </a:lnTo>
                      <a:lnTo>
                        <a:pt x="0" y="158102"/>
                      </a:lnTo>
                      <a:lnTo>
                        <a:pt x="7908" y="208077"/>
                      </a:lnTo>
                      <a:lnTo>
                        <a:pt x="29930" y="251478"/>
                      </a:lnTo>
                      <a:lnTo>
                        <a:pt x="63510" y="285702"/>
                      </a:lnTo>
                      <a:lnTo>
                        <a:pt x="106091" y="308145"/>
                      </a:lnTo>
                      <a:lnTo>
                        <a:pt x="155117" y="316204"/>
                      </a:lnTo>
                      <a:lnTo>
                        <a:pt x="204144" y="308145"/>
                      </a:lnTo>
                      <a:lnTo>
                        <a:pt x="246725" y="285702"/>
                      </a:lnTo>
                      <a:lnTo>
                        <a:pt x="280304" y="251478"/>
                      </a:lnTo>
                      <a:lnTo>
                        <a:pt x="302326" y="208077"/>
                      </a:lnTo>
                      <a:lnTo>
                        <a:pt x="310235" y="158102"/>
                      </a:lnTo>
                      <a:lnTo>
                        <a:pt x="302326" y="108126"/>
                      </a:lnTo>
                      <a:lnTo>
                        <a:pt x="280304" y="64725"/>
                      </a:lnTo>
                      <a:lnTo>
                        <a:pt x="246725" y="30502"/>
                      </a:lnTo>
                      <a:lnTo>
                        <a:pt x="204144" y="8059"/>
                      </a:lnTo>
                      <a:lnTo>
                        <a:pt x="155117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" name="object 10">
                  <a:extLst>
                    <a:ext uri="{FF2B5EF4-FFF2-40B4-BE49-F238E27FC236}">
                      <a16:creationId xmlns:a16="http://schemas.microsoft.com/office/drawing/2014/main" id="{F018D383-3137-4E6D-9F22-E869DF78F721}"/>
                    </a:ext>
                  </a:extLst>
                </p:cNvPr>
                <p:cNvSpPr txBox="1"/>
                <p:nvPr/>
              </p:nvSpPr>
              <p:spPr>
                <a:xfrm>
                  <a:off x="7145662" y="4122694"/>
                  <a:ext cx="734839" cy="566822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>
                  <a:defPPr>
                    <a:defRPr lang="en-US"/>
                  </a:defPPr>
                  <a:lvl1pPr marR="5080" algn="ctr">
                    <a:defRPr sz="900" b="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dirty="0"/>
                    <a:t>Cognitive-  behavioural  therapy</a:t>
                  </a:r>
                </a:p>
                <a:p>
                  <a:r>
                    <a:rPr i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(31 countries)</a:t>
                  </a:r>
                </a:p>
              </p:txBody>
            </p:sp>
            <p:sp>
              <p:nvSpPr>
                <p:cNvPr id="38" name="bk object 33">
                  <a:extLst>
                    <a:ext uri="{FF2B5EF4-FFF2-40B4-BE49-F238E27FC236}">
                      <a16:creationId xmlns:a16="http://schemas.microsoft.com/office/drawing/2014/main" id="{3363879D-DD98-4CDA-9DD1-1EE57C91C3EA}"/>
                    </a:ext>
                  </a:extLst>
                </p:cNvPr>
                <p:cNvSpPr/>
                <p:nvPr/>
              </p:nvSpPr>
              <p:spPr>
                <a:xfrm>
                  <a:off x="7156765" y="3540971"/>
                  <a:ext cx="519430" cy="51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29" h="519429">
                      <a:moveTo>
                        <a:pt x="259461" y="0"/>
                      </a:moveTo>
                      <a:lnTo>
                        <a:pt x="212823" y="4179"/>
                      </a:lnTo>
                      <a:lnTo>
                        <a:pt x="168927" y="16231"/>
                      </a:lnTo>
                      <a:lnTo>
                        <a:pt x="128507" y="35421"/>
                      </a:lnTo>
                      <a:lnTo>
                        <a:pt x="92294" y="61017"/>
                      </a:lnTo>
                      <a:lnTo>
                        <a:pt x="61022" y="92287"/>
                      </a:lnTo>
                      <a:lnTo>
                        <a:pt x="35424" y="128497"/>
                      </a:lnTo>
                      <a:lnTo>
                        <a:pt x="16232" y="168916"/>
                      </a:lnTo>
                      <a:lnTo>
                        <a:pt x="4180" y="212810"/>
                      </a:lnTo>
                      <a:lnTo>
                        <a:pt x="0" y="259448"/>
                      </a:lnTo>
                      <a:lnTo>
                        <a:pt x="4180" y="306086"/>
                      </a:lnTo>
                      <a:lnTo>
                        <a:pt x="16232" y="349981"/>
                      </a:lnTo>
                      <a:lnTo>
                        <a:pt x="35424" y="390402"/>
                      </a:lnTo>
                      <a:lnTo>
                        <a:pt x="61022" y="426614"/>
                      </a:lnTo>
                      <a:lnTo>
                        <a:pt x="92294" y="457886"/>
                      </a:lnTo>
                      <a:lnTo>
                        <a:pt x="128507" y="483484"/>
                      </a:lnTo>
                      <a:lnTo>
                        <a:pt x="168927" y="502676"/>
                      </a:lnTo>
                      <a:lnTo>
                        <a:pt x="212823" y="514728"/>
                      </a:lnTo>
                      <a:lnTo>
                        <a:pt x="259461" y="518909"/>
                      </a:lnTo>
                      <a:lnTo>
                        <a:pt x="306098" y="514728"/>
                      </a:lnTo>
                      <a:lnTo>
                        <a:pt x="349994" y="502676"/>
                      </a:lnTo>
                      <a:lnTo>
                        <a:pt x="390414" y="483484"/>
                      </a:lnTo>
                      <a:lnTo>
                        <a:pt x="426627" y="457886"/>
                      </a:lnTo>
                      <a:lnTo>
                        <a:pt x="457899" y="426614"/>
                      </a:lnTo>
                      <a:lnTo>
                        <a:pt x="483497" y="390402"/>
                      </a:lnTo>
                      <a:lnTo>
                        <a:pt x="502689" y="349981"/>
                      </a:lnTo>
                      <a:lnTo>
                        <a:pt x="514741" y="306086"/>
                      </a:lnTo>
                      <a:lnTo>
                        <a:pt x="518922" y="259448"/>
                      </a:lnTo>
                      <a:lnTo>
                        <a:pt x="514741" y="212810"/>
                      </a:lnTo>
                      <a:lnTo>
                        <a:pt x="502689" y="168916"/>
                      </a:lnTo>
                      <a:lnTo>
                        <a:pt x="483497" y="128497"/>
                      </a:lnTo>
                      <a:lnTo>
                        <a:pt x="457899" y="92287"/>
                      </a:lnTo>
                      <a:lnTo>
                        <a:pt x="426627" y="61017"/>
                      </a:lnTo>
                      <a:lnTo>
                        <a:pt x="390414" y="35421"/>
                      </a:lnTo>
                      <a:lnTo>
                        <a:pt x="349994" y="16231"/>
                      </a:lnTo>
                      <a:lnTo>
                        <a:pt x="306098" y="4179"/>
                      </a:lnTo>
                      <a:lnTo>
                        <a:pt x="259461" y="0"/>
                      </a:lnTo>
                      <a:close/>
                    </a:path>
                  </a:pathLst>
                </a:custGeom>
                <a:solidFill>
                  <a:srgbClr val="79B3E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bk object 34">
                  <a:extLst>
                    <a:ext uri="{FF2B5EF4-FFF2-40B4-BE49-F238E27FC236}">
                      <a16:creationId xmlns:a16="http://schemas.microsoft.com/office/drawing/2014/main" id="{728F40D7-85CC-4E54-91DF-29B5F7E07412}"/>
                    </a:ext>
                  </a:extLst>
                </p:cNvPr>
                <p:cNvSpPr/>
                <p:nvPr/>
              </p:nvSpPr>
              <p:spPr>
                <a:xfrm>
                  <a:off x="7274368" y="3772739"/>
                  <a:ext cx="283845" cy="28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45" h="288925">
                      <a:moveTo>
                        <a:pt x="141859" y="0"/>
                      </a:moveTo>
                      <a:lnTo>
                        <a:pt x="97020" y="7354"/>
                      </a:lnTo>
                      <a:lnTo>
                        <a:pt x="58079" y="27835"/>
                      </a:lnTo>
                      <a:lnTo>
                        <a:pt x="27370" y="59063"/>
                      </a:lnTo>
                      <a:lnTo>
                        <a:pt x="7232" y="98664"/>
                      </a:lnTo>
                      <a:lnTo>
                        <a:pt x="0" y="144259"/>
                      </a:lnTo>
                      <a:lnTo>
                        <a:pt x="7232" y="189853"/>
                      </a:lnTo>
                      <a:lnTo>
                        <a:pt x="27370" y="229450"/>
                      </a:lnTo>
                      <a:lnTo>
                        <a:pt x="58079" y="260675"/>
                      </a:lnTo>
                      <a:lnTo>
                        <a:pt x="97020" y="281152"/>
                      </a:lnTo>
                      <a:lnTo>
                        <a:pt x="141859" y="288505"/>
                      </a:lnTo>
                      <a:lnTo>
                        <a:pt x="186697" y="281152"/>
                      </a:lnTo>
                      <a:lnTo>
                        <a:pt x="225638" y="260675"/>
                      </a:lnTo>
                      <a:lnTo>
                        <a:pt x="256347" y="229450"/>
                      </a:lnTo>
                      <a:lnTo>
                        <a:pt x="276485" y="189853"/>
                      </a:lnTo>
                      <a:lnTo>
                        <a:pt x="283718" y="144259"/>
                      </a:lnTo>
                      <a:lnTo>
                        <a:pt x="276485" y="98664"/>
                      </a:lnTo>
                      <a:lnTo>
                        <a:pt x="256347" y="59063"/>
                      </a:lnTo>
                      <a:lnTo>
                        <a:pt x="225638" y="27835"/>
                      </a:lnTo>
                      <a:lnTo>
                        <a:pt x="186697" y="7354"/>
                      </a:lnTo>
                      <a:lnTo>
                        <a:pt x="141859" y="0"/>
                      </a:lnTo>
                      <a:close/>
                    </a:path>
                  </a:pathLst>
                </a:custGeom>
                <a:solidFill>
                  <a:srgbClr val="0083CA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EEF0591F-43FD-4D8B-9441-8EC09DE9348A}"/>
                  </a:ext>
                </a:extLst>
              </p:cNvPr>
              <p:cNvSpPr txBox="1"/>
              <p:nvPr/>
            </p:nvSpPr>
            <p:spPr>
              <a:xfrm>
                <a:off x="7954226" y="2608104"/>
                <a:ext cx="734840" cy="84382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>
                <a:defPPr>
                  <a:defRPr lang="en-US"/>
                </a:defPPr>
                <a:lvl1pPr marR="5080" algn="ctr">
                  <a:defRPr sz="900" b="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dirty="0"/>
                  <a:t>Behavioural  skills training/  medication  adherence  training</a:t>
                </a:r>
              </a:p>
              <a:p>
                <a:r>
                  <a:rPr i="1" dirty="0">
                    <a:solidFill>
                      <a:schemeClr val="bg2">
                        <a:lumMod val="50000"/>
                      </a:schemeClr>
                    </a:solidFill>
                  </a:rPr>
                  <a:t>(57 countries)</a:t>
                </a:r>
              </a:p>
            </p:txBody>
          </p:sp>
          <p:sp>
            <p:nvSpPr>
              <p:cNvPr id="40" name="bk object 35">
                <a:extLst>
                  <a:ext uri="{FF2B5EF4-FFF2-40B4-BE49-F238E27FC236}">
                    <a16:creationId xmlns:a16="http://schemas.microsoft.com/office/drawing/2014/main" id="{8A17D522-4BF5-4925-81CB-C0A9F382C4C9}"/>
                  </a:ext>
                </a:extLst>
              </p:cNvPr>
              <p:cNvSpPr/>
              <p:nvPr/>
            </p:nvSpPr>
            <p:spPr>
              <a:xfrm>
                <a:off x="8019937" y="1980012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29" h="519429">
                    <a:moveTo>
                      <a:pt x="259460" y="0"/>
                    </a:moveTo>
                    <a:lnTo>
                      <a:pt x="212823" y="4179"/>
                    </a:lnTo>
                    <a:lnTo>
                      <a:pt x="168927" y="16231"/>
                    </a:lnTo>
                    <a:lnTo>
                      <a:pt x="128507" y="35421"/>
                    </a:lnTo>
                    <a:lnTo>
                      <a:pt x="92294" y="61017"/>
                    </a:lnTo>
                    <a:lnTo>
                      <a:pt x="61022" y="92287"/>
                    </a:lnTo>
                    <a:lnTo>
                      <a:pt x="35424" y="128497"/>
                    </a:lnTo>
                    <a:lnTo>
                      <a:pt x="16232" y="168916"/>
                    </a:lnTo>
                    <a:lnTo>
                      <a:pt x="4180" y="212810"/>
                    </a:lnTo>
                    <a:lnTo>
                      <a:pt x="0" y="259448"/>
                    </a:lnTo>
                    <a:lnTo>
                      <a:pt x="4180" y="306086"/>
                    </a:lnTo>
                    <a:lnTo>
                      <a:pt x="16232" y="349981"/>
                    </a:lnTo>
                    <a:lnTo>
                      <a:pt x="35424" y="390402"/>
                    </a:lnTo>
                    <a:lnTo>
                      <a:pt x="61022" y="426614"/>
                    </a:lnTo>
                    <a:lnTo>
                      <a:pt x="92294" y="457886"/>
                    </a:lnTo>
                    <a:lnTo>
                      <a:pt x="128507" y="483484"/>
                    </a:lnTo>
                    <a:lnTo>
                      <a:pt x="168927" y="502676"/>
                    </a:lnTo>
                    <a:lnTo>
                      <a:pt x="212823" y="514728"/>
                    </a:lnTo>
                    <a:lnTo>
                      <a:pt x="259460" y="518909"/>
                    </a:lnTo>
                    <a:lnTo>
                      <a:pt x="306098" y="514728"/>
                    </a:lnTo>
                    <a:lnTo>
                      <a:pt x="349994" y="502676"/>
                    </a:lnTo>
                    <a:lnTo>
                      <a:pt x="390414" y="483484"/>
                    </a:lnTo>
                    <a:lnTo>
                      <a:pt x="426627" y="457886"/>
                    </a:lnTo>
                    <a:lnTo>
                      <a:pt x="457899" y="426614"/>
                    </a:lnTo>
                    <a:lnTo>
                      <a:pt x="483497" y="390402"/>
                    </a:lnTo>
                    <a:lnTo>
                      <a:pt x="502689" y="349981"/>
                    </a:lnTo>
                    <a:lnTo>
                      <a:pt x="514741" y="306086"/>
                    </a:lnTo>
                    <a:lnTo>
                      <a:pt x="518921" y="259448"/>
                    </a:lnTo>
                    <a:lnTo>
                      <a:pt x="514741" y="212810"/>
                    </a:lnTo>
                    <a:lnTo>
                      <a:pt x="502689" y="168916"/>
                    </a:lnTo>
                    <a:lnTo>
                      <a:pt x="483497" y="128497"/>
                    </a:lnTo>
                    <a:lnTo>
                      <a:pt x="457899" y="92287"/>
                    </a:lnTo>
                    <a:lnTo>
                      <a:pt x="426627" y="61017"/>
                    </a:lnTo>
                    <a:lnTo>
                      <a:pt x="390414" y="35421"/>
                    </a:lnTo>
                    <a:lnTo>
                      <a:pt x="349994" y="16231"/>
                    </a:lnTo>
                    <a:lnTo>
                      <a:pt x="306098" y="4179"/>
                    </a:lnTo>
                    <a:lnTo>
                      <a:pt x="259460" y="0"/>
                    </a:lnTo>
                    <a:close/>
                  </a:path>
                </a:pathLst>
              </a:custGeom>
              <a:solidFill>
                <a:srgbClr val="79B3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bk object 36">
                <a:extLst>
                  <a:ext uri="{FF2B5EF4-FFF2-40B4-BE49-F238E27FC236}">
                    <a16:creationId xmlns:a16="http://schemas.microsoft.com/office/drawing/2014/main" id="{63BE13F1-AC27-4D16-8FD9-31363E95461F}"/>
                  </a:ext>
                </a:extLst>
              </p:cNvPr>
              <p:cNvSpPr/>
              <p:nvPr/>
            </p:nvSpPr>
            <p:spPr>
              <a:xfrm>
                <a:off x="8097889" y="2146680"/>
                <a:ext cx="363220" cy="353695"/>
              </a:xfrm>
              <a:custGeom>
                <a:avLst/>
                <a:gdLst/>
                <a:ahLst/>
                <a:cxnLst/>
                <a:rect l="l" t="t" r="r" b="b"/>
                <a:pathLst>
                  <a:path w="363220" h="353695">
                    <a:moveTo>
                      <a:pt x="181508" y="0"/>
                    </a:moveTo>
                    <a:lnTo>
                      <a:pt x="133257" y="6316"/>
                    </a:lnTo>
                    <a:lnTo>
                      <a:pt x="89899" y="24142"/>
                    </a:lnTo>
                    <a:lnTo>
                      <a:pt x="53163" y="51790"/>
                    </a:lnTo>
                    <a:lnTo>
                      <a:pt x="24781" y="87575"/>
                    </a:lnTo>
                    <a:lnTo>
                      <a:pt x="6483" y="129810"/>
                    </a:lnTo>
                    <a:lnTo>
                      <a:pt x="0" y="176809"/>
                    </a:lnTo>
                    <a:lnTo>
                      <a:pt x="6483" y="223811"/>
                    </a:lnTo>
                    <a:lnTo>
                      <a:pt x="24781" y="266045"/>
                    </a:lnTo>
                    <a:lnTo>
                      <a:pt x="53163" y="301826"/>
                    </a:lnTo>
                    <a:lnTo>
                      <a:pt x="89899" y="329469"/>
                    </a:lnTo>
                    <a:lnTo>
                      <a:pt x="133257" y="347291"/>
                    </a:lnTo>
                    <a:lnTo>
                      <a:pt x="181508" y="353606"/>
                    </a:lnTo>
                    <a:lnTo>
                      <a:pt x="229759" y="347291"/>
                    </a:lnTo>
                    <a:lnTo>
                      <a:pt x="273117" y="329469"/>
                    </a:lnTo>
                    <a:lnTo>
                      <a:pt x="309853" y="301826"/>
                    </a:lnTo>
                    <a:lnTo>
                      <a:pt x="338234" y="266045"/>
                    </a:lnTo>
                    <a:lnTo>
                      <a:pt x="356532" y="223811"/>
                    </a:lnTo>
                    <a:lnTo>
                      <a:pt x="363016" y="176809"/>
                    </a:lnTo>
                    <a:lnTo>
                      <a:pt x="356532" y="129810"/>
                    </a:lnTo>
                    <a:lnTo>
                      <a:pt x="338234" y="87575"/>
                    </a:lnTo>
                    <a:lnTo>
                      <a:pt x="309853" y="51790"/>
                    </a:lnTo>
                    <a:lnTo>
                      <a:pt x="273117" y="24142"/>
                    </a:lnTo>
                    <a:lnTo>
                      <a:pt x="229759" y="6316"/>
                    </a:lnTo>
                    <a:lnTo>
                      <a:pt x="181508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E4035FC-F409-4628-BC28-CB8183DD3CA3}"/>
                  </a:ext>
                </a:extLst>
              </p:cNvPr>
              <p:cNvGrpSpPr/>
              <p:nvPr/>
            </p:nvGrpSpPr>
            <p:grpSpPr>
              <a:xfrm>
                <a:off x="1179827" y="5302053"/>
                <a:ext cx="3345239" cy="435618"/>
                <a:chOff x="2016850" y="5013946"/>
                <a:chExt cx="3345239" cy="435618"/>
              </a:xfrm>
            </p:grpSpPr>
            <p:sp>
              <p:nvSpPr>
                <p:cNvPr id="17" name="object 12">
                  <a:extLst>
                    <a:ext uri="{FF2B5EF4-FFF2-40B4-BE49-F238E27FC236}">
                      <a16:creationId xmlns:a16="http://schemas.microsoft.com/office/drawing/2014/main" id="{E4B92CAB-7CC2-4F61-9256-E83F50004E1E}"/>
                    </a:ext>
                  </a:extLst>
                </p:cNvPr>
                <p:cNvSpPr/>
                <p:nvPr/>
              </p:nvSpPr>
              <p:spPr>
                <a:xfrm>
                  <a:off x="2016850" y="5127741"/>
                  <a:ext cx="314325" cy="3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325" h="314325">
                      <a:moveTo>
                        <a:pt x="156933" y="313867"/>
                      </a:moveTo>
                      <a:lnTo>
                        <a:pt x="206539" y="305866"/>
                      </a:lnTo>
                      <a:lnTo>
                        <a:pt x="249619" y="283586"/>
                      </a:lnTo>
                      <a:lnTo>
                        <a:pt x="283590" y="249613"/>
                      </a:lnTo>
                      <a:lnTo>
                        <a:pt x="305867" y="206534"/>
                      </a:lnTo>
                      <a:lnTo>
                        <a:pt x="313867" y="156933"/>
                      </a:lnTo>
                      <a:lnTo>
                        <a:pt x="305867" y="107328"/>
                      </a:lnTo>
                      <a:lnTo>
                        <a:pt x="283590" y="64248"/>
                      </a:lnTo>
                      <a:lnTo>
                        <a:pt x="249619" y="30277"/>
                      </a:lnTo>
                      <a:lnTo>
                        <a:pt x="206539" y="8000"/>
                      </a:lnTo>
                      <a:lnTo>
                        <a:pt x="156933" y="0"/>
                      </a:lnTo>
                      <a:lnTo>
                        <a:pt x="107328" y="8000"/>
                      </a:lnTo>
                      <a:lnTo>
                        <a:pt x="64248" y="30277"/>
                      </a:lnTo>
                      <a:lnTo>
                        <a:pt x="30277" y="64248"/>
                      </a:lnTo>
                      <a:lnTo>
                        <a:pt x="8000" y="107328"/>
                      </a:lnTo>
                      <a:lnTo>
                        <a:pt x="0" y="156933"/>
                      </a:lnTo>
                      <a:lnTo>
                        <a:pt x="8000" y="206534"/>
                      </a:lnTo>
                      <a:lnTo>
                        <a:pt x="30277" y="249613"/>
                      </a:lnTo>
                      <a:lnTo>
                        <a:pt x="64248" y="283586"/>
                      </a:lnTo>
                      <a:lnTo>
                        <a:pt x="107328" y="305866"/>
                      </a:lnTo>
                      <a:lnTo>
                        <a:pt x="156933" y="313867"/>
                      </a:lnTo>
                      <a:close/>
                    </a:path>
                  </a:pathLst>
                </a:custGeom>
                <a:ln w="12700">
                  <a:solidFill>
                    <a:srgbClr val="B1B3B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3">
                  <a:extLst>
                    <a:ext uri="{FF2B5EF4-FFF2-40B4-BE49-F238E27FC236}">
                      <a16:creationId xmlns:a16="http://schemas.microsoft.com/office/drawing/2014/main" id="{60742517-B0B7-42B2-951D-DE200A40454C}"/>
                    </a:ext>
                  </a:extLst>
                </p:cNvPr>
                <p:cNvSpPr txBox="1"/>
                <p:nvPr/>
              </p:nvSpPr>
              <p:spPr>
                <a:xfrm>
                  <a:off x="2146275" y="5013946"/>
                  <a:ext cx="3144520" cy="153887"/>
                </a:xfrm>
                <a:prstGeom prst="rect">
                  <a:avLst/>
                </a:prstGeom>
              </p:spPr>
              <p:txBody>
                <a:bodyPr vert="horz" wrap="square" lIns="0" tIns="45719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59"/>
                    </a:spcBef>
                    <a:tabLst>
                      <a:tab pos="270510" algn="l"/>
                    </a:tabLst>
                  </a:pPr>
                  <a:r>
                    <a:rPr sz="700" u="sng" dirty="0">
                      <a:solidFill>
                        <a:srgbClr val="58595B"/>
                      </a:solidFill>
                      <a:uFill>
                        <a:solidFill>
                          <a:srgbClr val="B1B3B6"/>
                        </a:solidFill>
                      </a:uFill>
                      <a:latin typeface="Times New Roman"/>
                      <a:cs typeface="Times New Roman"/>
                    </a:rPr>
                    <a:t> 	</a:t>
                  </a:r>
                  <a:endParaRPr lang="en-US" sz="700" dirty="0">
                    <a:latin typeface="Tahoma"/>
                    <a:cs typeface="Tahoma"/>
                  </a:endParaRPr>
                </a:p>
              </p:txBody>
            </p:sp>
            <p:sp>
              <p:nvSpPr>
                <p:cNvPr id="20" name="object 15">
                  <a:extLst>
                    <a:ext uri="{FF2B5EF4-FFF2-40B4-BE49-F238E27FC236}">
                      <a16:creationId xmlns:a16="http://schemas.microsoft.com/office/drawing/2014/main" id="{6D86B29F-484C-495C-BC8E-03C642AC4C8F}"/>
                    </a:ext>
                  </a:extLst>
                </p:cNvPr>
                <p:cNvSpPr/>
                <p:nvPr/>
              </p:nvSpPr>
              <p:spPr>
                <a:xfrm>
                  <a:off x="2045666" y="5182155"/>
                  <a:ext cx="256540" cy="256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540" h="256539">
                      <a:moveTo>
                        <a:pt x="128117" y="0"/>
                      </a:moveTo>
                      <a:lnTo>
                        <a:pt x="78250" y="10067"/>
                      </a:lnTo>
                      <a:lnTo>
                        <a:pt x="37526" y="37522"/>
                      </a:lnTo>
                      <a:lnTo>
                        <a:pt x="10068" y="78245"/>
                      </a:lnTo>
                      <a:lnTo>
                        <a:pt x="0" y="128117"/>
                      </a:lnTo>
                      <a:lnTo>
                        <a:pt x="10068" y="177984"/>
                      </a:lnTo>
                      <a:lnTo>
                        <a:pt x="37526" y="218708"/>
                      </a:lnTo>
                      <a:lnTo>
                        <a:pt x="78250" y="246166"/>
                      </a:lnTo>
                      <a:lnTo>
                        <a:pt x="128117" y="256235"/>
                      </a:lnTo>
                      <a:lnTo>
                        <a:pt x="177984" y="246166"/>
                      </a:lnTo>
                      <a:lnTo>
                        <a:pt x="218708" y="218708"/>
                      </a:lnTo>
                      <a:lnTo>
                        <a:pt x="246166" y="177984"/>
                      </a:lnTo>
                      <a:lnTo>
                        <a:pt x="256235" y="128117"/>
                      </a:lnTo>
                      <a:lnTo>
                        <a:pt x="246166" y="78245"/>
                      </a:lnTo>
                      <a:lnTo>
                        <a:pt x="218708" y="37522"/>
                      </a:lnTo>
                      <a:lnTo>
                        <a:pt x="177984" y="10067"/>
                      </a:lnTo>
                      <a:lnTo>
                        <a:pt x="128117" y="0"/>
                      </a:lnTo>
                      <a:close/>
                    </a:path>
                  </a:pathLst>
                </a:custGeom>
                <a:solidFill>
                  <a:srgbClr val="79B3E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object 16">
                  <a:extLst>
                    <a:ext uri="{FF2B5EF4-FFF2-40B4-BE49-F238E27FC236}">
                      <a16:creationId xmlns:a16="http://schemas.microsoft.com/office/drawing/2014/main" id="{B298BF31-A632-45EE-8A60-77BB67A86569}"/>
                    </a:ext>
                  </a:extLst>
                </p:cNvPr>
                <p:cNvSpPr/>
                <p:nvPr/>
              </p:nvSpPr>
              <p:spPr>
                <a:xfrm>
                  <a:off x="2088377" y="5260913"/>
                  <a:ext cx="313792" cy="181576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4006C328-81ED-4DE4-B312-1DF7896AC398}"/>
                    </a:ext>
                  </a:extLst>
                </p:cNvPr>
                <p:cNvSpPr/>
                <p:nvPr/>
              </p:nvSpPr>
              <p:spPr>
                <a:xfrm>
                  <a:off x="2446226" y="5104242"/>
                  <a:ext cx="918521" cy="107722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r>
                    <a:rPr lang="en-US" sz="7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113 reporting countries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4721B04-D37C-4A93-BAC0-058753C05CB9}"/>
                    </a:ext>
                  </a:extLst>
                </p:cNvPr>
                <p:cNvSpPr/>
                <p:nvPr/>
              </p:nvSpPr>
              <p:spPr>
                <a:xfrm>
                  <a:off x="2446226" y="5223042"/>
                  <a:ext cx="2915863" cy="107722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r>
                    <a:rPr lang="en-US" sz="7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101 countries with a national policy and/or strategy on adherence support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DEDA5BC-B780-416E-B07C-D6DE85B4EC59}"/>
                    </a:ext>
                  </a:extLst>
                </p:cNvPr>
                <p:cNvSpPr/>
                <p:nvPr/>
              </p:nvSpPr>
              <p:spPr>
                <a:xfrm>
                  <a:off x="2446226" y="5341842"/>
                  <a:ext cx="1870705" cy="107722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r>
                    <a:rPr lang="en-US" sz="7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Countries with adherence support mechanisms</a:t>
                  </a:r>
                  <a:endParaRPr lang="en-GB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6646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C494A9-966D-4F68-AB98-87997B0ED0F2}"/>
              </a:ext>
            </a:extLst>
          </p:cNvPr>
          <p:cNvGrpSpPr/>
          <p:nvPr/>
        </p:nvGrpSpPr>
        <p:grpSpPr>
          <a:xfrm>
            <a:off x="0" y="360000"/>
            <a:ext cx="9907200" cy="5742588"/>
            <a:chOff x="0" y="360000"/>
            <a:chExt cx="9907200" cy="57425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Lower viral suppression among children</a:t>
              </a:r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of people living with HIV with suppressed viral loads,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children and adults, 11 countries, 2015–2017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AD8FEA-4AF0-41A7-BB1D-4B837E66DA5A}"/>
                </a:ext>
              </a:extLst>
            </p:cNvPr>
            <p:cNvSpPr txBox="1"/>
            <p:nvPr/>
          </p:nvSpPr>
          <p:spPr>
            <a:xfrm>
              <a:off x="0" y="5733256"/>
              <a:ext cx="9907200" cy="369332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Cameroon Population-based HIV Impact Assessment (CAMPHIA), 2017; Côte d’Ivoire Population-based HIV Impact Assessment (CIPHIA), 2017–2018; The Swaziland HIV Incidence Measurement Survey 2 </a:t>
              </a:r>
            </a:p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(SHIMS2), 2016–2017; Lesotho Population-based HIV Impact Assessment (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LePHIA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), 2016–2017; Malawi Population-based HIV Impact Assessment (MPHIA), 2015–2016; Namibia Population-based HIV Impact </a:t>
              </a:r>
            </a:p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Assessment (NAMPHIA), 2017; South African National HIV Prevalence, Incidence,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Behaviour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and Communication Survey, 2017; Uganda Population-based HIV Impact Assessment (UPHIA), 2016–2017; Tanzania </a:t>
              </a:r>
            </a:p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HIV Impact Survey (THIS), 2016–2017; Zambia Population-based HIV Impact Assessment (ZAMPHIA), 2015–2016; The Zimbabwe Population-based HIV Impact Assessment (ZIMPHIA), 2015–2016.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ject 4">
              <a:extLst>
                <a:ext uri="{FF2B5EF4-FFF2-40B4-BE49-F238E27FC236}">
                  <a16:creationId xmlns:a16="http://schemas.microsoft.com/office/drawing/2014/main" id="{B84786F5-91A0-420A-A63F-B424FBEC87EC}"/>
                </a:ext>
              </a:extLst>
            </p:cNvPr>
            <p:cNvSpPr/>
            <p:nvPr/>
          </p:nvSpPr>
          <p:spPr>
            <a:xfrm>
              <a:off x="2448000" y="5085204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124460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5">
              <a:extLst>
                <a:ext uri="{FF2B5EF4-FFF2-40B4-BE49-F238E27FC236}">
                  <a16:creationId xmlns:a16="http://schemas.microsoft.com/office/drawing/2014/main" id="{229E3BF4-71D4-4041-9416-3431D39B3BF0}"/>
                </a:ext>
              </a:extLst>
            </p:cNvPr>
            <p:cNvSpPr/>
            <p:nvPr/>
          </p:nvSpPr>
          <p:spPr>
            <a:xfrm>
              <a:off x="5040000" y="5085204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124460" h="124459">
                  <a:moveTo>
                    <a:pt x="0" y="124358"/>
                  </a:moveTo>
                  <a:lnTo>
                    <a:pt x="124358" y="124358"/>
                  </a:lnTo>
                  <a:lnTo>
                    <a:pt x="124358" y="0"/>
                  </a:lnTo>
                  <a:lnTo>
                    <a:pt x="0" y="0"/>
                  </a:lnTo>
                  <a:lnTo>
                    <a:pt x="0" y="124358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6">
              <a:extLst>
                <a:ext uri="{FF2B5EF4-FFF2-40B4-BE49-F238E27FC236}">
                  <a16:creationId xmlns:a16="http://schemas.microsoft.com/office/drawing/2014/main" id="{FB922380-25CC-474C-9DE8-2D77ADFA5AF9}"/>
                </a:ext>
              </a:extLst>
            </p:cNvPr>
            <p:cNvSpPr txBox="1"/>
            <p:nvPr/>
          </p:nvSpPr>
          <p:spPr>
            <a:xfrm>
              <a:off x="2664000" y="5084573"/>
              <a:ext cx="1737145" cy="180000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sz="900" dirty="0"/>
                <a:t>Children (aged 0–14 years)</a:t>
              </a:r>
            </a:p>
          </p:txBody>
        </p:sp>
        <p:sp>
          <p:nvSpPr>
            <p:cNvPr id="119" name="object 7">
              <a:extLst>
                <a:ext uri="{FF2B5EF4-FFF2-40B4-BE49-F238E27FC236}">
                  <a16:creationId xmlns:a16="http://schemas.microsoft.com/office/drawing/2014/main" id="{0278C487-BCDD-4FC9-B143-8EA78003AB50}"/>
                </a:ext>
              </a:extLst>
            </p:cNvPr>
            <p:cNvSpPr txBox="1"/>
            <p:nvPr/>
          </p:nvSpPr>
          <p:spPr>
            <a:xfrm>
              <a:off x="5256000" y="5084573"/>
              <a:ext cx="1737144" cy="180000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sz="900" dirty="0"/>
                <a:t>Adults (aged 15–49 years)</a:t>
              </a:r>
            </a:p>
          </p:txBody>
        </p: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43CC4637-2377-4222-A3BD-8278B10B07AD}"/>
                </a:ext>
              </a:extLst>
            </p:cNvPr>
            <p:cNvGrpSpPr/>
            <p:nvPr/>
          </p:nvGrpSpPr>
          <p:grpSpPr>
            <a:xfrm>
              <a:off x="1440000" y="2034000"/>
              <a:ext cx="6585284" cy="2980247"/>
              <a:chOff x="2396716" y="1850400"/>
              <a:chExt cx="6585284" cy="2980247"/>
            </a:xfrm>
          </p:grpSpPr>
          <p:sp>
            <p:nvSpPr>
              <p:cNvPr id="139" name="object 27">
                <a:extLst>
                  <a:ext uri="{FF2B5EF4-FFF2-40B4-BE49-F238E27FC236}">
                    <a16:creationId xmlns:a16="http://schemas.microsoft.com/office/drawing/2014/main" id="{D7C38060-F60C-4241-8938-2B4757AA7C02}"/>
                  </a:ext>
                </a:extLst>
              </p:cNvPr>
              <p:cNvSpPr/>
              <p:nvPr/>
            </p:nvSpPr>
            <p:spPr>
              <a:xfrm>
                <a:off x="5724000" y="2545934"/>
                <a:ext cx="180000" cy="90170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01700">
                    <a:moveTo>
                      <a:pt x="93090" y="0"/>
                    </a:moveTo>
                    <a:lnTo>
                      <a:pt x="0" y="0"/>
                    </a:lnTo>
                    <a:lnTo>
                      <a:pt x="0" y="901204"/>
                    </a:lnTo>
                    <a:lnTo>
                      <a:pt x="93090" y="901204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36">
                <a:extLst>
                  <a:ext uri="{FF2B5EF4-FFF2-40B4-BE49-F238E27FC236}">
                    <a16:creationId xmlns:a16="http://schemas.microsoft.com/office/drawing/2014/main" id="{6D2449B1-FB09-4523-8681-D0149D1DF745}"/>
                  </a:ext>
                </a:extLst>
              </p:cNvPr>
              <p:cNvSpPr/>
              <p:nvPr/>
            </p:nvSpPr>
            <p:spPr>
              <a:xfrm>
                <a:off x="7038000" y="2626046"/>
                <a:ext cx="180000" cy="82169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821690">
                    <a:moveTo>
                      <a:pt x="93090" y="0"/>
                    </a:moveTo>
                    <a:lnTo>
                      <a:pt x="0" y="0"/>
                    </a:lnTo>
                    <a:lnTo>
                      <a:pt x="0" y="821093"/>
                    </a:lnTo>
                    <a:lnTo>
                      <a:pt x="93090" y="821093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3">
                <a:extLst>
                  <a:ext uri="{FF2B5EF4-FFF2-40B4-BE49-F238E27FC236}">
                    <a16:creationId xmlns:a16="http://schemas.microsoft.com/office/drawing/2014/main" id="{E3FC56FE-3D9A-4998-9722-D7CB18D5301A}"/>
                  </a:ext>
                </a:extLst>
              </p:cNvPr>
              <p:cNvSpPr txBox="1"/>
              <p:nvPr/>
            </p:nvSpPr>
            <p:spPr>
              <a:xfrm>
                <a:off x="2396716" y="2096852"/>
                <a:ext cx="102592" cy="116964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>
                <a:defPPr>
                  <a:defRPr lang="en-US"/>
                </a:defPPr>
                <a:lvl1pPr marL="12700">
                  <a:lnSpc>
                    <a:spcPts val="770"/>
                  </a:lnSpc>
                  <a:defRPr sz="700" spc="20">
                    <a:latin typeface="Arial"/>
                    <a:cs typeface="Arial"/>
                  </a:defRPr>
                </a:lvl1pPr>
              </a:lstStyle>
              <a:p>
                <a:r>
                  <a:rPr dirty="0"/>
                  <a:t>Viral load suppression (%)</a:t>
                </a:r>
              </a:p>
            </p:txBody>
          </p:sp>
          <p:sp>
            <p:nvSpPr>
              <p:cNvPr id="120" name="object 8">
                <a:extLst>
                  <a:ext uri="{FF2B5EF4-FFF2-40B4-BE49-F238E27FC236}">
                    <a16:creationId xmlns:a16="http://schemas.microsoft.com/office/drawing/2014/main" id="{1A7F8E05-B5B5-4098-94D5-6CA5BE1F01F4}"/>
                  </a:ext>
                </a:extLst>
              </p:cNvPr>
              <p:cNvSpPr txBox="1"/>
              <p:nvPr/>
            </p:nvSpPr>
            <p:spPr>
              <a:xfrm>
                <a:off x="3038400" y="3575533"/>
                <a:ext cx="169277" cy="917757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Cameroon*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object 9">
                <a:extLst>
                  <a:ext uri="{FF2B5EF4-FFF2-40B4-BE49-F238E27FC236}">
                    <a16:creationId xmlns:a16="http://schemas.microsoft.com/office/drawing/2014/main" id="{5E3EBC00-E56A-4880-8A51-CED74356C53B}"/>
                  </a:ext>
                </a:extLst>
              </p:cNvPr>
              <p:cNvSpPr txBox="1"/>
              <p:nvPr/>
            </p:nvSpPr>
            <p:spPr>
              <a:xfrm>
                <a:off x="3596400" y="3575541"/>
                <a:ext cx="169277" cy="1096713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Côte d’Ivoire*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bject 10">
                <a:extLst>
                  <a:ext uri="{FF2B5EF4-FFF2-40B4-BE49-F238E27FC236}">
                    <a16:creationId xmlns:a16="http://schemas.microsoft.com/office/drawing/2014/main" id="{FBEA45B5-2CC8-4D00-AC7E-4FB4A399FBED}"/>
                  </a:ext>
                </a:extLst>
              </p:cNvPr>
              <p:cNvSpPr txBox="1"/>
              <p:nvPr/>
            </p:nvSpPr>
            <p:spPr>
              <a:xfrm>
                <a:off x="4154400" y="3575532"/>
                <a:ext cx="169277" cy="660205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Eswatini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object 11">
                <a:extLst>
                  <a:ext uri="{FF2B5EF4-FFF2-40B4-BE49-F238E27FC236}">
                    <a16:creationId xmlns:a16="http://schemas.microsoft.com/office/drawing/2014/main" id="{D0315832-0B7E-4965-A49F-6DC01BF373F9}"/>
                  </a:ext>
                </a:extLst>
              </p:cNvPr>
              <p:cNvSpPr txBox="1"/>
              <p:nvPr/>
            </p:nvSpPr>
            <p:spPr>
              <a:xfrm>
                <a:off x="5270400" y="3575532"/>
                <a:ext cx="169277" cy="575562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Malawi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object 12">
                <a:extLst>
                  <a:ext uri="{FF2B5EF4-FFF2-40B4-BE49-F238E27FC236}">
                    <a16:creationId xmlns:a16="http://schemas.microsoft.com/office/drawing/2014/main" id="{54FE2C15-26AA-4BEC-B51F-155FF1F3361D}"/>
                  </a:ext>
                </a:extLst>
              </p:cNvPr>
              <p:cNvSpPr txBox="1"/>
              <p:nvPr/>
            </p:nvSpPr>
            <p:spPr>
              <a:xfrm>
                <a:off x="6386400" y="3575533"/>
                <a:ext cx="169277" cy="964914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South Africa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object 14">
                <a:extLst>
                  <a:ext uri="{FF2B5EF4-FFF2-40B4-BE49-F238E27FC236}">
                    <a16:creationId xmlns:a16="http://schemas.microsoft.com/office/drawing/2014/main" id="{B3E11C44-6AAC-448A-9610-09223DC61D07}"/>
                  </a:ext>
                </a:extLst>
              </p:cNvPr>
              <p:cNvSpPr txBox="1"/>
              <p:nvPr/>
            </p:nvSpPr>
            <p:spPr>
              <a:xfrm>
                <a:off x="6943963" y="3575533"/>
                <a:ext cx="169277" cy="640858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Uganda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object 16">
                <a:extLst>
                  <a:ext uri="{FF2B5EF4-FFF2-40B4-BE49-F238E27FC236}">
                    <a16:creationId xmlns:a16="http://schemas.microsoft.com/office/drawing/2014/main" id="{898170DC-0582-4EAA-822A-2CAA2062347B}"/>
                  </a:ext>
                </a:extLst>
              </p:cNvPr>
              <p:cNvSpPr txBox="1"/>
              <p:nvPr/>
            </p:nvSpPr>
            <p:spPr>
              <a:xfrm>
                <a:off x="7416000" y="3575533"/>
                <a:ext cx="338554" cy="1255114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United Republic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67005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of Tanzania*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object 17">
                <a:extLst>
                  <a:ext uri="{FF2B5EF4-FFF2-40B4-BE49-F238E27FC236}">
                    <a16:creationId xmlns:a16="http://schemas.microsoft.com/office/drawing/2014/main" id="{D99627CD-F485-4879-BB94-9F8ADC8F13BC}"/>
                  </a:ext>
                </a:extLst>
              </p:cNvPr>
              <p:cNvSpPr txBox="1"/>
              <p:nvPr/>
            </p:nvSpPr>
            <p:spPr>
              <a:xfrm>
                <a:off x="8060400" y="3575532"/>
                <a:ext cx="169277" cy="607001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Zambia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object 18">
                <a:extLst>
                  <a:ext uri="{FF2B5EF4-FFF2-40B4-BE49-F238E27FC236}">
                    <a16:creationId xmlns:a16="http://schemas.microsoft.com/office/drawing/2014/main" id="{B7397C81-01FB-4B31-8982-05BFFFE42A69}"/>
                  </a:ext>
                </a:extLst>
              </p:cNvPr>
              <p:cNvSpPr txBox="1"/>
              <p:nvPr/>
            </p:nvSpPr>
            <p:spPr>
              <a:xfrm>
                <a:off x="8618400" y="3575533"/>
                <a:ext cx="169277" cy="835532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Zimbabwe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object 19">
                <a:extLst>
                  <a:ext uri="{FF2B5EF4-FFF2-40B4-BE49-F238E27FC236}">
                    <a16:creationId xmlns:a16="http://schemas.microsoft.com/office/drawing/2014/main" id="{CE0D11CF-399B-4195-9C91-E32DD72A9B93}"/>
                  </a:ext>
                </a:extLst>
              </p:cNvPr>
              <p:cNvSpPr txBox="1"/>
              <p:nvPr/>
            </p:nvSpPr>
            <p:spPr>
              <a:xfrm>
                <a:off x="5828400" y="3575532"/>
                <a:ext cx="169277" cy="685597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Namibia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object 20">
                <a:extLst>
                  <a:ext uri="{FF2B5EF4-FFF2-40B4-BE49-F238E27FC236}">
                    <a16:creationId xmlns:a16="http://schemas.microsoft.com/office/drawing/2014/main" id="{E6D97DC3-C5CB-4C96-983B-E2E992EA535B}"/>
                  </a:ext>
                </a:extLst>
              </p:cNvPr>
              <p:cNvSpPr txBox="1"/>
              <p:nvPr/>
            </p:nvSpPr>
            <p:spPr>
              <a:xfrm>
                <a:off x="4712400" y="3575533"/>
                <a:ext cx="169277" cy="65174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 algn="r"/>
                <a:r>
                  <a:rPr sz="11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Lesotho</a:t>
                </a:r>
                <a:endParaRPr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bject 22">
                <a:extLst>
                  <a:ext uri="{FF2B5EF4-FFF2-40B4-BE49-F238E27FC236}">
                    <a16:creationId xmlns:a16="http://schemas.microsoft.com/office/drawing/2014/main" id="{E784D9DF-DADB-41ED-B334-A4EBC8BC1DD0}"/>
                  </a:ext>
                </a:extLst>
              </p:cNvPr>
              <p:cNvSpPr/>
              <p:nvPr/>
            </p:nvSpPr>
            <p:spPr>
              <a:xfrm>
                <a:off x="8514000" y="2803427"/>
                <a:ext cx="180000" cy="64389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643890">
                    <a:moveTo>
                      <a:pt x="93091" y="0"/>
                    </a:moveTo>
                    <a:lnTo>
                      <a:pt x="0" y="0"/>
                    </a:lnTo>
                    <a:lnTo>
                      <a:pt x="0" y="643712"/>
                    </a:lnTo>
                    <a:lnTo>
                      <a:pt x="93091" y="643712"/>
                    </a:lnTo>
                    <a:lnTo>
                      <a:pt x="93091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23">
                <a:extLst>
                  <a:ext uri="{FF2B5EF4-FFF2-40B4-BE49-F238E27FC236}">
                    <a16:creationId xmlns:a16="http://schemas.microsoft.com/office/drawing/2014/main" id="{C5AB1B48-79CE-4786-9EF7-DC8B4719EECE}"/>
                  </a:ext>
                </a:extLst>
              </p:cNvPr>
              <p:cNvSpPr/>
              <p:nvPr/>
            </p:nvSpPr>
            <p:spPr>
              <a:xfrm>
                <a:off x="7956000" y="2969365"/>
                <a:ext cx="180000" cy="47815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478154">
                    <a:moveTo>
                      <a:pt x="93090" y="0"/>
                    </a:moveTo>
                    <a:lnTo>
                      <a:pt x="0" y="0"/>
                    </a:lnTo>
                    <a:lnTo>
                      <a:pt x="0" y="477786"/>
                    </a:lnTo>
                    <a:lnTo>
                      <a:pt x="93090" y="477786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24">
                <a:extLst>
                  <a:ext uri="{FF2B5EF4-FFF2-40B4-BE49-F238E27FC236}">
                    <a16:creationId xmlns:a16="http://schemas.microsoft.com/office/drawing/2014/main" id="{36AFAC6A-99D4-45C1-B1E0-F199FA32E49C}"/>
                  </a:ext>
                </a:extLst>
              </p:cNvPr>
              <p:cNvSpPr/>
              <p:nvPr/>
            </p:nvSpPr>
            <p:spPr>
              <a:xfrm>
                <a:off x="7398000" y="3183931"/>
                <a:ext cx="180000" cy="26352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263525">
                    <a:moveTo>
                      <a:pt x="93090" y="0"/>
                    </a:moveTo>
                    <a:lnTo>
                      <a:pt x="0" y="0"/>
                    </a:lnTo>
                    <a:lnTo>
                      <a:pt x="0" y="263207"/>
                    </a:lnTo>
                    <a:lnTo>
                      <a:pt x="93090" y="263207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25">
                <a:extLst>
                  <a:ext uri="{FF2B5EF4-FFF2-40B4-BE49-F238E27FC236}">
                    <a16:creationId xmlns:a16="http://schemas.microsoft.com/office/drawing/2014/main" id="{4F67169A-EE1E-43CD-8144-E0EC39210412}"/>
                  </a:ext>
                </a:extLst>
              </p:cNvPr>
              <p:cNvSpPr/>
              <p:nvPr/>
            </p:nvSpPr>
            <p:spPr>
              <a:xfrm>
                <a:off x="6840000" y="2884960"/>
                <a:ext cx="180000" cy="56261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562609">
                    <a:moveTo>
                      <a:pt x="93090" y="0"/>
                    </a:moveTo>
                    <a:lnTo>
                      <a:pt x="0" y="0"/>
                    </a:lnTo>
                    <a:lnTo>
                      <a:pt x="0" y="562178"/>
                    </a:lnTo>
                    <a:lnTo>
                      <a:pt x="93090" y="562178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38" name="object 26">
                <a:extLst>
                  <a:ext uri="{FF2B5EF4-FFF2-40B4-BE49-F238E27FC236}">
                    <a16:creationId xmlns:a16="http://schemas.microsoft.com/office/drawing/2014/main" id="{00078727-CFAD-48BE-A5E6-FD8779E03A1D}"/>
                  </a:ext>
                </a:extLst>
              </p:cNvPr>
              <p:cNvSpPr/>
              <p:nvPr/>
            </p:nvSpPr>
            <p:spPr>
              <a:xfrm>
                <a:off x="6282000" y="2704723"/>
                <a:ext cx="180000" cy="74295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742950">
                    <a:moveTo>
                      <a:pt x="93090" y="0"/>
                    </a:moveTo>
                    <a:lnTo>
                      <a:pt x="0" y="0"/>
                    </a:lnTo>
                    <a:lnTo>
                      <a:pt x="0" y="742416"/>
                    </a:lnTo>
                    <a:lnTo>
                      <a:pt x="93090" y="742416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28">
                <a:extLst>
                  <a:ext uri="{FF2B5EF4-FFF2-40B4-BE49-F238E27FC236}">
                    <a16:creationId xmlns:a16="http://schemas.microsoft.com/office/drawing/2014/main" id="{63839253-B530-4EF7-B711-6C59C1E2857C}"/>
                  </a:ext>
                </a:extLst>
              </p:cNvPr>
              <p:cNvSpPr/>
              <p:nvPr/>
            </p:nvSpPr>
            <p:spPr>
              <a:xfrm>
                <a:off x="5166000" y="2842047"/>
                <a:ext cx="180000" cy="60515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605154">
                    <a:moveTo>
                      <a:pt x="93090" y="0"/>
                    </a:moveTo>
                    <a:lnTo>
                      <a:pt x="0" y="0"/>
                    </a:lnTo>
                    <a:lnTo>
                      <a:pt x="0" y="605091"/>
                    </a:lnTo>
                    <a:lnTo>
                      <a:pt x="93090" y="605091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29">
                <a:extLst>
                  <a:ext uri="{FF2B5EF4-FFF2-40B4-BE49-F238E27FC236}">
                    <a16:creationId xmlns:a16="http://schemas.microsoft.com/office/drawing/2014/main" id="{6ABFD06D-1C9B-4D6B-B136-F7BE9563AA96}"/>
                  </a:ext>
                </a:extLst>
              </p:cNvPr>
              <p:cNvSpPr/>
              <p:nvPr/>
            </p:nvSpPr>
            <p:spPr>
              <a:xfrm>
                <a:off x="4608000" y="2550227"/>
                <a:ext cx="180000" cy="89725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897254">
                    <a:moveTo>
                      <a:pt x="93090" y="0"/>
                    </a:moveTo>
                    <a:lnTo>
                      <a:pt x="0" y="0"/>
                    </a:lnTo>
                    <a:lnTo>
                      <a:pt x="0" y="896912"/>
                    </a:lnTo>
                    <a:lnTo>
                      <a:pt x="93090" y="896912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30">
                <a:extLst>
                  <a:ext uri="{FF2B5EF4-FFF2-40B4-BE49-F238E27FC236}">
                    <a16:creationId xmlns:a16="http://schemas.microsoft.com/office/drawing/2014/main" id="{041AD76E-ED68-4E2C-933F-FF10917EC699}"/>
                  </a:ext>
                </a:extLst>
              </p:cNvPr>
              <p:cNvSpPr/>
              <p:nvPr/>
            </p:nvSpPr>
            <p:spPr>
              <a:xfrm>
                <a:off x="4050000" y="2570255"/>
                <a:ext cx="180000" cy="87693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876934">
                    <a:moveTo>
                      <a:pt x="93090" y="0"/>
                    </a:moveTo>
                    <a:lnTo>
                      <a:pt x="0" y="0"/>
                    </a:lnTo>
                    <a:lnTo>
                      <a:pt x="0" y="876884"/>
                    </a:lnTo>
                    <a:lnTo>
                      <a:pt x="93090" y="876884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31">
                <a:extLst>
                  <a:ext uri="{FF2B5EF4-FFF2-40B4-BE49-F238E27FC236}">
                    <a16:creationId xmlns:a16="http://schemas.microsoft.com/office/drawing/2014/main" id="{26C10CF9-2D26-4A28-8ED5-0468FF5C97E8}"/>
                  </a:ext>
                </a:extLst>
              </p:cNvPr>
              <p:cNvSpPr/>
              <p:nvPr/>
            </p:nvSpPr>
            <p:spPr>
              <a:xfrm>
                <a:off x="3492000" y="3096670"/>
                <a:ext cx="180000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93344" h="350520">
                    <a:moveTo>
                      <a:pt x="93091" y="0"/>
                    </a:moveTo>
                    <a:lnTo>
                      <a:pt x="0" y="0"/>
                    </a:lnTo>
                    <a:lnTo>
                      <a:pt x="0" y="350469"/>
                    </a:lnTo>
                    <a:lnTo>
                      <a:pt x="93091" y="350469"/>
                    </a:lnTo>
                    <a:lnTo>
                      <a:pt x="93091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32">
                <a:extLst>
                  <a:ext uri="{FF2B5EF4-FFF2-40B4-BE49-F238E27FC236}">
                    <a16:creationId xmlns:a16="http://schemas.microsoft.com/office/drawing/2014/main" id="{68A8F545-EF2F-40F9-9BC9-4105CAF1BAE1}"/>
                  </a:ext>
                </a:extLst>
              </p:cNvPr>
              <p:cNvSpPr/>
              <p:nvPr/>
            </p:nvSpPr>
            <p:spPr>
              <a:xfrm>
                <a:off x="2934000" y="3148168"/>
                <a:ext cx="180000" cy="299085"/>
              </a:xfrm>
              <a:custGeom>
                <a:avLst/>
                <a:gdLst/>
                <a:ahLst/>
                <a:cxnLst/>
                <a:rect l="l" t="t" r="r" b="b"/>
                <a:pathLst>
                  <a:path w="93344" h="299084">
                    <a:moveTo>
                      <a:pt x="93091" y="0"/>
                    </a:moveTo>
                    <a:lnTo>
                      <a:pt x="0" y="0"/>
                    </a:lnTo>
                    <a:lnTo>
                      <a:pt x="0" y="298970"/>
                    </a:lnTo>
                    <a:lnTo>
                      <a:pt x="93091" y="298970"/>
                    </a:lnTo>
                    <a:lnTo>
                      <a:pt x="93091" y="0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33">
                <a:extLst>
                  <a:ext uri="{FF2B5EF4-FFF2-40B4-BE49-F238E27FC236}">
                    <a16:creationId xmlns:a16="http://schemas.microsoft.com/office/drawing/2014/main" id="{9A16B342-E64A-475B-83C0-DC8992AEA430}"/>
                  </a:ext>
                </a:extLst>
              </p:cNvPr>
              <p:cNvSpPr/>
              <p:nvPr/>
            </p:nvSpPr>
            <p:spPr>
              <a:xfrm>
                <a:off x="8712000" y="2640346"/>
                <a:ext cx="180000" cy="80708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807084">
                    <a:moveTo>
                      <a:pt x="93091" y="0"/>
                    </a:moveTo>
                    <a:lnTo>
                      <a:pt x="0" y="0"/>
                    </a:lnTo>
                    <a:lnTo>
                      <a:pt x="0" y="806792"/>
                    </a:lnTo>
                    <a:lnTo>
                      <a:pt x="93091" y="806792"/>
                    </a:lnTo>
                    <a:lnTo>
                      <a:pt x="93091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34">
                <a:extLst>
                  <a:ext uri="{FF2B5EF4-FFF2-40B4-BE49-F238E27FC236}">
                    <a16:creationId xmlns:a16="http://schemas.microsoft.com/office/drawing/2014/main" id="{7BA1C5A7-D891-45D5-AAFA-03E512681E53}"/>
                  </a:ext>
                </a:extLst>
              </p:cNvPr>
              <p:cNvSpPr/>
              <p:nvPr/>
            </p:nvSpPr>
            <p:spPr>
              <a:xfrm>
                <a:off x="8154000" y="2637489"/>
                <a:ext cx="180000" cy="81026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810259">
                    <a:moveTo>
                      <a:pt x="93091" y="0"/>
                    </a:moveTo>
                    <a:lnTo>
                      <a:pt x="0" y="0"/>
                    </a:lnTo>
                    <a:lnTo>
                      <a:pt x="0" y="809650"/>
                    </a:lnTo>
                    <a:lnTo>
                      <a:pt x="93091" y="809650"/>
                    </a:lnTo>
                    <a:lnTo>
                      <a:pt x="93091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object 35">
                <a:extLst>
                  <a:ext uri="{FF2B5EF4-FFF2-40B4-BE49-F238E27FC236}">
                    <a16:creationId xmlns:a16="http://schemas.microsoft.com/office/drawing/2014/main" id="{E73A8867-86B8-47C1-B5CD-CA188B682B75}"/>
                  </a:ext>
                </a:extLst>
              </p:cNvPr>
              <p:cNvSpPr/>
              <p:nvPr/>
            </p:nvSpPr>
            <p:spPr>
              <a:xfrm>
                <a:off x="7596000" y="2737628"/>
                <a:ext cx="180000" cy="70993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709929">
                    <a:moveTo>
                      <a:pt x="93090" y="0"/>
                    </a:moveTo>
                    <a:lnTo>
                      <a:pt x="0" y="0"/>
                    </a:lnTo>
                    <a:lnTo>
                      <a:pt x="0" y="709523"/>
                    </a:lnTo>
                    <a:lnTo>
                      <a:pt x="93090" y="709523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object 37">
                <a:extLst>
                  <a:ext uri="{FF2B5EF4-FFF2-40B4-BE49-F238E27FC236}">
                    <a16:creationId xmlns:a16="http://schemas.microsoft.com/office/drawing/2014/main" id="{75A72076-D40D-4384-82C1-A4BE3DF8F43A}"/>
                  </a:ext>
                </a:extLst>
              </p:cNvPr>
              <p:cNvSpPr/>
              <p:nvPr/>
            </p:nvSpPr>
            <p:spPr>
              <a:xfrm>
                <a:off x="6480000" y="2574548"/>
                <a:ext cx="180000" cy="87312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873125">
                    <a:moveTo>
                      <a:pt x="93090" y="0"/>
                    </a:moveTo>
                    <a:lnTo>
                      <a:pt x="0" y="0"/>
                    </a:lnTo>
                    <a:lnTo>
                      <a:pt x="0" y="872591"/>
                    </a:lnTo>
                    <a:lnTo>
                      <a:pt x="93090" y="872591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38">
                <a:extLst>
                  <a:ext uri="{FF2B5EF4-FFF2-40B4-BE49-F238E27FC236}">
                    <a16:creationId xmlns:a16="http://schemas.microsoft.com/office/drawing/2014/main" id="{DF430E19-BC7E-4C9F-98AE-A2D97688CEB0}"/>
                  </a:ext>
                </a:extLst>
              </p:cNvPr>
              <p:cNvSpPr/>
              <p:nvPr/>
            </p:nvSpPr>
            <p:spPr>
              <a:xfrm>
                <a:off x="5922000" y="2372846"/>
                <a:ext cx="180000" cy="107442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1074420">
                    <a:moveTo>
                      <a:pt x="93090" y="0"/>
                    </a:moveTo>
                    <a:lnTo>
                      <a:pt x="0" y="0"/>
                    </a:lnTo>
                    <a:lnTo>
                      <a:pt x="0" y="1074292"/>
                    </a:lnTo>
                    <a:lnTo>
                      <a:pt x="93090" y="1074292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39">
                <a:extLst>
                  <a:ext uri="{FF2B5EF4-FFF2-40B4-BE49-F238E27FC236}">
                    <a16:creationId xmlns:a16="http://schemas.microsoft.com/office/drawing/2014/main" id="{E3D4D40F-50A4-4E33-98F1-38A83A4DE3BA}"/>
                  </a:ext>
                </a:extLst>
              </p:cNvPr>
              <p:cNvSpPr/>
              <p:nvPr/>
            </p:nvSpPr>
            <p:spPr>
              <a:xfrm>
                <a:off x="5364000" y="2494435"/>
                <a:ext cx="180000" cy="95313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53134">
                    <a:moveTo>
                      <a:pt x="93090" y="0"/>
                    </a:moveTo>
                    <a:lnTo>
                      <a:pt x="0" y="0"/>
                    </a:lnTo>
                    <a:lnTo>
                      <a:pt x="0" y="952703"/>
                    </a:lnTo>
                    <a:lnTo>
                      <a:pt x="93090" y="952703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40">
                <a:extLst>
                  <a:ext uri="{FF2B5EF4-FFF2-40B4-BE49-F238E27FC236}">
                    <a16:creationId xmlns:a16="http://schemas.microsoft.com/office/drawing/2014/main" id="{5D5A9446-1E3B-46F3-A068-86111D73A0BF}"/>
                  </a:ext>
                </a:extLst>
              </p:cNvPr>
              <p:cNvSpPr/>
              <p:nvPr/>
            </p:nvSpPr>
            <p:spPr>
              <a:xfrm>
                <a:off x="4806000" y="2517334"/>
                <a:ext cx="180000" cy="93027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930275">
                    <a:moveTo>
                      <a:pt x="93090" y="0"/>
                    </a:moveTo>
                    <a:lnTo>
                      <a:pt x="0" y="0"/>
                    </a:lnTo>
                    <a:lnTo>
                      <a:pt x="0" y="929817"/>
                    </a:lnTo>
                    <a:lnTo>
                      <a:pt x="93090" y="929817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41">
                <a:extLst>
                  <a:ext uri="{FF2B5EF4-FFF2-40B4-BE49-F238E27FC236}">
                    <a16:creationId xmlns:a16="http://schemas.microsoft.com/office/drawing/2014/main" id="{E80608B6-4810-4E05-9C7E-9F0E112619D8}"/>
                  </a:ext>
                </a:extLst>
              </p:cNvPr>
              <p:cNvSpPr/>
              <p:nvPr/>
            </p:nvSpPr>
            <p:spPr>
              <a:xfrm>
                <a:off x="4248000" y="2434365"/>
                <a:ext cx="180000" cy="101282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1012825">
                    <a:moveTo>
                      <a:pt x="93090" y="0"/>
                    </a:moveTo>
                    <a:lnTo>
                      <a:pt x="0" y="0"/>
                    </a:lnTo>
                    <a:lnTo>
                      <a:pt x="0" y="1012786"/>
                    </a:lnTo>
                    <a:lnTo>
                      <a:pt x="93090" y="1012786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42">
                <a:extLst>
                  <a:ext uri="{FF2B5EF4-FFF2-40B4-BE49-F238E27FC236}">
                    <a16:creationId xmlns:a16="http://schemas.microsoft.com/office/drawing/2014/main" id="{C30F3604-DCF0-4A8A-8903-AE682E96CFCF}"/>
                  </a:ext>
                </a:extLst>
              </p:cNvPr>
              <p:cNvSpPr/>
              <p:nvPr/>
            </p:nvSpPr>
            <p:spPr>
              <a:xfrm>
                <a:off x="3690000" y="2975080"/>
                <a:ext cx="180000" cy="47244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472440">
                    <a:moveTo>
                      <a:pt x="93090" y="0"/>
                    </a:moveTo>
                    <a:lnTo>
                      <a:pt x="0" y="0"/>
                    </a:lnTo>
                    <a:lnTo>
                      <a:pt x="0" y="472059"/>
                    </a:lnTo>
                    <a:lnTo>
                      <a:pt x="93090" y="472059"/>
                    </a:lnTo>
                    <a:lnTo>
                      <a:pt x="9309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" name="object 43">
                <a:extLst>
                  <a:ext uri="{FF2B5EF4-FFF2-40B4-BE49-F238E27FC236}">
                    <a16:creationId xmlns:a16="http://schemas.microsoft.com/office/drawing/2014/main" id="{8273E5D5-51DC-4E9C-B162-472A00B7218C}"/>
                  </a:ext>
                </a:extLst>
              </p:cNvPr>
              <p:cNvSpPr/>
              <p:nvPr/>
            </p:nvSpPr>
            <p:spPr>
              <a:xfrm>
                <a:off x="3132000" y="2862075"/>
                <a:ext cx="180000" cy="585470"/>
              </a:xfrm>
              <a:custGeom>
                <a:avLst/>
                <a:gdLst/>
                <a:ahLst/>
                <a:cxnLst/>
                <a:rect l="l" t="t" r="r" b="b"/>
                <a:pathLst>
                  <a:path w="93344" h="585470">
                    <a:moveTo>
                      <a:pt x="93091" y="0"/>
                    </a:moveTo>
                    <a:lnTo>
                      <a:pt x="0" y="0"/>
                    </a:lnTo>
                    <a:lnTo>
                      <a:pt x="0" y="585063"/>
                    </a:lnTo>
                    <a:lnTo>
                      <a:pt x="93091" y="585063"/>
                    </a:lnTo>
                    <a:lnTo>
                      <a:pt x="93091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9" name="bk object 16">
                <a:extLst>
                  <a:ext uri="{FF2B5EF4-FFF2-40B4-BE49-F238E27FC236}">
                    <a16:creationId xmlns:a16="http://schemas.microsoft.com/office/drawing/2014/main" id="{DC1F035A-21ED-452E-B687-98F02BEEF373}"/>
                  </a:ext>
                </a:extLst>
              </p:cNvPr>
              <p:cNvSpPr/>
              <p:nvPr/>
            </p:nvSpPr>
            <p:spPr>
              <a:xfrm>
                <a:off x="2844000" y="1878925"/>
                <a:ext cx="6138000" cy="1567815"/>
              </a:xfrm>
              <a:custGeom>
                <a:avLst/>
                <a:gdLst/>
                <a:ahLst/>
                <a:cxnLst/>
                <a:rect l="l" t="t" r="r" b="b"/>
                <a:pathLst>
                  <a:path w="4538980" h="1567815">
                    <a:moveTo>
                      <a:pt x="4538459" y="1567306"/>
                    </a:moveTo>
                    <a:lnTo>
                      <a:pt x="5829" y="1567306"/>
                    </a:lnTo>
                    <a:lnTo>
                      <a:pt x="0" y="0"/>
                    </a:lnTo>
                  </a:path>
                </a:pathLst>
              </a:custGeom>
              <a:ln w="635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13">
                <a:extLst>
                  <a:ext uri="{FF2B5EF4-FFF2-40B4-BE49-F238E27FC236}">
                    <a16:creationId xmlns:a16="http://schemas.microsoft.com/office/drawing/2014/main" id="{811903EA-DDF0-489F-8FB2-07AE6CA8FA9D}"/>
                  </a:ext>
                </a:extLst>
              </p:cNvPr>
              <p:cNvSpPr txBox="1"/>
              <p:nvPr/>
            </p:nvSpPr>
            <p:spPr>
              <a:xfrm>
                <a:off x="5515842" y="2522423"/>
                <a:ext cx="114300" cy="109855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780"/>
                  </a:lnSpc>
                </a:pPr>
                <a:r>
                  <a:rPr sz="700" b="0" u="sng" dirty="0">
                    <a:solidFill>
                      <a:srgbClr val="414042"/>
                    </a:solidFill>
                    <a:uFill>
                      <a:solidFill>
                        <a:srgbClr val="6C6D6C"/>
                      </a:solidFill>
                    </a:uFill>
                    <a:latin typeface="Avenir LT 35 Light"/>
                    <a:cs typeface="Avenir LT 35 Light"/>
                  </a:rPr>
                  <a:t> </a:t>
                </a:r>
                <a:r>
                  <a:rPr sz="700" b="0" u="sng" spc="-70" dirty="0">
                    <a:solidFill>
                      <a:srgbClr val="414042"/>
                    </a:solidFill>
                    <a:uFill>
                      <a:solidFill>
                        <a:srgbClr val="6C6D6C"/>
                      </a:solidFill>
                    </a:uFill>
                    <a:latin typeface="Avenir LT 35 Light"/>
                    <a:cs typeface="Avenir LT 35 Light"/>
                  </a:rPr>
                  <a:t> </a:t>
                </a:r>
                <a:endParaRPr sz="700">
                  <a:latin typeface="Avenir LT 35 Light"/>
                  <a:cs typeface="Avenir LT 35 Light"/>
                </a:endParaRPr>
              </a:p>
            </p:txBody>
          </p:sp>
          <p:sp>
            <p:nvSpPr>
              <p:cNvPr id="133" name="object 21">
                <a:extLst>
                  <a:ext uri="{FF2B5EF4-FFF2-40B4-BE49-F238E27FC236}">
                    <a16:creationId xmlns:a16="http://schemas.microsoft.com/office/drawing/2014/main" id="{22638703-C929-4D04-A6E6-0A9699570FEA}"/>
                  </a:ext>
                </a:extLst>
              </p:cNvPr>
              <p:cNvSpPr txBox="1"/>
              <p:nvPr/>
            </p:nvSpPr>
            <p:spPr>
              <a:xfrm>
                <a:off x="5078276" y="2321889"/>
                <a:ext cx="114300" cy="109855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780"/>
                  </a:lnSpc>
                </a:pPr>
                <a:r>
                  <a:rPr sz="700" b="0" u="sng" dirty="0">
                    <a:solidFill>
                      <a:srgbClr val="414042"/>
                    </a:solidFill>
                    <a:uFill>
                      <a:solidFill>
                        <a:srgbClr val="6C6D6C"/>
                      </a:solidFill>
                    </a:uFill>
                    <a:latin typeface="Avenir LT 35 Light"/>
                    <a:cs typeface="Avenir LT 35 Light"/>
                  </a:rPr>
                  <a:t> </a:t>
                </a:r>
                <a:r>
                  <a:rPr sz="700" b="0" u="sng" spc="-70" dirty="0">
                    <a:solidFill>
                      <a:srgbClr val="414042"/>
                    </a:solidFill>
                    <a:uFill>
                      <a:solidFill>
                        <a:srgbClr val="6C6D6C"/>
                      </a:solidFill>
                    </a:uFill>
                    <a:latin typeface="Avenir LT 35 Light"/>
                    <a:cs typeface="Avenir LT 35 Light"/>
                  </a:rPr>
                  <a:t> </a:t>
                </a:r>
                <a:endParaRPr sz="700">
                  <a:latin typeface="Avenir LT 35 Light"/>
                  <a:cs typeface="Avenir LT 35 Light"/>
                </a:endParaRPr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2DC28869-0478-4AAF-BD93-4A6E6E8F1984}"/>
                  </a:ext>
                </a:extLst>
              </p:cNvPr>
              <p:cNvGrpSpPr/>
              <p:nvPr/>
            </p:nvGrpSpPr>
            <p:grpSpPr>
              <a:xfrm>
                <a:off x="3006000" y="2835211"/>
                <a:ext cx="38735" cy="608965"/>
                <a:chOff x="2971241" y="2835211"/>
                <a:chExt cx="38735" cy="608965"/>
              </a:xfrm>
            </p:grpSpPr>
            <p:sp>
              <p:nvSpPr>
                <p:cNvPr id="157" name="object 45">
                  <a:extLst>
                    <a:ext uri="{FF2B5EF4-FFF2-40B4-BE49-F238E27FC236}">
                      <a16:creationId xmlns:a16="http://schemas.microsoft.com/office/drawing/2014/main" id="{03907B02-36B0-4673-932A-E0DB5CC9B579}"/>
                    </a:ext>
                  </a:extLst>
                </p:cNvPr>
                <p:cNvSpPr/>
                <p:nvPr/>
              </p:nvSpPr>
              <p:spPr>
                <a:xfrm>
                  <a:off x="2971241" y="3443922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8" name="object 46">
                  <a:extLst>
                    <a:ext uri="{FF2B5EF4-FFF2-40B4-BE49-F238E27FC236}">
                      <a16:creationId xmlns:a16="http://schemas.microsoft.com/office/drawing/2014/main" id="{78B30FB4-87EF-4499-AFCA-3C26DF109BA5}"/>
                    </a:ext>
                  </a:extLst>
                </p:cNvPr>
                <p:cNvSpPr/>
                <p:nvPr/>
              </p:nvSpPr>
              <p:spPr>
                <a:xfrm>
                  <a:off x="2990495" y="2835211"/>
                  <a:ext cx="0" cy="608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608965">
                      <a:moveTo>
                        <a:pt x="0" y="608710"/>
                      </a:moveTo>
                      <a:lnTo>
                        <a:pt x="0" y="311467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6" name="object 44">
                  <a:extLst>
                    <a:ext uri="{FF2B5EF4-FFF2-40B4-BE49-F238E27FC236}">
                      <a16:creationId xmlns:a16="http://schemas.microsoft.com/office/drawing/2014/main" id="{262E8351-AEFD-4A91-83E9-BDF0EF6F5DC6}"/>
                    </a:ext>
                  </a:extLst>
                </p:cNvPr>
                <p:cNvSpPr/>
                <p:nvPr/>
              </p:nvSpPr>
              <p:spPr>
                <a:xfrm>
                  <a:off x="2971241" y="2835211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B7EFACA-0C51-4A13-A1C2-C6C63374A991}"/>
                  </a:ext>
                </a:extLst>
              </p:cNvPr>
              <p:cNvGrpSpPr/>
              <p:nvPr/>
            </p:nvGrpSpPr>
            <p:grpSpPr>
              <a:xfrm>
                <a:off x="3564000" y="2782582"/>
                <a:ext cx="38735" cy="626110"/>
                <a:chOff x="3386430" y="2782582"/>
                <a:chExt cx="38735" cy="626110"/>
              </a:xfrm>
            </p:grpSpPr>
            <p:sp>
              <p:nvSpPr>
                <p:cNvPr id="160" name="object 48">
                  <a:extLst>
                    <a:ext uri="{FF2B5EF4-FFF2-40B4-BE49-F238E27FC236}">
                      <a16:creationId xmlns:a16="http://schemas.microsoft.com/office/drawing/2014/main" id="{B9B5C5E6-E9C7-410E-9DB3-3A04A867AA4B}"/>
                    </a:ext>
                  </a:extLst>
                </p:cNvPr>
                <p:cNvSpPr/>
                <p:nvPr/>
              </p:nvSpPr>
              <p:spPr>
                <a:xfrm>
                  <a:off x="3386430" y="3408362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1" name="object 49">
                  <a:extLst>
                    <a:ext uri="{FF2B5EF4-FFF2-40B4-BE49-F238E27FC236}">
                      <a16:creationId xmlns:a16="http://schemas.microsoft.com/office/drawing/2014/main" id="{21AA03DB-C06F-426A-9292-F32474A24775}"/>
                    </a:ext>
                  </a:extLst>
                </p:cNvPr>
                <p:cNvSpPr/>
                <p:nvPr/>
              </p:nvSpPr>
              <p:spPr>
                <a:xfrm>
                  <a:off x="3405683" y="2782582"/>
                  <a:ext cx="0" cy="626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626109">
                      <a:moveTo>
                        <a:pt x="0" y="625779"/>
                      </a:moveTo>
                      <a:lnTo>
                        <a:pt x="0" y="312889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9" name="object 47">
                  <a:extLst>
                    <a:ext uri="{FF2B5EF4-FFF2-40B4-BE49-F238E27FC236}">
                      <a16:creationId xmlns:a16="http://schemas.microsoft.com/office/drawing/2014/main" id="{17EAFEF0-0FF0-4C86-9C87-99CA50303AD4}"/>
                    </a:ext>
                  </a:extLst>
                </p:cNvPr>
                <p:cNvSpPr/>
                <p:nvPr/>
              </p:nvSpPr>
              <p:spPr>
                <a:xfrm>
                  <a:off x="3386430" y="2782582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1A11371-D15E-4CF8-91FE-8C7B1745A1B8}"/>
                  </a:ext>
                </a:extLst>
              </p:cNvPr>
              <p:cNvGrpSpPr/>
              <p:nvPr/>
            </p:nvGrpSpPr>
            <p:grpSpPr>
              <a:xfrm>
                <a:off x="4122000" y="2417076"/>
                <a:ext cx="38735" cy="310515"/>
                <a:chOff x="3801618" y="2417076"/>
                <a:chExt cx="38735" cy="310515"/>
              </a:xfrm>
            </p:grpSpPr>
            <p:sp>
              <p:nvSpPr>
                <p:cNvPr id="162" name="object 50">
                  <a:extLst>
                    <a:ext uri="{FF2B5EF4-FFF2-40B4-BE49-F238E27FC236}">
                      <a16:creationId xmlns:a16="http://schemas.microsoft.com/office/drawing/2014/main" id="{AB58FBC1-7E72-4E8C-B723-F159311635C2}"/>
                    </a:ext>
                  </a:extLst>
                </p:cNvPr>
                <p:cNvSpPr/>
                <p:nvPr/>
              </p:nvSpPr>
              <p:spPr>
                <a:xfrm>
                  <a:off x="3801618" y="2417076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3" name="object 51">
                  <a:extLst>
                    <a:ext uri="{FF2B5EF4-FFF2-40B4-BE49-F238E27FC236}">
                      <a16:creationId xmlns:a16="http://schemas.microsoft.com/office/drawing/2014/main" id="{5AA7E8EE-44F5-42AB-9124-9363A9DEFD84}"/>
                    </a:ext>
                  </a:extLst>
                </p:cNvPr>
                <p:cNvSpPr/>
                <p:nvPr/>
              </p:nvSpPr>
              <p:spPr>
                <a:xfrm>
                  <a:off x="3801618" y="2727121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4" name="object 52">
                  <a:extLst>
                    <a:ext uri="{FF2B5EF4-FFF2-40B4-BE49-F238E27FC236}">
                      <a16:creationId xmlns:a16="http://schemas.microsoft.com/office/drawing/2014/main" id="{D5857776-15FD-4465-8428-A78139097ABC}"/>
                    </a:ext>
                  </a:extLst>
                </p:cNvPr>
                <p:cNvSpPr/>
                <p:nvPr/>
              </p:nvSpPr>
              <p:spPr>
                <a:xfrm>
                  <a:off x="3820871" y="2417076"/>
                  <a:ext cx="0" cy="310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10515">
                      <a:moveTo>
                        <a:pt x="0" y="310045"/>
                      </a:moveTo>
                      <a:lnTo>
                        <a:pt x="0" y="155028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E531247-13CB-478D-AEBE-C8601C8662F3}"/>
                  </a:ext>
                </a:extLst>
              </p:cNvPr>
              <p:cNvGrpSpPr/>
              <p:nvPr/>
            </p:nvGrpSpPr>
            <p:grpSpPr>
              <a:xfrm>
                <a:off x="4680000" y="2380094"/>
                <a:ext cx="38735" cy="344805"/>
                <a:chOff x="4216807" y="2380094"/>
                <a:chExt cx="38735" cy="344805"/>
              </a:xfrm>
            </p:grpSpPr>
            <p:sp>
              <p:nvSpPr>
                <p:cNvPr id="165" name="object 53">
                  <a:extLst>
                    <a:ext uri="{FF2B5EF4-FFF2-40B4-BE49-F238E27FC236}">
                      <a16:creationId xmlns:a16="http://schemas.microsoft.com/office/drawing/2014/main" id="{09B88AFE-AD07-41CF-86F4-BFEB67AE637A}"/>
                    </a:ext>
                  </a:extLst>
                </p:cNvPr>
                <p:cNvSpPr/>
                <p:nvPr/>
              </p:nvSpPr>
              <p:spPr>
                <a:xfrm>
                  <a:off x="4216807" y="2380094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6" name="object 54">
                  <a:extLst>
                    <a:ext uri="{FF2B5EF4-FFF2-40B4-BE49-F238E27FC236}">
                      <a16:creationId xmlns:a16="http://schemas.microsoft.com/office/drawing/2014/main" id="{FF420475-8FF7-4C51-A605-2255B568D4D6}"/>
                    </a:ext>
                  </a:extLst>
                </p:cNvPr>
                <p:cNvSpPr/>
                <p:nvPr/>
              </p:nvSpPr>
              <p:spPr>
                <a:xfrm>
                  <a:off x="4216807" y="2724276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7" name="object 55">
                  <a:extLst>
                    <a:ext uri="{FF2B5EF4-FFF2-40B4-BE49-F238E27FC236}">
                      <a16:creationId xmlns:a16="http://schemas.microsoft.com/office/drawing/2014/main" id="{89599487-1C71-43EC-8747-34E4B78B84C8}"/>
                    </a:ext>
                  </a:extLst>
                </p:cNvPr>
                <p:cNvSpPr/>
                <p:nvPr/>
              </p:nvSpPr>
              <p:spPr>
                <a:xfrm>
                  <a:off x="4236060" y="2380094"/>
                  <a:ext cx="0" cy="344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44804">
                      <a:moveTo>
                        <a:pt x="0" y="344182"/>
                      </a:moveTo>
                      <a:lnTo>
                        <a:pt x="0" y="172097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4F0E9FE-689B-4D70-BAF1-581F8EEF4B0C}"/>
                  </a:ext>
                </a:extLst>
              </p:cNvPr>
              <p:cNvGrpSpPr/>
              <p:nvPr/>
            </p:nvGrpSpPr>
            <p:grpSpPr>
              <a:xfrm>
                <a:off x="5238000" y="2660281"/>
                <a:ext cx="38735" cy="364490"/>
                <a:chOff x="4631995" y="2660281"/>
                <a:chExt cx="38735" cy="364490"/>
              </a:xfrm>
            </p:grpSpPr>
            <p:sp>
              <p:nvSpPr>
                <p:cNvPr id="168" name="object 56">
                  <a:extLst>
                    <a:ext uri="{FF2B5EF4-FFF2-40B4-BE49-F238E27FC236}">
                      <a16:creationId xmlns:a16="http://schemas.microsoft.com/office/drawing/2014/main" id="{64B2E9F6-0BE2-443D-A602-E807944E8A3C}"/>
                    </a:ext>
                  </a:extLst>
                </p:cNvPr>
                <p:cNvSpPr/>
                <p:nvPr/>
              </p:nvSpPr>
              <p:spPr>
                <a:xfrm>
                  <a:off x="4631995" y="2660281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9" name="object 57">
                  <a:extLst>
                    <a:ext uri="{FF2B5EF4-FFF2-40B4-BE49-F238E27FC236}">
                      <a16:creationId xmlns:a16="http://schemas.microsoft.com/office/drawing/2014/main" id="{1A768AA6-79BC-4D63-9A41-B93680EC44E0}"/>
                    </a:ext>
                  </a:extLst>
                </p:cNvPr>
                <p:cNvSpPr/>
                <p:nvPr/>
              </p:nvSpPr>
              <p:spPr>
                <a:xfrm>
                  <a:off x="4631995" y="3024365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0" name="object 58">
                  <a:extLst>
                    <a:ext uri="{FF2B5EF4-FFF2-40B4-BE49-F238E27FC236}">
                      <a16:creationId xmlns:a16="http://schemas.microsoft.com/office/drawing/2014/main" id="{F5FB7231-84DB-4D86-856C-90997824CF3E}"/>
                    </a:ext>
                  </a:extLst>
                </p:cNvPr>
                <p:cNvSpPr/>
                <p:nvPr/>
              </p:nvSpPr>
              <p:spPr>
                <a:xfrm>
                  <a:off x="4651248" y="2660281"/>
                  <a:ext cx="0" cy="364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64490">
                      <a:moveTo>
                        <a:pt x="0" y="364083"/>
                      </a:moveTo>
                      <a:lnTo>
                        <a:pt x="0" y="182041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D5C82E7-50D3-41BA-8687-57E112E2C62C}"/>
                  </a:ext>
                </a:extLst>
              </p:cNvPr>
              <p:cNvGrpSpPr/>
              <p:nvPr/>
            </p:nvGrpSpPr>
            <p:grpSpPr>
              <a:xfrm>
                <a:off x="5796000" y="2365883"/>
                <a:ext cx="38735" cy="364490"/>
                <a:chOff x="5047183" y="2365883"/>
                <a:chExt cx="38735" cy="364490"/>
              </a:xfrm>
            </p:grpSpPr>
            <p:sp>
              <p:nvSpPr>
                <p:cNvPr id="171" name="object 59">
                  <a:extLst>
                    <a:ext uri="{FF2B5EF4-FFF2-40B4-BE49-F238E27FC236}">
                      <a16:creationId xmlns:a16="http://schemas.microsoft.com/office/drawing/2014/main" id="{1A0FF901-C0E2-4ACE-AE5C-FF70D27D08F3}"/>
                    </a:ext>
                  </a:extLst>
                </p:cNvPr>
                <p:cNvSpPr/>
                <p:nvPr/>
              </p:nvSpPr>
              <p:spPr>
                <a:xfrm>
                  <a:off x="5047183" y="2365883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2" name="object 60">
                  <a:extLst>
                    <a:ext uri="{FF2B5EF4-FFF2-40B4-BE49-F238E27FC236}">
                      <a16:creationId xmlns:a16="http://schemas.microsoft.com/office/drawing/2014/main" id="{470365E2-A389-4B30-A28A-F6F9A72D86C7}"/>
                    </a:ext>
                  </a:extLst>
                </p:cNvPr>
                <p:cNvSpPr/>
                <p:nvPr/>
              </p:nvSpPr>
              <p:spPr>
                <a:xfrm>
                  <a:off x="5047183" y="2729966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3" name="object 61">
                  <a:extLst>
                    <a:ext uri="{FF2B5EF4-FFF2-40B4-BE49-F238E27FC236}">
                      <a16:creationId xmlns:a16="http://schemas.microsoft.com/office/drawing/2014/main" id="{D7AC53E4-6983-4559-B81B-44EFE99217BC}"/>
                    </a:ext>
                  </a:extLst>
                </p:cNvPr>
                <p:cNvSpPr/>
                <p:nvPr/>
              </p:nvSpPr>
              <p:spPr>
                <a:xfrm>
                  <a:off x="5066436" y="2365883"/>
                  <a:ext cx="0" cy="364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64490">
                      <a:moveTo>
                        <a:pt x="0" y="364083"/>
                      </a:moveTo>
                      <a:lnTo>
                        <a:pt x="0" y="182041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FBA0E8B-CD14-4941-AA26-F89D5A6D29C9}"/>
                  </a:ext>
                </a:extLst>
              </p:cNvPr>
              <p:cNvGrpSpPr/>
              <p:nvPr/>
            </p:nvGrpSpPr>
            <p:grpSpPr>
              <a:xfrm>
                <a:off x="6354000" y="2555036"/>
                <a:ext cx="38735" cy="304800"/>
                <a:chOff x="5462372" y="2555036"/>
                <a:chExt cx="38735" cy="304800"/>
              </a:xfrm>
            </p:grpSpPr>
            <p:sp>
              <p:nvSpPr>
                <p:cNvPr id="174" name="object 62">
                  <a:extLst>
                    <a:ext uri="{FF2B5EF4-FFF2-40B4-BE49-F238E27FC236}">
                      <a16:creationId xmlns:a16="http://schemas.microsoft.com/office/drawing/2014/main" id="{386D2CAD-8B4D-4E2F-8DED-19170D914A2A}"/>
                    </a:ext>
                  </a:extLst>
                </p:cNvPr>
                <p:cNvSpPr/>
                <p:nvPr/>
              </p:nvSpPr>
              <p:spPr>
                <a:xfrm>
                  <a:off x="5462372" y="2555036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5" name="object 63">
                  <a:extLst>
                    <a:ext uri="{FF2B5EF4-FFF2-40B4-BE49-F238E27FC236}">
                      <a16:creationId xmlns:a16="http://schemas.microsoft.com/office/drawing/2014/main" id="{EA8CB98D-E178-4FB0-AB67-5C11CAB28F6F}"/>
                    </a:ext>
                  </a:extLst>
                </p:cNvPr>
                <p:cNvSpPr/>
                <p:nvPr/>
              </p:nvSpPr>
              <p:spPr>
                <a:xfrm>
                  <a:off x="5462372" y="2859391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6" name="object 64">
                  <a:extLst>
                    <a:ext uri="{FF2B5EF4-FFF2-40B4-BE49-F238E27FC236}">
                      <a16:creationId xmlns:a16="http://schemas.microsoft.com/office/drawing/2014/main" id="{76DB95A3-229B-4F34-9D9A-62133A03EA5D}"/>
                    </a:ext>
                  </a:extLst>
                </p:cNvPr>
                <p:cNvSpPr/>
                <p:nvPr/>
              </p:nvSpPr>
              <p:spPr>
                <a:xfrm>
                  <a:off x="5481625" y="2555036"/>
                  <a:ext cx="0" cy="3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04800">
                      <a:moveTo>
                        <a:pt x="0" y="304355"/>
                      </a:moveTo>
                      <a:lnTo>
                        <a:pt x="0" y="150748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27" name="object 15">
                <a:extLst>
                  <a:ext uri="{FF2B5EF4-FFF2-40B4-BE49-F238E27FC236}">
                    <a16:creationId xmlns:a16="http://schemas.microsoft.com/office/drawing/2014/main" id="{436FD8A2-E074-4D79-BE24-64E1081272DE}"/>
                  </a:ext>
                </a:extLst>
              </p:cNvPr>
              <p:cNvSpPr txBox="1"/>
              <p:nvPr/>
            </p:nvSpPr>
            <p:spPr>
              <a:xfrm>
                <a:off x="6947843" y="2569349"/>
                <a:ext cx="114300" cy="115570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12700">
                  <a:lnSpc>
                    <a:spcPts val="780"/>
                  </a:lnSpc>
                </a:pPr>
                <a:r>
                  <a:rPr sz="700" b="0" u="sng" dirty="0">
                    <a:solidFill>
                      <a:srgbClr val="414042"/>
                    </a:solidFill>
                    <a:uFill>
                      <a:solidFill>
                        <a:srgbClr val="6C6D6C"/>
                      </a:solidFill>
                    </a:uFill>
                    <a:latin typeface="Avenir LT 35 Light"/>
                    <a:cs typeface="Avenir LT 35 Light"/>
                  </a:rPr>
                  <a:t> </a:t>
                </a:r>
                <a:r>
                  <a:rPr sz="700" b="0" u="sng" spc="-25" dirty="0">
                    <a:solidFill>
                      <a:srgbClr val="414042"/>
                    </a:solidFill>
                    <a:uFill>
                      <a:solidFill>
                        <a:srgbClr val="6C6D6C"/>
                      </a:solidFill>
                    </a:uFill>
                    <a:latin typeface="Avenir LT 35 Light"/>
                    <a:cs typeface="Avenir LT 35 Light"/>
                  </a:rPr>
                  <a:t> </a:t>
                </a:r>
                <a:endParaRPr sz="700">
                  <a:latin typeface="Avenir LT 35 Light"/>
                  <a:cs typeface="Avenir LT 35 Light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23C277D-2FF3-4E10-AF94-646A404115C9}"/>
                  </a:ext>
                </a:extLst>
              </p:cNvPr>
              <p:cNvGrpSpPr/>
              <p:nvPr/>
            </p:nvGrpSpPr>
            <p:grpSpPr>
              <a:xfrm>
                <a:off x="6912000" y="2580627"/>
                <a:ext cx="38735" cy="608965"/>
                <a:chOff x="5877560" y="2580627"/>
                <a:chExt cx="38735" cy="608965"/>
              </a:xfrm>
            </p:grpSpPr>
            <p:sp>
              <p:nvSpPr>
                <p:cNvPr id="177" name="object 65">
                  <a:extLst>
                    <a:ext uri="{FF2B5EF4-FFF2-40B4-BE49-F238E27FC236}">
                      <a16:creationId xmlns:a16="http://schemas.microsoft.com/office/drawing/2014/main" id="{846A7535-6489-4668-97E8-589E4AA77755}"/>
                    </a:ext>
                  </a:extLst>
                </p:cNvPr>
                <p:cNvSpPr/>
                <p:nvPr/>
              </p:nvSpPr>
              <p:spPr>
                <a:xfrm>
                  <a:off x="5877560" y="2580627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8" name="object 66">
                  <a:extLst>
                    <a:ext uri="{FF2B5EF4-FFF2-40B4-BE49-F238E27FC236}">
                      <a16:creationId xmlns:a16="http://schemas.microsoft.com/office/drawing/2014/main" id="{6290E9BE-E0DE-4D04-8745-AB426130A47E}"/>
                    </a:ext>
                  </a:extLst>
                </p:cNvPr>
                <p:cNvSpPr/>
                <p:nvPr/>
              </p:nvSpPr>
              <p:spPr>
                <a:xfrm>
                  <a:off x="5877560" y="3189350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9" name="object 67">
                  <a:extLst>
                    <a:ext uri="{FF2B5EF4-FFF2-40B4-BE49-F238E27FC236}">
                      <a16:creationId xmlns:a16="http://schemas.microsoft.com/office/drawing/2014/main" id="{158AE2E2-44A7-48BE-AFC9-D6DF898F5C0A}"/>
                    </a:ext>
                  </a:extLst>
                </p:cNvPr>
                <p:cNvSpPr/>
                <p:nvPr/>
              </p:nvSpPr>
              <p:spPr>
                <a:xfrm>
                  <a:off x="5896813" y="2580627"/>
                  <a:ext cx="0" cy="608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608965">
                      <a:moveTo>
                        <a:pt x="0" y="608723"/>
                      </a:moveTo>
                      <a:lnTo>
                        <a:pt x="0" y="304355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662F84D-05B6-42FC-BEC5-B35F20BA2643}"/>
                  </a:ext>
                </a:extLst>
              </p:cNvPr>
              <p:cNvGrpSpPr/>
              <p:nvPr/>
            </p:nvGrpSpPr>
            <p:grpSpPr>
              <a:xfrm>
                <a:off x="7470000" y="2984550"/>
                <a:ext cx="38735" cy="394335"/>
                <a:chOff x="6292748" y="2984550"/>
                <a:chExt cx="38735" cy="394335"/>
              </a:xfrm>
            </p:grpSpPr>
            <p:sp>
              <p:nvSpPr>
                <p:cNvPr id="181" name="object 69">
                  <a:extLst>
                    <a:ext uri="{FF2B5EF4-FFF2-40B4-BE49-F238E27FC236}">
                      <a16:creationId xmlns:a16="http://schemas.microsoft.com/office/drawing/2014/main" id="{CC05D20F-8C9B-4A28-A3C7-6CCCF4DDDC6E}"/>
                    </a:ext>
                  </a:extLst>
                </p:cNvPr>
                <p:cNvSpPr/>
                <p:nvPr/>
              </p:nvSpPr>
              <p:spPr>
                <a:xfrm>
                  <a:off x="6292748" y="3378504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2" name="object 70">
                  <a:extLst>
                    <a:ext uri="{FF2B5EF4-FFF2-40B4-BE49-F238E27FC236}">
                      <a16:creationId xmlns:a16="http://schemas.microsoft.com/office/drawing/2014/main" id="{7976E875-F0B2-4CAC-AC1B-CFBADF4A260C}"/>
                    </a:ext>
                  </a:extLst>
                </p:cNvPr>
                <p:cNvSpPr/>
                <p:nvPr/>
              </p:nvSpPr>
              <p:spPr>
                <a:xfrm>
                  <a:off x="6312002" y="2984550"/>
                  <a:ext cx="0" cy="39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94334">
                      <a:moveTo>
                        <a:pt x="0" y="393953"/>
                      </a:moveTo>
                      <a:lnTo>
                        <a:pt x="0" y="197688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0" name="object 68">
                  <a:extLst>
                    <a:ext uri="{FF2B5EF4-FFF2-40B4-BE49-F238E27FC236}">
                      <a16:creationId xmlns:a16="http://schemas.microsoft.com/office/drawing/2014/main" id="{1B442D45-342C-49AD-B7CB-DC4E44ACBC6B}"/>
                    </a:ext>
                  </a:extLst>
                </p:cNvPr>
                <p:cNvSpPr/>
                <p:nvPr/>
              </p:nvSpPr>
              <p:spPr>
                <a:xfrm>
                  <a:off x="6292748" y="2984550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A2529DC-6165-46EF-8B72-33AE7B7A96F0}"/>
                  </a:ext>
                </a:extLst>
              </p:cNvPr>
              <p:cNvGrpSpPr/>
              <p:nvPr/>
            </p:nvGrpSpPr>
            <p:grpSpPr>
              <a:xfrm>
                <a:off x="8028000" y="2812452"/>
                <a:ext cx="38735" cy="314325"/>
                <a:chOff x="6707937" y="2812452"/>
                <a:chExt cx="38735" cy="314325"/>
              </a:xfrm>
            </p:grpSpPr>
            <p:sp>
              <p:nvSpPr>
                <p:cNvPr id="183" name="object 71">
                  <a:extLst>
                    <a:ext uri="{FF2B5EF4-FFF2-40B4-BE49-F238E27FC236}">
                      <a16:creationId xmlns:a16="http://schemas.microsoft.com/office/drawing/2014/main" id="{B7E48651-8D09-4700-96D8-AA27D9212389}"/>
                    </a:ext>
                  </a:extLst>
                </p:cNvPr>
                <p:cNvSpPr/>
                <p:nvPr/>
              </p:nvSpPr>
              <p:spPr>
                <a:xfrm>
                  <a:off x="6707937" y="2812452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4" name="object 72">
                  <a:extLst>
                    <a:ext uri="{FF2B5EF4-FFF2-40B4-BE49-F238E27FC236}">
                      <a16:creationId xmlns:a16="http://schemas.microsoft.com/office/drawing/2014/main" id="{A54F4CC2-5A71-441B-8AB7-905C15FF0CA1}"/>
                    </a:ext>
                  </a:extLst>
                </p:cNvPr>
                <p:cNvSpPr/>
                <p:nvPr/>
              </p:nvSpPr>
              <p:spPr>
                <a:xfrm>
                  <a:off x="6707937" y="3126765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5" name="object 73">
                  <a:extLst>
                    <a:ext uri="{FF2B5EF4-FFF2-40B4-BE49-F238E27FC236}">
                      <a16:creationId xmlns:a16="http://schemas.microsoft.com/office/drawing/2014/main" id="{5C5767FE-3AAA-413D-B787-A920C738A2AE}"/>
                    </a:ext>
                  </a:extLst>
                </p:cNvPr>
                <p:cNvSpPr/>
                <p:nvPr/>
              </p:nvSpPr>
              <p:spPr>
                <a:xfrm>
                  <a:off x="6727190" y="2812452"/>
                  <a:ext cx="0" cy="3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14325">
                      <a:moveTo>
                        <a:pt x="0" y="314312"/>
                      </a:moveTo>
                      <a:lnTo>
                        <a:pt x="0" y="156451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29CE2DB-1BE4-4178-BF69-E6C50874F3A4}"/>
                  </a:ext>
                </a:extLst>
              </p:cNvPr>
              <p:cNvGrpSpPr/>
              <p:nvPr/>
            </p:nvGrpSpPr>
            <p:grpSpPr>
              <a:xfrm>
                <a:off x="8586000" y="2634678"/>
                <a:ext cx="38735" cy="339090"/>
                <a:chOff x="7123126" y="2634678"/>
                <a:chExt cx="38735" cy="339090"/>
              </a:xfrm>
            </p:grpSpPr>
            <p:sp>
              <p:nvSpPr>
                <p:cNvPr id="186" name="object 74">
                  <a:extLst>
                    <a:ext uri="{FF2B5EF4-FFF2-40B4-BE49-F238E27FC236}">
                      <a16:creationId xmlns:a16="http://schemas.microsoft.com/office/drawing/2014/main" id="{67933310-309A-4E75-8A48-E7C43DBDB807}"/>
                    </a:ext>
                  </a:extLst>
                </p:cNvPr>
                <p:cNvSpPr/>
                <p:nvPr/>
              </p:nvSpPr>
              <p:spPr>
                <a:xfrm>
                  <a:off x="7123126" y="2634678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4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7" name="object 75">
                  <a:extLst>
                    <a:ext uri="{FF2B5EF4-FFF2-40B4-BE49-F238E27FC236}">
                      <a16:creationId xmlns:a16="http://schemas.microsoft.com/office/drawing/2014/main" id="{267E47B3-1DB7-4AA1-9DAD-3E78CE8C294E}"/>
                    </a:ext>
                  </a:extLst>
                </p:cNvPr>
                <p:cNvSpPr/>
                <p:nvPr/>
              </p:nvSpPr>
              <p:spPr>
                <a:xfrm>
                  <a:off x="7123126" y="2973171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4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8" name="object 76">
                  <a:extLst>
                    <a:ext uri="{FF2B5EF4-FFF2-40B4-BE49-F238E27FC236}">
                      <a16:creationId xmlns:a16="http://schemas.microsoft.com/office/drawing/2014/main" id="{524447B3-55C3-4BA9-8D0C-298F272D2B6E}"/>
                    </a:ext>
                  </a:extLst>
                </p:cNvPr>
                <p:cNvSpPr/>
                <p:nvPr/>
              </p:nvSpPr>
              <p:spPr>
                <a:xfrm>
                  <a:off x="7142379" y="2634678"/>
                  <a:ext cx="0" cy="339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39090">
                      <a:moveTo>
                        <a:pt x="0" y="338493"/>
                      </a:moveTo>
                      <a:lnTo>
                        <a:pt x="0" y="169240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21D06753-7EE7-4235-BFF1-26031A18E60D}"/>
                  </a:ext>
                </a:extLst>
              </p:cNvPr>
              <p:cNvGrpSpPr/>
              <p:nvPr/>
            </p:nvGrpSpPr>
            <p:grpSpPr>
              <a:xfrm>
                <a:off x="3204000" y="2799651"/>
                <a:ext cx="38735" cy="125730"/>
                <a:chOff x="3089466" y="2799651"/>
                <a:chExt cx="38735" cy="125730"/>
              </a:xfrm>
            </p:grpSpPr>
            <p:sp>
              <p:nvSpPr>
                <p:cNvPr id="189" name="object 77">
                  <a:extLst>
                    <a:ext uri="{FF2B5EF4-FFF2-40B4-BE49-F238E27FC236}">
                      <a16:creationId xmlns:a16="http://schemas.microsoft.com/office/drawing/2014/main" id="{306B9EF4-C3B5-4B4E-BBAA-954F5E15077C}"/>
                    </a:ext>
                  </a:extLst>
                </p:cNvPr>
                <p:cNvSpPr/>
                <p:nvPr/>
              </p:nvSpPr>
              <p:spPr>
                <a:xfrm>
                  <a:off x="3089466" y="2799651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0" name="object 78">
                  <a:extLst>
                    <a:ext uri="{FF2B5EF4-FFF2-40B4-BE49-F238E27FC236}">
                      <a16:creationId xmlns:a16="http://schemas.microsoft.com/office/drawing/2014/main" id="{D8A9CCD2-163F-4B2F-A4F1-F3AA454C4AB3}"/>
                    </a:ext>
                  </a:extLst>
                </p:cNvPr>
                <p:cNvSpPr/>
                <p:nvPr/>
              </p:nvSpPr>
              <p:spPr>
                <a:xfrm>
                  <a:off x="3089466" y="2924809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1" name="object 79">
                  <a:extLst>
                    <a:ext uri="{FF2B5EF4-FFF2-40B4-BE49-F238E27FC236}">
                      <a16:creationId xmlns:a16="http://schemas.microsoft.com/office/drawing/2014/main" id="{5C5942CC-2A0B-4222-B48D-C05214D83736}"/>
                    </a:ext>
                  </a:extLst>
                </p:cNvPr>
                <p:cNvSpPr/>
                <p:nvPr/>
              </p:nvSpPr>
              <p:spPr>
                <a:xfrm>
                  <a:off x="3108719" y="2799651"/>
                  <a:ext cx="0" cy="1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25729">
                      <a:moveTo>
                        <a:pt x="0" y="125158"/>
                      </a:moveTo>
                      <a:lnTo>
                        <a:pt x="0" y="62585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0EF8A72-C45D-4AB3-BE23-428D3B393E01}"/>
                  </a:ext>
                </a:extLst>
              </p:cNvPr>
              <p:cNvGrpSpPr/>
              <p:nvPr/>
            </p:nvGrpSpPr>
            <p:grpSpPr>
              <a:xfrm>
                <a:off x="3762000" y="2870771"/>
                <a:ext cx="38735" cy="209550"/>
                <a:chOff x="3504654" y="2870771"/>
                <a:chExt cx="38735" cy="209550"/>
              </a:xfrm>
            </p:grpSpPr>
            <p:sp>
              <p:nvSpPr>
                <p:cNvPr id="192" name="object 80">
                  <a:extLst>
                    <a:ext uri="{FF2B5EF4-FFF2-40B4-BE49-F238E27FC236}">
                      <a16:creationId xmlns:a16="http://schemas.microsoft.com/office/drawing/2014/main" id="{D4C3CBD5-BFCB-4A4C-A810-CA78DEC0C04C}"/>
                    </a:ext>
                  </a:extLst>
                </p:cNvPr>
                <p:cNvSpPr/>
                <p:nvPr/>
              </p:nvSpPr>
              <p:spPr>
                <a:xfrm>
                  <a:off x="3504654" y="2870771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3" name="object 81">
                  <a:extLst>
                    <a:ext uri="{FF2B5EF4-FFF2-40B4-BE49-F238E27FC236}">
                      <a16:creationId xmlns:a16="http://schemas.microsoft.com/office/drawing/2014/main" id="{7B6CBCD4-5869-4FFF-B029-ED40DEAFAB6A}"/>
                    </a:ext>
                  </a:extLst>
                </p:cNvPr>
                <p:cNvSpPr/>
                <p:nvPr/>
              </p:nvSpPr>
              <p:spPr>
                <a:xfrm>
                  <a:off x="3504654" y="3079838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4" name="object 82">
                  <a:extLst>
                    <a:ext uri="{FF2B5EF4-FFF2-40B4-BE49-F238E27FC236}">
                      <a16:creationId xmlns:a16="http://schemas.microsoft.com/office/drawing/2014/main" id="{8E04207C-FDD5-4797-92FC-6651B3321732}"/>
                    </a:ext>
                  </a:extLst>
                </p:cNvPr>
                <p:cNvSpPr/>
                <p:nvPr/>
              </p:nvSpPr>
              <p:spPr>
                <a:xfrm>
                  <a:off x="3523907" y="2870771"/>
                  <a:ext cx="0" cy="20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09550">
                      <a:moveTo>
                        <a:pt x="0" y="209067"/>
                      </a:moveTo>
                      <a:lnTo>
                        <a:pt x="0" y="103822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2F921804-AE88-4E0C-8305-4E36A51B016E}"/>
                  </a:ext>
                </a:extLst>
              </p:cNvPr>
              <p:cNvGrpSpPr/>
              <p:nvPr/>
            </p:nvGrpSpPr>
            <p:grpSpPr>
              <a:xfrm>
                <a:off x="4320000" y="2407119"/>
                <a:ext cx="38735" cy="58419"/>
                <a:chOff x="3919842" y="2407119"/>
                <a:chExt cx="38735" cy="58419"/>
              </a:xfrm>
            </p:grpSpPr>
            <p:sp>
              <p:nvSpPr>
                <p:cNvPr id="195" name="object 83">
                  <a:extLst>
                    <a:ext uri="{FF2B5EF4-FFF2-40B4-BE49-F238E27FC236}">
                      <a16:creationId xmlns:a16="http://schemas.microsoft.com/office/drawing/2014/main" id="{BAC8364E-0073-4190-BB48-93A9ACA656E0}"/>
                    </a:ext>
                  </a:extLst>
                </p:cNvPr>
                <p:cNvSpPr/>
                <p:nvPr/>
              </p:nvSpPr>
              <p:spPr>
                <a:xfrm>
                  <a:off x="3919842" y="2407119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6" name="object 84">
                  <a:extLst>
                    <a:ext uri="{FF2B5EF4-FFF2-40B4-BE49-F238E27FC236}">
                      <a16:creationId xmlns:a16="http://schemas.microsoft.com/office/drawing/2014/main" id="{B5980FD5-480C-44A0-9571-272FDE4104DC}"/>
                    </a:ext>
                  </a:extLst>
                </p:cNvPr>
                <p:cNvSpPr/>
                <p:nvPr/>
              </p:nvSpPr>
              <p:spPr>
                <a:xfrm>
                  <a:off x="3919842" y="2465438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7" name="object 85">
                  <a:extLst>
                    <a:ext uri="{FF2B5EF4-FFF2-40B4-BE49-F238E27FC236}">
                      <a16:creationId xmlns:a16="http://schemas.microsoft.com/office/drawing/2014/main" id="{A7C8BC36-D8E1-488C-ABDD-E69DB164C537}"/>
                    </a:ext>
                  </a:extLst>
                </p:cNvPr>
                <p:cNvSpPr/>
                <p:nvPr/>
              </p:nvSpPr>
              <p:spPr>
                <a:xfrm>
                  <a:off x="3939096" y="2407119"/>
                  <a:ext cx="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58420">
                      <a:moveTo>
                        <a:pt x="0" y="58318"/>
                      </a:moveTo>
                      <a:lnTo>
                        <a:pt x="0" y="29870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1097171-9687-4CFE-9FCF-FDBDEE1E5D02}"/>
                  </a:ext>
                </a:extLst>
              </p:cNvPr>
              <p:cNvGrpSpPr/>
              <p:nvPr/>
            </p:nvGrpSpPr>
            <p:grpSpPr>
              <a:xfrm>
                <a:off x="4878000" y="2489605"/>
                <a:ext cx="38735" cy="60325"/>
                <a:chOff x="4335031" y="2489605"/>
                <a:chExt cx="38735" cy="60325"/>
              </a:xfrm>
            </p:grpSpPr>
            <p:sp>
              <p:nvSpPr>
                <p:cNvPr id="198" name="object 86">
                  <a:extLst>
                    <a:ext uri="{FF2B5EF4-FFF2-40B4-BE49-F238E27FC236}">
                      <a16:creationId xmlns:a16="http://schemas.microsoft.com/office/drawing/2014/main" id="{B43414A8-8808-4506-97DA-5E301135F166}"/>
                    </a:ext>
                  </a:extLst>
                </p:cNvPr>
                <p:cNvSpPr/>
                <p:nvPr/>
              </p:nvSpPr>
              <p:spPr>
                <a:xfrm>
                  <a:off x="4335031" y="2489605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9" name="object 87">
                  <a:extLst>
                    <a:ext uri="{FF2B5EF4-FFF2-40B4-BE49-F238E27FC236}">
                      <a16:creationId xmlns:a16="http://schemas.microsoft.com/office/drawing/2014/main" id="{7161ACC2-7610-46F0-ACA9-33FE285C3205}"/>
                    </a:ext>
                  </a:extLst>
                </p:cNvPr>
                <p:cNvSpPr/>
                <p:nvPr/>
              </p:nvSpPr>
              <p:spPr>
                <a:xfrm>
                  <a:off x="4335031" y="2549347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0" name="object 88">
                  <a:extLst>
                    <a:ext uri="{FF2B5EF4-FFF2-40B4-BE49-F238E27FC236}">
                      <a16:creationId xmlns:a16="http://schemas.microsoft.com/office/drawing/2014/main" id="{C7AC19C4-56EE-4DDC-8162-9C6CDAE5F8F7}"/>
                    </a:ext>
                  </a:extLst>
                </p:cNvPr>
                <p:cNvSpPr/>
                <p:nvPr/>
              </p:nvSpPr>
              <p:spPr>
                <a:xfrm>
                  <a:off x="4354284" y="2489605"/>
                  <a:ext cx="0" cy="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60325">
                      <a:moveTo>
                        <a:pt x="0" y="59740"/>
                      </a:moveTo>
                      <a:lnTo>
                        <a:pt x="0" y="29870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97CDEB2-2A38-4091-A59D-C3C604CF34A0}"/>
                  </a:ext>
                </a:extLst>
              </p:cNvPr>
              <p:cNvGrpSpPr/>
              <p:nvPr/>
            </p:nvGrpSpPr>
            <p:grpSpPr>
              <a:xfrm>
                <a:off x="5436000" y="2461171"/>
                <a:ext cx="38735" cy="71120"/>
                <a:chOff x="4750219" y="2461171"/>
                <a:chExt cx="38735" cy="71120"/>
              </a:xfrm>
            </p:grpSpPr>
            <p:sp>
              <p:nvSpPr>
                <p:cNvPr id="201" name="object 89">
                  <a:extLst>
                    <a:ext uri="{FF2B5EF4-FFF2-40B4-BE49-F238E27FC236}">
                      <a16:creationId xmlns:a16="http://schemas.microsoft.com/office/drawing/2014/main" id="{4F4B663B-E135-4BA5-B686-227585E4A354}"/>
                    </a:ext>
                  </a:extLst>
                </p:cNvPr>
                <p:cNvSpPr/>
                <p:nvPr/>
              </p:nvSpPr>
              <p:spPr>
                <a:xfrm>
                  <a:off x="4750219" y="2461171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2" name="object 90">
                  <a:extLst>
                    <a:ext uri="{FF2B5EF4-FFF2-40B4-BE49-F238E27FC236}">
                      <a16:creationId xmlns:a16="http://schemas.microsoft.com/office/drawing/2014/main" id="{9F39CD24-01CB-41A1-BB7F-60EF0CEDF0E0}"/>
                    </a:ext>
                  </a:extLst>
                </p:cNvPr>
                <p:cNvSpPr/>
                <p:nvPr/>
              </p:nvSpPr>
              <p:spPr>
                <a:xfrm>
                  <a:off x="4750219" y="2532278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3" name="object 91">
                  <a:extLst>
                    <a:ext uri="{FF2B5EF4-FFF2-40B4-BE49-F238E27FC236}">
                      <a16:creationId xmlns:a16="http://schemas.microsoft.com/office/drawing/2014/main" id="{3E63FA22-7ACB-4D2D-8146-E4BD4C620BA0}"/>
                    </a:ext>
                  </a:extLst>
                </p:cNvPr>
                <p:cNvSpPr/>
                <p:nvPr/>
              </p:nvSpPr>
              <p:spPr>
                <a:xfrm>
                  <a:off x="4769472" y="2461171"/>
                  <a:ext cx="0" cy="71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1120">
                      <a:moveTo>
                        <a:pt x="0" y="71107"/>
                      </a:moveTo>
                      <a:lnTo>
                        <a:pt x="0" y="35547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0352CBB-7D74-4E0A-A312-D7B27DC0EE45}"/>
                  </a:ext>
                </a:extLst>
              </p:cNvPr>
              <p:cNvGrpSpPr/>
              <p:nvPr/>
            </p:nvGrpSpPr>
            <p:grpSpPr>
              <a:xfrm>
                <a:off x="7668000" y="2685872"/>
                <a:ext cx="38735" cy="106680"/>
                <a:chOff x="6410973" y="2685872"/>
                <a:chExt cx="38735" cy="106680"/>
              </a:xfrm>
            </p:grpSpPr>
            <p:sp>
              <p:nvSpPr>
                <p:cNvPr id="210" name="object 98">
                  <a:extLst>
                    <a:ext uri="{FF2B5EF4-FFF2-40B4-BE49-F238E27FC236}">
                      <a16:creationId xmlns:a16="http://schemas.microsoft.com/office/drawing/2014/main" id="{F90D3C88-DFAF-47B6-A8AB-D08CFD1E0E05}"/>
                    </a:ext>
                  </a:extLst>
                </p:cNvPr>
                <p:cNvSpPr/>
                <p:nvPr/>
              </p:nvSpPr>
              <p:spPr>
                <a:xfrm>
                  <a:off x="6410973" y="2685872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1" name="object 99">
                  <a:extLst>
                    <a:ext uri="{FF2B5EF4-FFF2-40B4-BE49-F238E27FC236}">
                      <a16:creationId xmlns:a16="http://schemas.microsoft.com/office/drawing/2014/main" id="{6FA80D43-3B05-498F-89AE-923CC69840CB}"/>
                    </a:ext>
                  </a:extLst>
                </p:cNvPr>
                <p:cNvSpPr/>
                <p:nvPr/>
              </p:nvSpPr>
              <p:spPr>
                <a:xfrm>
                  <a:off x="6410973" y="2792539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2" name="object 100">
                  <a:extLst>
                    <a:ext uri="{FF2B5EF4-FFF2-40B4-BE49-F238E27FC236}">
                      <a16:creationId xmlns:a16="http://schemas.microsoft.com/office/drawing/2014/main" id="{1CABA050-80BE-4646-8E3C-55B3CFD088A8}"/>
                    </a:ext>
                  </a:extLst>
                </p:cNvPr>
                <p:cNvSpPr/>
                <p:nvPr/>
              </p:nvSpPr>
              <p:spPr>
                <a:xfrm>
                  <a:off x="6430226" y="2685872"/>
                  <a:ext cx="0" cy="106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06679">
                      <a:moveTo>
                        <a:pt x="0" y="106667"/>
                      </a:moveTo>
                      <a:lnTo>
                        <a:pt x="0" y="52628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EC57E91-301A-432B-80A4-4357577B5673}"/>
                  </a:ext>
                </a:extLst>
              </p:cNvPr>
              <p:cNvGrpSpPr/>
              <p:nvPr/>
            </p:nvGrpSpPr>
            <p:grpSpPr>
              <a:xfrm>
                <a:off x="8226000" y="2599118"/>
                <a:ext cx="38735" cy="78740"/>
                <a:chOff x="6826161" y="2599118"/>
                <a:chExt cx="38735" cy="78740"/>
              </a:xfrm>
            </p:grpSpPr>
            <p:sp>
              <p:nvSpPr>
                <p:cNvPr id="213" name="object 101">
                  <a:extLst>
                    <a:ext uri="{FF2B5EF4-FFF2-40B4-BE49-F238E27FC236}">
                      <a16:creationId xmlns:a16="http://schemas.microsoft.com/office/drawing/2014/main" id="{F9694016-CAAA-44AF-AAE3-CC572551EC88}"/>
                    </a:ext>
                  </a:extLst>
                </p:cNvPr>
                <p:cNvSpPr/>
                <p:nvPr/>
              </p:nvSpPr>
              <p:spPr>
                <a:xfrm>
                  <a:off x="6826161" y="2599118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4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4" name="object 102">
                  <a:extLst>
                    <a:ext uri="{FF2B5EF4-FFF2-40B4-BE49-F238E27FC236}">
                      <a16:creationId xmlns:a16="http://schemas.microsoft.com/office/drawing/2014/main" id="{ECFDFC69-6B27-4BA3-A456-341C8549DDC2}"/>
                    </a:ext>
                  </a:extLst>
                </p:cNvPr>
                <p:cNvSpPr/>
                <p:nvPr/>
              </p:nvSpPr>
              <p:spPr>
                <a:xfrm>
                  <a:off x="6826161" y="2677350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4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5" name="object 103">
                  <a:extLst>
                    <a:ext uri="{FF2B5EF4-FFF2-40B4-BE49-F238E27FC236}">
                      <a16:creationId xmlns:a16="http://schemas.microsoft.com/office/drawing/2014/main" id="{22DB7E74-AE56-4031-B5B8-FBDAAF2B0FFD}"/>
                    </a:ext>
                  </a:extLst>
                </p:cNvPr>
                <p:cNvSpPr/>
                <p:nvPr/>
              </p:nvSpPr>
              <p:spPr>
                <a:xfrm>
                  <a:off x="6845415" y="2599118"/>
                  <a:ext cx="0" cy="78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8740">
                      <a:moveTo>
                        <a:pt x="0" y="78231"/>
                      </a:moveTo>
                      <a:lnTo>
                        <a:pt x="0" y="39827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89F71AF-8FF1-485A-B0FC-0481A6CE0C2C}"/>
                  </a:ext>
                </a:extLst>
              </p:cNvPr>
              <p:cNvGrpSpPr/>
              <p:nvPr/>
            </p:nvGrpSpPr>
            <p:grpSpPr>
              <a:xfrm>
                <a:off x="8784000" y="2607652"/>
                <a:ext cx="38735" cy="67310"/>
                <a:chOff x="7241349" y="2607652"/>
                <a:chExt cx="38735" cy="67310"/>
              </a:xfrm>
            </p:grpSpPr>
            <p:sp>
              <p:nvSpPr>
                <p:cNvPr id="216" name="object 104">
                  <a:extLst>
                    <a:ext uri="{FF2B5EF4-FFF2-40B4-BE49-F238E27FC236}">
                      <a16:creationId xmlns:a16="http://schemas.microsoft.com/office/drawing/2014/main" id="{628ED15F-08E9-458E-8A02-0CD5C930FF54}"/>
                    </a:ext>
                  </a:extLst>
                </p:cNvPr>
                <p:cNvSpPr/>
                <p:nvPr/>
              </p:nvSpPr>
              <p:spPr>
                <a:xfrm>
                  <a:off x="7241349" y="2607652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4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7" name="object 105">
                  <a:extLst>
                    <a:ext uri="{FF2B5EF4-FFF2-40B4-BE49-F238E27FC236}">
                      <a16:creationId xmlns:a16="http://schemas.microsoft.com/office/drawing/2014/main" id="{7DBCD20B-9533-4F42-9FCB-E9F7C5E518F7}"/>
                    </a:ext>
                  </a:extLst>
                </p:cNvPr>
                <p:cNvSpPr/>
                <p:nvPr/>
              </p:nvSpPr>
              <p:spPr>
                <a:xfrm>
                  <a:off x="7241349" y="2674505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4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8" name="object 106">
                  <a:extLst>
                    <a:ext uri="{FF2B5EF4-FFF2-40B4-BE49-F238E27FC236}">
                      <a16:creationId xmlns:a16="http://schemas.microsoft.com/office/drawing/2014/main" id="{2C95B9DA-B478-4BAB-B9DD-6DA57BDDCEDB}"/>
                    </a:ext>
                  </a:extLst>
                </p:cNvPr>
                <p:cNvSpPr/>
                <p:nvPr/>
              </p:nvSpPr>
              <p:spPr>
                <a:xfrm>
                  <a:off x="7260603" y="2607652"/>
                  <a:ext cx="0" cy="67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67309">
                      <a:moveTo>
                        <a:pt x="0" y="66852"/>
                      </a:moveTo>
                      <a:lnTo>
                        <a:pt x="0" y="34137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E97C05A-E9F2-4A4D-A8B3-0A5BCF0650C2}"/>
                  </a:ext>
                </a:extLst>
              </p:cNvPr>
              <p:cNvGrpSpPr/>
              <p:nvPr/>
            </p:nvGrpSpPr>
            <p:grpSpPr>
              <a:xfrm>
                <a:off x="5994000" y="2334589"/>
                <a:ext cx="38735" cy="83909"/>
                <a:chOff x="5165408" y="2334589"/>
                <a:chExt cx="38735" cy="83909"/>
              </a:xfrm>
            </p:grpSpPr>
            <p:sp>
              <p:nvSpPr>
                <p:cNvPr id="112" name="object 79">
                  <a:extLst>
                    <a:ext uri="{FF2B5EF4-FFF2-40B4-BE49-F238E27FC236}">
                      <a16:creationId xmlns:a16="http://schemas.microsoft.com/office/drawing/2014/main" id="{080801E7-3050-49F1-8096-81E90737CF05}"/>
                    </a:ext>
                  </a:extLst>
                </p:cNvPr>
                <p:cNvSpPr/>
                <p:nvPr/>
              </p:nvSpPr>
              <p:spPr>
                <a:xfrm>
                  <a:off x="5184000" y="2335441"/>
                  <a:ext cx="0" cy="8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25729">
                      <a:moveTo>
                        <a:pt x="0" y="125158"/>
                      </a:moveTo>
                      <a:lnTo>
                        <a:pt x="0" y="62585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4" name="object 92">
                  <a:extLst>
                    <a:ext uri="{FF2B5EF4-FFF2-40B4-BE49-F238E27FC236}">
                      <a16:creationId xmlns:a16="http://schemas.microsoft.com/office/drawing/2014/main" id="{007F55ED-63A1-46D8-9DB4-4704FF10C50F}"/>
                    </a:ext>
                  </a:extLst>
                </p:cNvPr>
                <p:cNvSpPr/>
                <p:nvPr/>
              </p:nvSpPr>
              <p:spPr>
                <a:xfrm>
                  <a:off x="5165408" y="2334589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5" name="object 93">
                  <a:extLst>
                    <a:ext uri="{FF2B5EF4-FFF2-40B4-BE49-F238E27FC236}">
                      <a16:creationId xmlns:a16="http://schemas.microsoft.com/office/drawing/2014/main" id="{6724FC3A-91AE-4078-8281-E52F01E19B6A}"/>
                    </a:ext>
                  </a:extLst>
                </p:cNvPr>
                <p:cNvSpPr/>
                <p:nvPr/>
              </p:nvSpPr>
              <p:spPr>
                <a:xfrm>
                  <a:off x="5165408" y="2418498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980D8A3-A43C-4EA5-BF0F-FBBB4C583023}"/>
                  </a:ext>
                </a:extLst>
              </p:cNvPr>
              <p:cNvGrpSpPr/>
              <p:nvPr/>
            </p:nvGrpSpPr>
            <p:grpSpPr>
              <a:xfrm>
                <a:off x="6552000" y="2534400"/>
                <a:ext cx="38735" cy="86400"/>
                <a:chOff x="5580596" y="2534400"/>
                <a:chExt cx="38735" cy="86400"/>
              </a:xfrm>
            </p:grpSpPr>
            <p:sp>
              <p:nvSpPr>
                <p:cNvPr id="206" name="object 94">
                  <a:extLst>
                    <a:ext uri="{FF2B5EF4-FFF2-40B4-BE49-F238E27FC236}">
                      <a16:creationId xmlns:a16="http://schemas.microsoft.com/office/drawing/2014/main" id="{450405ED-3E70-4BD9-9DB3-2B59DB226598}"/>
                    </a:ext>
                  </a:extLst>
                </p:cNvPr>
                <p:cNvSpPr/>
                <p:nvPr/>
              </p:nvSpPr>
              <p:spPr>
                <a:xfrm>
                  <a:off x="5580596" y="2535123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7" name="object 95">
                  <a:extLst>
                    <a:ext uri="{FF2B5EF4-FFF2-40B4-BE49-F238E27FC236}">
                      <a16:creationId xmlns:a16="http://schemas.microsoft.com/office/drawing/2014/main" id="{C88E4B9D-18F0-446E-8A7B-A5795D941A2F}"/>
                    </a:ext>
                  </a:extLst>
                </p:cNvPr>
                <p:cNvSpPr/>
                <p:nvPr/>
              </p:nvSpPr>
              <p:spPr>
                <a:xfrm>
                  <a:off x="5580596" y="2619032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3" name="object 79">
                  <a:extLst>
                    <a:ext uri="{FF2B5EF4-FFF2-40B4-BE49-F238E27FC236}">
                      <a16:creationId xmlns:a16="http://schemas.microsoft.com/office/drawing/2014/main" id="{2DB371E9-F9F8-4E83-A925-655FA4741D2E}"/>
                    </a:ext>
                  </a:extLst>
                </p:cNvPr>
                <p:cNvSpPr/>
                <p:nvPr/>
              </p:nvSpPr>
              <p:spPr>
                <a:xfrm>
                  <a:off x="5601600" y="2534400"/>
                  <a:ext cx="0" cy="8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25729">
                      <a:moveTo>
                        <a:pt x="0" y="125158"/>
                      </a:moveTo>
                      <a:lnTo>
                        <a:pt x="0" y="62585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D20EA98-40A3-4A42-9BDB-592D755AB820}"/>
                  </a:ext>
                </a:extLst>
              </p:cNvPr>
              <p:cNvGrpSpPr/>
              <p:nvPr/>
            </p:nvGrpSpPr>
            <p:grpSpPr>
              <a:xfrm>
                <a:off x="7110000" y="2579878"/>
                <a:ext cx="38735" cy="91782"/>
                <a:chOff x="5995784" y="2579878"/>
                <a:chExt cx="38735" cy="91782"/>
              </a:xfrm>
            </p:grpSpPr>
            <p:sp>
              <p:nvSpPr>
                <p:cNvPr id="208" name="object 96">
                  <a:extLst>
                    <a:ext uri="{FF2B5EF4-FFF2-40B4-BE49-F238E27FC236}">
                      <a16:creationId xmlns:a16="http://schemas.microsoft.com/office/drawing/2014/main" id="{BB068FAD-FFAF-433D-833A-35C63793C39A}"/>
                    </a:ext>
                  </a:extLst>
                </p:cNvPr>
                <p:cNvSpPr/>
                <p:nvPr/>
              </p:nvSpPr>
              <p:spPr>
                <a:xfrm>
                  <a:off x="5995784" y="2582049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9" name="object 97">
                  <a:extLst>
                    <a:ext uri="{FF2B5EF4-FFF2-40B4-BE49-F238E27FC236}">
                      <a16:creationId xmlns:a16="http://schemas.microsoft.com/office/drawing/2014/main" id="{62E67682-E0A2-44FD-B5DB-2613D6BC0D4E}"/>
                    </a:ext>
                  </a:extLst>
                </p:cNvPr>
                <p:cNvSpPr/>
                <p:nvPr/>
              </p:nvSpPr>
              <p:spPr>
                <a:xfrm>
                  <a:off x="5995784" y="2671660"/>
                  <a:ext cx="387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5">
                      <a:moveTo>
                        <a:pt x="0" y="0"/>
                      </a:moveTo>
                      <a:lnTo>
                        <a:pt x="38506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0" name="object 79">
                  <a:extLst>
                    <a:ext uri="{FF2B5EF4-FFF2-40B4-BE49-F238E27FC236}">
                      <a16:creationId xmlns:a16="http://schemas.microsoft.com/office/drawing/2014/main" id="{702A8CA7-9E0A-431B-B95E-737B71307313}"/>
                    </a:ext>
                  </a:extLst>
                </p:cNvPr>
                <p:cNvSpPr/>
                <p:nvPr/>
              </p:nvSpPr>
              <p:spPr>
                <a:xfrm>
                  <a:off x="6015600" y="2579878"/>
                  <a:ext cx="0" cy="9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25729">
                      <a:moveTo>
                        <a:pt x="0" y="125158"/>
                      </a:moveTo>
                      <a:lnTo>
                        <a:pt x="0" y="62585"/>
                      </a:lnTo>
                      <a:lnTo>
                        <a:pt x="0" y="0"/>
                      </a:lnTo>
                    </a:path>
                  </a:pathLst>
                </a:custGeom>
                <a:ln w="6350">
                  <a:solidFill>
                    <a:srgbClr val="6C6D6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C0093F9-B37F-4BF0-8134-8C79817E9499}"/>
                  </a:ext>
                </a:extLst>
              </p:cNvPr>
              <p:cNvGrpSpPr/>
              <p:nvPr/>
            </p:nvGrpSpPr>
            <p:grpSpPr>
              <a:xfrm>
                <a:off x="2628000" y="1850400"/>
                <a:ext cx="174308" cy="1674711"/>
                <a:chOff x="2654456" y="1850400"/>
                <a:chExt cx="174308" cy="1674711"/>
              </a:xfrm>
            </p:grpSpPr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0E086C76-326A-42AE-B255-6936E2799F02}"/>
                    </a:ext>
                  </a:extLst>
                </p:cNvPr>
                <p:cNvSpPr txBox="1"/>
                <p:nvPr/>
              </p:nvSpPr>
              <p:spPr>
                <a:xfrm>
                  <a:off x="2654456" y="1850400"/>
                  <a:ext cx="173124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lang="en-GB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4EE66800-FEE6-4F1D-BE97-0E8CF912463B}"/>
                    </a:ext>
                  </a:extLst>
                </p:cNvPr>
                <p:cNvSpPr txBox="1"/>
                <p:nvPr/>
              </p:nvSpPr>
              <p:spPr>
                <a:xfrm>
                  <a:off x="2654456" y="2167200"/>
                  <a:ext cx="173124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lang="en-GB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</a:p>
              </p:txBody>
            </p:sp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FECBAF0C-985B-44CB-8CD2-00C8587D266F}"/>
                    </a:ext>
                  </a:extLst>
                </p:cNvPr>
                <p:cNvSpPr txBox="1"/>
                <p:nvPr/>
              </p:nvSpPr>
              <p:spPr>
                <a:xfrm>
                  <a:off x="2654456" y="2469600"/>
                  <a:ext cx="173124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lang="en-GB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</p:txBody>
            </p:sp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D7B07D84-FA05-46AE-B853-E8B81AAC6FE4}"/>
                    </a:ext>
                  </a:extLst>
                </p:cNvPr>
                <p:cNvSpPr txBox="1"/>
                <p:nvPr/>
              </p:nvSpPr>
              <p:spPr>
                <a:xfrm>
                  <a:off x="2654456" y="2793600"/>
                  <a:ext cx="173124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lang="en-GB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</p:txBody>
            </p:sp>
            <p:sp>
              <p:nvSpPr>
                <p:cNvPr id="224" name="TextBox 223">
                  <a:extLst>
                    <a:ext uri="{FF2B5EF4-FFF2-40B4-BE49-F238E27FC236}">
                      <a16:creationId xmlns:a16="http://schemas.microsoft.com/office/drawing/2014/main" id="{B450685B-6837-49DB-B3FC-AF3EEDA4F2B5}"/>
                    </a:ext>
                  </a:extLst>
                </p:cNvPr>
                <p:cNvSpPr txBox="1"/>
                <p:nvPr/>
              </p:nvSpPr>
              <p:spPr>
                <a:xfrm>
                  <a:off x="2654456" y="3106800"/>
                  <a:ext cx="173124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lang="en-GB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45F745A4-408D-47E7-9B65-2FEA659759D1}"/>
                    </a:ext>
                  </a:extLst>
                </p:cNvPr>
                <p:cNvSpPr txBox="1"/>
                <p:nvPr/>
              </p:nvSpPr>
              <p:spPr>
                <a:xfrm>
                  <a:off x="2655640" y="3402000"/>
                  <a:ext cx="173124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lang="en-GB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9587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D85D46-004D-432D-BDCE-8A618F6702DB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An optimized testing scenario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Projected number of HIV tests in an optimized HIV testing strategy,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testing modality, hypothetical country with a generalized epidemic, 2017–2030 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8B0A7D-FFDF-43C2-98B2-1424CF622F1F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Avenir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 Health and UNAIDS, special analysis,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B4A66DFE-D64E-486D-82B5-BB6D0F5A390D}"/>
                </a:ext>
              </a:extLst>
            </p:cNvPr>
            <p:cNvSpPr txBox="1"/>
            <p:nvPr/>
          </p:nvSpPr>
          <p:spPr>
            <a:xfrm>
              <a:off x="1619283" y="2708301"/>
              <a:ext cx="102592" cy="1307571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 algn="ctr">
                <a:lnSpc>
                  <a:spcPts val="770"/>
                </a:lnSpc>
              </a:pPr>
              <a:r>
                <a:rPr sz="700" spc="20" dirty="0">
                  <a:latin typeface="Arial"/>
                  <a:cs typeface="Arial"/>
                </a:rPr>
                <a:t>Number of HIV tests (million)</a:t>
              </a: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A00102F1-288D-4623-B31C-48E9570AEF75}"/>
                </a:ext>
              </a:extLst>
            </p:cNvPr>
            <p:cNvSpPr txBox="1"/>
            <p:nvPr/>
          </p:nvSpPr>
          <p:spPr>
            <a:xfrm>
              <a:off x="20556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41B090F-80AF-453E-92EF-7F4B6F6D7F52}"/>
                </a:ext>
              </a:extLst>
            </p:cNvPr>
            <p:cNvGrpSpPr/>
            <p:nvPr/>
          </p:nvGrpSpPr>
          <p:grpSpPr>
            <a:xfrm>
              <a:off x="6948000" y="5194800"/>
              <a:ext cx="970015" cy="180000"/>
              <a:chOff x="6732000" y="5256000"/>
              <a:chExt cx="970015" cy="180000"/>
            </a:xfrm>
          </p:grpSpPr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55AFB5FD-E31E-4DDB-B7B9-5E15FBBD77E0}"/>
                  </a:ext>
                </a:extLst>
              </p:cNvPr>
              <p:cNvSpPr/>
              <p:nvPr/>
            </p:nvSpPr>
            <p:spPr>
              <a:xfrm>
                <a:off x="6732000" y="5256000"/>
                <a:ext cx="180000" cy="180000"/>
              </a:xfrm>
              <a:custGeom>
                <a:avLst/>
                <a:gdLst/>
                <a:ahLst/>
                <a:cxnLst/>
                <a:rect l="l" t="t" r="r" b="b"/>
                <a:pathLst>
                  <a:path w="124460" h="124460">
                    <a:moveTo>
                      <a:pt x="0" y="124358"/>
                    </a:moveTo>
                    <a:lnTo>
                      <a:pt x="124358" y="124358"/>
                    </a:lnTo>
                    <a:lnTo>
                      <a:pt x="124358" y="0"/>
                    </a:lnTo>
                    <a:lnTo>
                      <a:pt x="0" y="0"/>
                    </a:lnTo>
                    <a:lnTo>
                      <a:pt x="0" y="124358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3">
                <a:extLst>
                  <a:ext uri="{FF2B5EF4-FFF2-40B4-BE49-F238E27FC236}">
                    <a16:creationId xmlns:a16="http://schemas.microsoft.com/office/drawing/2014/main" id="{0FB0FC62-4DCF-4A00-9C0A-63DDEC805804}"/>
                  </a:ext>
                </a:extLst>
              </p:cNvPr>
              <p:cNvSpPr txBox="1"/>
              <p:nvPr/>
            </p:nvSpPr>
            <p:spPr>
              <a:xfrm>
                <a:off x="6948000" y="5256000"/>
                <a:ext cx="754015" cy="180000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no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dirty="0"/>
                  <a:t>Mobile testing</a:t>
                </a:r>
              </a:p>
            </p:txBody>
          </p:sp>
        </p:grpSp>
        <p:sp>
          <p:nvSpPr>
            <p:cNvPr id="31" name="bk object 16">
              <a:extLst>
                <a:ext uri="{FF2B5EF4-FFF2-40B4-BE49-F238E27FC236}">
                  <a16:creationId xmlns:a16="http://schemas.microsoft.com/office/drawing/2014/main" id="{84A4B1FF-1292-4E62-9DD0-C670BC045A5F}"/>
                </a:ext>
              </a:extLst>
            </p:cNvPr>
            <p:cNvSpPr/>
            <p:nvPr/>
          </p:nvSpPr>
          <p:spPr>
            <a:xfrm>
              <a:off x="2113200" y="3924269"/>
              <a:ext cx="5576570" cy="747395"/>
            </a:xfrm>
            <a:custGeom>
              <a:avLst/>
              <a:gdLst/>
              <a:ahLst/>
              <a:cxnLst/>
              <a:rect l="l" t="t" r="r" b="b"/>
              <a:pathLst>
                <a:path w="5576570" h="747395">
                  <a:moveTo>
                    <a:pt x="0" y="266661"/>
                  </a:moveTo>
                  <a:lnTo>
                    <a:pt x="0" y="747280"/>
                  </a:lnTo>
                  <a:lnTo>
                    <a:pt x="5576417" y="747280"/>
                  </a:lnTo>
                  <a:lnTo>
                    <a:pt x="5576417" y="281101"/>
                  </a:lnTo>
                  <a:lnTo>
                    <a:pt x="428955" y="281101"/>
                  </a:lnTo>
                  <a:lnTo>
                    <a:pt x="0" y="266661"/>
                  </a:lnTo>
                  <a:close/>
                </a:path>
                <a:path w="5576570" h="747395">
                  <a:moveTo>
                    <a:pt x="5576417" y="0"/>
                  </a:moveTo>
                  <a:lnTo>
                    <a:pt x="4289552" y="45288"/>
                  </a:lnTo>
                  <a:lnTo>
                    <a:pt x="3860596" y="66205"/>
                  </a:lnTo>
                  <a:lnTo>
                    <a:pt x="3431641" y="92786"/>
                  </a:lnTo>
                  <a:lnTo>
                    <a:pt x="3002686" y="133337"/>
                  </a:lnTo>
                  <a:lnTo>
                    <a:pt x="2573731" y="162902"/>
                  </a:lnTo>
                  <a:lnTo>
                    <a:pt x="1715820" y="239052"/>
                  </a:lnTo>
                  <a:lnTo>
                    <a:pt x="857910" y="276809"/>
                  </a:lnTo>
                  <a:lnTo>
                    <a:pt x="428955" y="281101"/>
                  </a:lnTo>
                  <a:lnTo>
                    <a:pt x="5576417" y="281101"/>
                  </a:lnTo>
                  <a:lnTo>
                    <a:pt x="5576417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17">
              <a:extLst>
                <a:ext uri="{FF2B5EF4-FFF2-40B4-BE49-F238E27FC236}">
                  <a16:creationId xmlns:a16="http://schemas.microsoft.com/office/drawing/2014/main" id="{683AE6EE-9451-4772-8BD2-16ED9E512CCC}"/>
                </a:ext>
              </a:extLst>
            </p:cNvPr>
            <p:cNvSpPr/>
            <p:nvPr/>
          </p:nvSpPr>
          <p:spPr>
            <a:xfrm>
              <a:off x="2113200" y="3124528"/>
              <a:ext cx="5576570" cy="1081405"/>
            </a:xfrm>
            <a:custGeom>
              <a:avLst/>
              <a:gdLst/>
              <a:ahLst/>
              <a:cxnLst/>
              <a:rect l="l" t="t" r="r" b="b"/>
              <a:pathLst>
                <a:path w="5576570" h="1081404">
                  <a:moveTo>
                    <a:pt x="1286865" y="0"/>
                  </a:moveTo>
                  <a:lnTo>
                    <a:pt x="857910" y="38468"/>
                  </a:lnTo>
                  <a:lnTo>
                    <a:pt x="428955" y="61722"/>
                  </a:lnTo>
                  <a:lnTo>
                    <a:pt x="0" y="64998"/>
                  </a:lnTo>
                  <a:lnTo>
                    <a:pt x="0" y="1066406"/>
                  </a:lnTo>
                  <a:lnTo>
                    <a:pt x="428955" y="1080846"/>
                  </a:lnTo>
                  <a:lnTo>
                    <a:pt x="857910" y="1076540"/>
                  </a:lnTo>
                  <a:lnTo>
                    <a:pt x="1715820" y="1038796"/>
                  </a:lnTo>
                  <a:lnTo>
                    <a:pt x="2573731" y="962647"/>
                  </a:lnTo>
                  <a:lnTo>
                    <a:pt x="3002686" y="933081"/>
                  </a:lnTo>
                  <a:lnTo>
                    <a:pt x="3431641" y="892530"/>
                  </a:lnTo>
                  <a:lnTo>
                    <a:pt x="3860596" y="865949"/>
                  </a:lnTo>
                  <a:lnTo>
                    <a:pt x="4289552" y="845032"/>
                  </a:lnTo>
                  <a:lnTo>
                    <a:pt x="5039592" y="818934"/>
                  </a:lnTo>
                  <a:lnTo>
                    <a:pt x="3431641" y="818934"/>
                  </a:lnTo>
                  <a:lnTo>
                    <a:pt x="3002686" y="789063"/>
                  </a:lnTo>
                  <a:lnTo>
                    <a:pt x="2573731" y="680948"/>
                  </a:lnTo>
                  <a:lnTo>
                    <a:pt x="2144776" y="447535"/>
                  </a:lnTo>
                  <a:lnTo>
                    <a:pt x="1715820" y="229057"/>
                  </a:lnTo>
                  <a:lnTo>
                    <a:pt x="1286865" y="0"/>
                  </a:lnTo>
                  <a:close/>
                </a:path>
                <a:path w="5576570" h="1081404">
                  <a:moveTo>
                    <a:pt x="5576417" y="718083"/>
                  </a:moveTo>
                  <a:lnTo>
                    <a:pt x="4289552" y="768299"/>
                  </a:lnTo>
                  <a:lnTo>
                    <a:pt x="3860596" y="790790"/>
                  </a:lnTo>
                  <a:lnTo>
                    <a:pt x="3431641" y="818934"/>
                  </a:lnTo>
                  <a:lnTo>
                    <a:pt x="5039592" y="818934"/>
                  </a:lnTo>
                  <a:lnTo>
                    <a:pt x="5576417" y="799744"/>
                  </a:lnTo>
                  <a:lnTo>
                    <a:pt x="5576417" y="718083"/>
                  </a:lnTo>
                  <a:close/>
                </a:path>
              </a:pathLst>
            </a:custGeom>
            <a:solidFill>
              <a:srgbClr val="F7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18">
              <a:extLst>
                <a:ext uri="{FF2B5EF4-FFF2-40B4-BE49-F238E27FC236}">
                  <a16:creationId xmlns:a16="http://schemas.microsoft.com/office/drawing/2014/main" id="{F5848FF6-DAFC-4DDA-AF37-92C197EFC6DD}"/>
                </a:ext>
              </a:extLst>
            </p:cNvPr>
            <p:cNvSpPr/>
            <p:nvPr/>
          </p:nvSpPr>
          <p:spPr>
            <a:xfrm>
              <a:off x="2113200" y="2980376"/>
              <a:ext cx="5576570" cy="963294"/>
            </a:xfrm>
            <a:custGeom>
              <a:avLst/>
              <a:gdLst/>
              <a:ahLst/>
              <a:cxnLst/>
              <a:rect l="l" t="t" r="r" b="b"/>
              <a:pathLst>
                <a:path w="5576570" h="963295">
                  <a:moveTo>
                    <a:pt x="1503471" y="144145"/>
                  </a:moveTo>
                  <a:lnTo>
                    <a:pt x="1286865" y="144145"/>
                  </a:lnTo>
                  <a:lnTo>
                    <a:pt x="1715820" y="373202"/>
                  </a:lnTo>
                  <a:lnTo>
                    <a:pt x="2144776" y="591693"/>
                  </a:lnTo>
                  <a:lnTo>
                    <a:pt x="2573731" y="825093"/>
                  </a:lnTo>
                  <a:lnTo>
                    <a:pt x="3002686" y="933208"/>
                  </a:lnTo>
                  <a:lnTo>
                    <a:pt x="3431641" y="963079"/>
                  </a:lnTo>
                  <a:lnTo>
                    <a:pt x="3860596" y="934948"/>
                  </a:lnTo>
                  <a:lnTo>
                    <a:pt x="4289552" y="912456"/>
                  </a:lnTo>
                  <a:lnTo>
                    <a:pt x="5130863" y="879957"/>
                  </a:lnTo>
                  <a:lnTo>
                    <a:pt x="3431641" y="879957"/>
                  </a:lnTo>
                  <a:lnTo>
                    <a:pt x="3002686" y="851839"/>
                  </a:lnTo>
                  <a:lnTo>
                    <a:pt x="2573731" y="745439"/>
                  </a:lnTo>
                  <a:lnTo>
                    <a:pt x="1715820" y="285457"/>
                  </a:lnTo>
                  <a:lnTo>
                    <a:pt x="1503471" y="144145"/>
                  </a:lnTo>
                  <a:close/>
                </a:path>
                <a:path w="5576570" h="963295">
                  <a:moveTo>
                    <a:pt x="5576417" y="769848"/>
                  </a:moveTo>
                  <a:lnTo>
                    <a:pt x="4289552" y="825728"/>
                  </a:lnTo>
                  <a:lnTo>
                    <a:pt x="3860596" y="850036"/>
                  </a:lnTo>
                  <a:lnTo>
                    <a:pt x="3431641" y="879957"/>
                  </a:lnTo>
                  <a:lnTo>
                    <a:pt x="5130863" y="879957"/>
                  </a:lnTo>
                  <a:lnTo>
                    <a:pt x="5576417" y="862241"/>
                  </a:lnTo>
                  <a:lnTo>
                    <a:pt x="5576417" y="769848"/>
                  </a:lnTo>
                  <a:close/>
                </a:path>
                <a:path w="5576570" h="963295">
                  <a:moveTo>
                    <a:pt x="1286865" y="0"/>
                  </a:moveTo>
                  <a:lnTo>
                    <a:pt x="857910" y="46647"/>
                  </a:lnTo>
                  <a:lnTo>
                    <a:pt x="428955" y="77762"/>
                  </a:lnTo>
                  <a:lnTo>
                    <a:pt x="0" y="88709"/>
                  </a:lnTo>
                  <a:lnTo>
                    <a:pt x="0" y="209156"/>
                  </a:lnTo>
                  <a:lnTo>
                    <a:pt x="428955" y="205879"/>
                  </a:lnTo>
                  <a:lnTo>
                    <a:pt x="857910" y="182613"/>
                  </a:lnTo>
                  <a:lnTo>
                    <a:pt x="1286865" y="144145"/>
                  </a:lnTo>
                  <a:lnTo>
                    <a:pt x="1503471" y="144145"/>
                  </a:lnTo>
                  <a:lnTo>
                    <a:pt x="1286865" y="0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k object 19">
              <a:extLst>
                <a:ext uri="{FF2B5EF4-FFF2-40B4-BE49-F238E27FC236}">
                  <a16:creationId xmlns:a16="http://schemas.microsoft.com/office/drawing/2014/main" id="{629ED897-92C6-40FE-A508-FDB289DE9BC5}"/>
                </a:ext>
              </a:extLst>
            </p:cNvPr>
            <p:cNvSpPr/>
            <p:nvPr/>
          </p:nvSpPr>
          <p:spPr>
            <a:xfrm>
              <a:off x="2113200" y="2849784"/>
              <a:ext cx="5576570" cy="1010919"/>
            </a:xfrm>
            <a:custGeom>
              <a:avLst/>
              <a:gdLst/>
              <a:ahLst/>
              <a:cxnLst/>
              <a:rect l="l" t="t" r="r" b="b"/>
              <a:pathLst>
                <a:path w="5576570" h="1010920">
                  <a:moveTo>
                    <a:pt x="1489368" y="130581"/>
                  </a:moveTo>
                  <a:lnTo>
                    <a:pt x="1286865" y="130581"/>
                  </a:lnTo>
                  <a:lnTo>
                    <a:pt x="1715820" y="416051"/>
                  </a:lnTo>
                  <a:lnTo>
                    <a:pt x="2573731" y="876020"/>
                  </a:lnTo>
                  <a:lnTo>
                    <a:pt x="3002686" y="982433"/>
                  </a:lnTo>
                  <a:lnTo>
                    <a:pt x="3431641" y="1010551"/>
                  </a:lnTo>
                  <a:lnTo>
                    <a:pt x="3860596" y="980630"/>
                  </a:lnTo>
                  <a:lnTo>
                    <a:pt x="4289552" y="956309"/>
                  </a:lnTo>
                  <a:lnTo>
                    <a:pt x="5198822" y="917155"/>
                  </a:lnTo>
                  <a:lnTo>
                    <a:pt x="3431641" y="917155"/>
                  </a:lnTo>
                  <a:lnTo>
                    <a:pt x="3002686" y="868921"/>
                  </a:lnTo>
                  <a:lnTo>
                    <a:pt x="2573731" y="752805"/>
                  </a:lnTo>
                  <a:lnTo>
                    <a:pt x="1715820" y="276605"/>
                  </a:lnTo>
                  <a:lnTo>
                    <a:pt x="1489368" y="130581"/>
                  </a:lnTo>
                  <a:close/>
                </a:path>
                <a:path w="5576570" h="1010920">
                  <a:moveTo>
                    <a:pt x="5576417" y="789089"/>
                  </a:moveTo>
                  <a:lnTo>
                    <a:pt x="3431641" y="917155"/>
                  </a:lnTo>
                  <a:lnTo>
                    <a:pt x="5198822" y="917155"/>
                  </a:lnTo>
                  <a:lnTo>
                    <a:pt x="5576417" y="900442"/>
                  </a:lnTo>
                  <a:lnTo>
                    <a:pt x="5576417" y="789089"/>
                  </a:lnTo>
                  <a:close/>
                </a:path>
                <a:path w="5576570" h="1010920">
                  <a:moveTo>
                    <a:pt x="1286865" y="0"/>
                  </a:moveTo>
                  <a:lnTo>
                    <a:pt x="857910" y="74752"/>
                  </a:lnTo>
                  <a:lnTo>
                    <a:pt x="428955" y="132613"/>
                  </a:lnTo>
                  <a:lnTo>
                    <a:pt x="0" y="165544"/>
                  </a:lnTo>
                  <a:lnTo>
                    <a:pt x="0" y="219303"/>
                  </a:lnTo>
                  <a:lnTo>
                    <a:pt x="428955" y="208356"/>
                  </a:lnTo>
                  <a:lnTo>
                    <a:pt x="857910" y="177241"/>
                  </a:lnTo>
                  <a:lnTo>
                    <a:pt x="1286865" y="130581"/>
                  </a:lnTo>
                  <a:lnTo>
                    <a:pt x="1489368" y="130581"/>
                  </a:lnTo>
                  <a:lnTo>
                    <a:pt x="1286865" y="0"/>
                  </a:lnTo>
                  <a:close/>
                </a:path>
              </a:pathLst>
            </a:custGeom>
            <a:solidFill>
              <a:srgbClr val="40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k object 20">
              <a:extLst>
                <a:ext uri="{FF2B5EF4-FFF2-40B4-BE49-F238E27FC236}">
                  <a16:creationId xmlns:a16="http://schemas.microsoft.com/office/drawing/2014/main" id="{3B4B5756-568A-4BB5-9A5C-80D2A42BEFBE}"/>
                </a:ext>
              </a:extLst>
            </p:cNvPr>
            <p:cNvSpPr/>
            <p:nvPr/>
          </p:nvSpPr>
          <p:spPr>
            <a:xfrm>
              <a:off x="2113200" y="2636145"/>
              <a:ext cx="4290060" cy="1130935"/>
            </a:xfrm>
            <a:custGeom>
              <a:avLst/>
              <a:gdLst/>
              <a:ahLst/>
              <a:cxnLst/>
              <a:rect l="l" t="t" r="r" b="b"/>
              <a:pathLst>
                <a:path w="4290060" h="1130935">
                  <a:moveTo>
                    <a:pt x="1778630" y="213639"/>
                  </a:moveTo>
                  <a:lnTo>
                    <a:pt x="1286865" y="213639"/>
                  </a:lnTo>
                  <a:lnTo>
                    <a:pt x="1715820" y="490245"/>
                  </a:lnTo>
                  <a:lnTo>
                    <a:pt x="2573731" y="966444"/>
                  </a:lnTo>
                  <a:lnTo>
                    <a:pt x="3002686" y="1082560"/>
                  </a:lnTo>
                  <a:lnTo>
                    <a:pt x="3431641" y="1130795"/>
                  </a:lnTo>
                  <a:lnTo>
                    <a:pt x="4012454" y="1097597"/>
                  </a:lnTo>
                  <a:lnTo>
                    <a:pt x="3860596" y="1097597"/>
                  </a:lnTo>
                  <a:lnTo>
                    <a:pt x="3431641" y="1053236"/>
                  </a:lnTo>
                  <a:lnTo>
                    <a:pt x="3002686" y="909637"/>
                  </a:lnTo>
                  <a:lnTo>
                    <a:pt x="2573731" y="731088"/>
                  </a:lnTo>
                  <a:lnTo>
                    <a:pt x="2144776" y="402869"/>
                  </a:lnTo>
                  <a:lnTo>
                    <a:pt x="1778630" y="213639"/>
                  </a:lnTo>
                  <a:close/>
                </a:path>
                <a:path w="4290060" h="1130935">
                  <a:moveTo>
                    <a:pt x="4289552" y="1081468"/>
                  </a:moveTo>
                  <a:lnTo>
                    <a:pt x="3860596" y="1097597"/>
                  </a:lnTo>
                  <a:lnTo>
                    <a:pt x="4012454" y="1097597"/>
                  </a:lnTo>
                  <a:lnTo>
                    <a:pt x="4289552" y="1081468"/>
                  </a:lnTo>
                  <a:close/>
                </a:path>
                <a:path w="4290060" h="1130935">
                  <a:moveTo>
                    <a:pt x="1286865" y="0"/>
                  </a:moveTo>
                  <a:lnTo>
                    <a:pt x="857910" y="139712"/>
                  </a:lnTo>
                  <a:lnTo>
                    <a:pt x="428955" y="286334"/>
                  </a:lnTo>
                  <a:lnTo>
                    <a:pt x="0" y="379183"/>
                  </a:lnTo>
                  <a:lnTo>
                    <a:pt x="428955" y="346252"/>
                  </a:lnTo>
                  <a:lnTo>
                    <a:pt x="857910" y="288391"/>
                  </a:lnTo>
                  <a:lnTo>
                    <a:pt x="1286865" y="213639"/>
                  </a:lnTo>
                  <a:lnTo>
                    <a:pt x="1778630" y="213639"/>
                  </a:lnTo>
                  <a:lnTo>
                    <a:pt x="1715820" y="181178"/>
                  </a:lnTo>
                  <a:lnTo>
                    <a:pt x="128686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k object 21">
              <a:extLst>
                <a:ext uri="{FF2B5EF4-FFF2-40B4-BE49-F238E27FC236}">
                  <a16:creationId xmlns:a16="http://schemas.microsoft.com/office/drawing/2014/main" id="{AD3166DF-5D6D-4AC2-8882-F3D4CF2AC034}"/>
                </a:ext>
              </a:extLst>
            </p:cNvPr>
            <p:cNvSpPr/>
            <p:nvPr/>
          </p:nvSpPr>
          <p:spPr>
            <a:xfrm>
              <a:off x="2113200" y="2188800"/>
              <a:ext cx="5576570" cy="1544955"/>
            </a:xfrm>
            <a:custGeom>
              <a:avLst/>
              <a:gdLst/>
              <a:ahLst/>
              <a:cxnLst/>
              <a:rect l="l" t="t" r="r" b="b"/>
              <a:pathLst>
                <a:path w="5576570" h="1544954">
                  <a:moveTo>
                    <a:pt x="2221792" y="447344"/>
                  </a:moveTo>
                  <a:lnTo>
                    <a:pt x="1286865" y="447344"/>
                  </a:lnTo>
                  <a:lnTo>
                    <a:pt x="1715820" y="628523"/>
                  </a:lnTo>
                  <a:lnTo>
                    <a:pt x="2144776" y="850214"/>
                  </a:lnTo>
                  <a:lnTo>
                    <a:pt x="2573731" y="1178433"/>
                  </a:lnTo>
                  <a:lnTo>
                    <a:pt x="3002686" y="1356982"/>
                  </a:lnTo>
                  <a:lnTo>
                    <a:pt x="3431641" y="1500581"/>
                  </a:lnTo>
                  <a:lnTo>
                    <a:pt x="3860596" y="1544942"/>
                  </a:lnTo>
                  <a:lnTo>
                    <a:pt x="4289552" y="1528813"/>
                  </a:lnTo>
                  <a:lnTo>
                    <a:pt x="5576417" y="1450073"/>
                  </a:lnTo>
                  <a:lnTo>
                    <a:pt x="5576417" y="1375359"/>
                  </a:lnTo>
                  <a:lnTo>
                    <a:pt x="3860596" y="1375359"/>
                  </a:lnTo>
                  <a:lnTo>
                    <a:pt x="3431641" y="1328267"/>
                  </a:lnTo>
                  <a:lnTo>
                    <a:pt x="3002686" y="1169962"/>
                  </a:lnTo>
                  <a:lnTo>
                    <a:pt x="2573731" y="841108"/>
                  </a:lnTo>
                  <a:lnTo>
                    <a:pt x="2221792" y="447344"/>
                  </a:lnTo>
                  <a:close/>
                </a:path>
                <a:path w="5576570" h="1544954">
                  <a:moveTo>
                    <a:pt x="5576417" y="1265593"/>
                  </a:moveTo>
                  <a:lnTo>
                    <a:pt x="4289552" y="1355598"/>
                  </a:lnTo>
                  <a:lnTo>
                    <a:pt x="3860596" y="1375359"/>
                  </a:lnTo>
                  <a:lnTo>
                    <a:pt x="5576417" y="1375359"/>
                  </a:lnTo>
                  <a:lnTo>
                    <a:pt x="5576417" y="1265593"/>
                  </a:lnTo>
                  <a:close/>
                </a:path>
                <a:path w="5576570" h="1544954">
                  <a:moveTo>
                    <a:pt x="1286865" y="0"/>
                  </a:moveTo>
                  <a:lnTo>
                    <a:pt x="428955" y="589940"/>
                  </a:lnTo>
                  <a:lnTo>
                    <a:pt x="0" y="826528"/>
                  </a:lnTo>
                  <a:lnTo>
                    <a:pt x="428955" y="733679"/>
                  </a:lnTo>
                  <a:lnTo>
                    <a:pt x="857910" y="587057"/>
                  </a:lnTo>
                  <a:lnTo>
                    <a:pt x="1286865" y="447344"/>
                  </a:lnTo>
                  <a:lnTo>
                    <a:pt x="2221792" y="447344"/>
                  </a:lnTo>
                  <a:lnTo>
                    <a:pt x="2144776" y="361175"/>
                  </a:lnTo>
                  <a:lnTo>
                    <a:pt x="1715820" y="160807"/>
                  </a:lnTo>
                  <a:lnTo>
                    <a:pt x="128686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90F4B31-6A33-40E6-96E3-91582CED0328}"/>
                </a:ext>
              </a:extLst>
            </p:cNvPr>
            <p:cNvGrpSpPr/>
            <p:nvPr/>
          </p:nvGrpSpPr>
          <p:grpSpPr>
            <a:xfrm>
              <a:off x="1963675" y="5194800"/>
              <a:ext cx="793081" cy="180000"/>
              <a:chOff x="1963675" y="5256000"/>
              <a:chExt cx="793081" cy="180000"/>
            </a:xfrm>
          </p:grpSpPr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F0A796F1-CDB9-4EC3-BA02-4CE60AC40AA6}"/>
                  </a:ext>
                </a:extLst>
              </p:cNvPr>
              <p:cNvSpPr/>
              <p:nvPr/>
            </p:nvSpPr>
            <p:spPr>
              <a:xfrm>
                <a:off x="1963675" y="5256000"/>
                <a:ext cx="180000" cy="180000"/>
              </a:xfrm>
              <a:custGeom>
                <a:avLst/>
                <a:gdLst/>
                <a:ahLst/>
                <a:cxnLst/>
                <a:rect l="l" t="t" r="r" b="b"/>
                <a:pathLst>
                  <a:path w="124459" h="124460">
                    <a:moveTo>
                      <a:pt x="0" y="124358"/>
                    </a:moveTo>
                    <a:lnTo>
                      <a:pt x="124358" y="124358"/>
                    </a:lnTo>
                    <a:lnTo>
                      <a:pt x="124358" y="0"/>
                    </a:lnTo>
                    <a:lnTo>
                      <a:pt x="0" y="0"/>
                    </a:lnTo>
                    <a:lnTo>
                      <a:pt x="0" y="124358"/>
                    </a:lnTo>
                    <a:close/>
                  </a:path>
                </a:pathLst>
              </a:custGeom>
              <a:solidFill>
                <a:srgbClr val="BCBEC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23">
                <a:extLst>
                  <a:ext uri="{FF2B5EF4-FFF2-40B4-BE49-F238E27FC236}">
                    <a16:creationId xmlns:a16="http://schemas.microsoft.com/office/drawing/2014/main" id="{89AD0EB2-DE2B-48DA-B9DC-A21A0B89CD4D}"/>
                  </a:ext>
                </a:extLst>
              </p:cNvPr>
              <p:cNvSpPr txBox="1"/>
              <p:nvPr/>
            </p:nvSpPr>
            <p:spPr>
              <a:xfrm>
                <a:off x="2179675" y="5256000"/>
                <a:ext cx="577081" cy="138499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 dirty="0"/>
                  <a:t>Self-testing</a:t>
                </a:r>
                <a:endParaRPr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7002EB5-577A-4934-811C-DE0B7749651F}"/>
                </a:ext>
              </a:extLst>
            </p:cNvPr>
            <p:cNvGrpSpPr/>
            <p:nvPr/>
          </p:nvGrpSpPr>
          <p:grpSpPr>
            <a:xfrm>
              <a:off x="4053600" y="5482799"/>
              <a:ext cx="2287080" cy="180001"/>
              <a:chOff x="4464000" y="5543999"/>
              <a:chExt cx="2287080" cy="180001"/>
            </a:xfrm>
          </p:grpSpPr>
          <p:sp>
            <p:nvSpPr>
              <p:cNvPr id="27" name="object 21">
                <a:extLst>
                  <a:ext uri="{FF2B5EF4-FFF2-40B4-BE49-F238E27FC236}">
                    <a16:creationId xmlns:a16="http://schemas.microsoft.com/office/drawing/2014/main" id="{0D64CEAA-6305-4DC0-8B85-3F7BC2E4EA00}"/>
                  </a:ext>
                </a:extLst>
              </p:cNvPr>
              <p:cNvSpPr/>
              <p:nvPr/>
            </p:nvSpPr>
            <p:spPr>
              <a:xfrm>
                <a:off x="4464000" y="5544000"/>
                <a:ext cx="180000" cy="180000"/>
              </a:xfrm>
              <a:custGeom>
                <a:avLst/>
                <a:gdLst/>
                <a:ahLst/>
                <a:cxnLst/>
                <a:rect l="l" t="t" r="r" b="b"/>
                <a:pathLst>
                  <a:path w="124460" h="124460">
                    <a:moveTo>
                      <a:pt x="0" y="124358"/>
                    </a:moveTo>
                    <a:lnTo>
                      <a:pt x="124358" y="124358"/>
                    </a:lnTo>
                    <a:lnTo>
                      <a:pt x="124358" y="0"/>
                    </a:lnTo>
                    <a:lnTo>
                      <a:pt x="0" y="0"/>
                    </a:lnTo>
                    <a:lnTo>
                      <a:pt x="0" y="124358"/>
                    </a:lnTo>
                    <a:close/>
                  </a:path>
                </a:pathLst>
              </a:custGeom>
              <a:solidFill>
                <a:srgbClr val="0083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23">
                <a:extLst>
                  <a:ext uri="{FF2B5EF4-FFF2-40B4-BE49-F238E27FC236}">
                    <a16:creationId xmlns:a16="http://schemas.microsoft.com/office/drawing/2014/main" id="{92CE89C3-F678-41FB-8DD0-9F1581D2A3CD}"/>
                  </a:ext>
                </a:extLst>
              </p:cNvPr>
              <p:cNvSpPr txBox="1"/>
              <p:nvPr/>
            </p:nvSpPr>
            <p:spPr>
              <a:xfrm>
                <a:off x="4680000" y="5543999"/>
                <a:ext cx="2071080" cy="180000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 dirty="0"/>
                  <a:t>Provider-initiated counselling and testing</a:t>
                </a:r>
                <a:endParaRPr dirty="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B1E6EB8-8F88-4F46-A007-EB8328CDCD2E}"/>
                </a:ext>
              </a:extLst>
            </p:cNvPr>
            <p:cNvGrpSpPr/>
            <p:nvPr/>
          </p:nvGrpSpPr>
          <p:grpSpPr>
            <a:xfrm>
              <a:off x="4701600" y="5194799"/>
              <a:ext cx="2024187" cy="180001"/>
              <a:chOff x="4556956" y="5255999"/>
              <a:chExt cx="2024187" cy="180001"/>
            </a:xfrm>
          </p:grpSpPr>
          <p:sp>
            <p:nvSpPr>
              <p:cNvPr id="28" name="object 22">
                <a:extLst>
                  <a:ext uri="{FF2B5EF4-FFF2-40B4-BE49-F238E27FC236}">
                    <a16:creationId xmlns:a16="http://schemas.microsoft.com/office/drawing/2014/main" id="{1DA1027E-718A-4412-8B72-CB0263CD509D}"/>
                  </a:ext>
                </a:extLst>
              </p:cNvPr>
              <p:cNvSpPr/>
              <p:nvPr/>
            </p:nvSpPr>
            <p:spPr>
              <a:xfrm>
                <a:off x="4556956" y="5256000"/>
                <a:ext cx="180000" cy="180000"/>
              </a:xfrm>
              <a:custGeom>
                <a:avLst/>
                <a:gdLst/>
                <a:ahLst/>
                <a:cxnLst/>
                <a:rect l="l" t="t" r="r" b="b"/>
                <a:pathLst>
                  <a:path w="124460" h="124460">
                    <a:moveTo>
                      <a:pt x="0" y="124358"/>
                    </a:moveTo>
                    <a:lnTo>
                      <a:pt x="124358" y="124358"/>
                    </a:lnTo>
                    <a:lnTo>
                      <a:pt x="124358" y="0"/>
                    </a:lnTo>
                    <a:lnTo>
                      <a:pt x="0" y="0"/>
                    </a:lnTo>
                    <a:lnTo>
                      <a:pt x="0" y="124358"/>
                    </a:lnTo>
                    <a:close/>
                  </a:path>
                </a:pathLst>
              </a:custGeom>
              <a:solidFill>
                <a:srgbClr val="40AD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23">
                <a:extLst>
                  <a:ext uri="{FF2B5EF4-FFF2-40B4-BE49-F238E27FC236}">
                    <a16:creationId xmlns:a16="http://schemas.microsoft.com/office/drawing/2014/main" id="{B8615388-D488-4565-B4CE-B0FF175F72B0}"/>
                  </a:ext>
                </a:extLst>
              </p:cNvPr>
              <p:cNvSpPr txBox="1"/>
              <p:nvPr/>
            </p:nvSpPr>
            <p:spPr>
              <a:xfrm>
                <a:off x="4772956" y="5255999"/>
                <a:ext cx="1808187" cy="180000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Testing focused on key populations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59CF0DA-BFDF-4673-99F4-27A92B18BC2E}"/>
                </a:ext>
              </a:extLst>
            </p:cNvPr>
            <p:cNvGrpSpPr/>
            <p:nvPr/>
          </p:nvGrpSpPr>
          <p:grpSpPr>
            <a:xfrm>
              <a:off x="2973600" y="5194800"/>
              <a:ext cx="1524050" cy="180000"/>
              <a:chOff x="2900772" y="5256000"/>
              <a:chExt cx="1524050" cy="180000"/>
            </a:xfrm>
          </p:grpSpPr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6A672CBD-C12C-46B1-82C5-9F3C66D9FCC1}"/>
                  </a:ext>
                </a:extLst>
              </p:cNvPr>
              <p:cNvSpPr/>
              <p:nvPr/>
            </p:nvSpPr>
            <p:spPr>
              <a:xfrm>
                <a:off x="2900772" y="5256000"/>
                <a:ext cx="180000" cy="180000"/>
              </a:xfrm>
              <a:custGeom>
                <a:avLst/>
                <a:gdLst/>
                <a:ahLst/>
                <a:cxnLst/>
                <a:rect l="l" t="t" r="r" b="b"/>
                <a:pathLst>
                  <a:path w="124460" h="124460">
                    <a:moveTo>
                      <a:pt x="0" y="124358"/>
                    </a:moveTo>
                    <a:lnTo>
                      <a:pt x="124358" y="124358"/>
                    </a:lnTo>
                    <a:lnTo>
                      <a:pt x="124358" y="0"/>
                    </a:lnTo>
                    <a:lnTo>
                      <a:pt x="0" y="0"/>
                    </a:lnTo>
                    <a:lnTo>
                      <a:pt x="0" y="124358"/>
                    </a:lnTo>
                    <a:close/>
                  </a:path>
                </a:pathLst>
              </a:custGeom>
              <a:solidFill>
                <a:srgbClr val="FFC90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23">
                <a:extLst>
                  <a:ext uri="{FF2B5EF4-FFF2-40B4-BE49-F238E27FC236}">
                    <a16:creationId xmlns:a16="http://schemas.microsoft.com/office/drawing/2014/main" id="{331555C4-821F-4BE8-911C-FA5BDEF3EE7D}"/>
                  </a:ext>
                </a:extLst>
              </p:cNvPr>
              <p:cNvSpPr txBox="1"/>
              <p:nvPr/>
            </p:nvSpPr>
            <p:spPr>
              <a:xfrm>
                <a:off x="3116772" y="5256000"/>
                <a:ext cx="1308050" cy="138499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 dirty="0"/>
                  <a:t>Community-based testing</a:t>
                </a:r>
                <a:endParaRPr dirty="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FBBDEF7-B284-4295-95EA-8DE04A1616D7}"/>
                </a:ext>
              </a:extLst>
            </p:cNvPr>
            <p:cNvGrpSpPr/>
            <p:nvPr/>
          </p:nvGrpSpPr>
          <p:grpSpPr>
            <a:xfrm>
              <a:off x="1964688" y="5482800"/>
              <a:ext cx="1908775" cy="180000"/>
              <a:chOff x="1964688" y="5544000"/>
              <a:chExt cx="1908775" cy="180000"/>
            </a:xfrm>
          </p:grpSpPr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B1B56E28-1849-4FFA-B03E-E5FBF8B2F675}"/>
                  </a:ext>
                </a:extLst>
              </p:cNvPr>
              <p:cNvSpPr/>
              <p:nvPr/>
            </p:nvSpPr>
            <p:spPr>
              <a:xfrm>
                <a:off x="1964688" y="5544000"/>
                <a:ext cx="180000" cy="180000"/>
              </a:xfrm>
              <a:custGeom>
                <a:avLst/>
                <a:gdLst/>
                <a:ahLst/>
                <a:cxnLst/>
                <a:rect l="l" t="t" r="r" b="b"/>
                <a:pathLst>
                  <a:path w="124459" h="124460">
                    <a:moveTo>
                      <a:pt x="0" y="124358"/>
                    </a:moveTo>
                    <a:lnTo>
                      <a:pt x="124358" y="124358"/>
                    </a:lnTo>
                    <a:lnTo>
                      <a:pt x="124358" y="0"/>
                    </a:lnTo>
                    <a:lnTo>
                      <a:pt x="0" y="0"/>
                    </a:lnTo>
                    <a:lnTo>
                      <a:pt x="0" y="124358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23">
                <a:extLst>
                  <a:ext uri="{FF2B5EF4-FFF2-40B4-BE49-F238E27FC236}">
                    <a16:creationId xmlns:a16="http://schemas.microsoft.com/office/drawing/2014/main" id="{E8D2230A-E5AE-4A68-9C2C-5FD466D788F3}"/>
                  </a:ext>
                </a:extLst>
              </p:cNvPr>
              <p:cNvSpPr txBox="1"/>
              <p:nvPr/>
            </p:nvSpPr>
            <p:spPr>
              <a:xfrm>
                <a:off x="2180692" y="5544000"/>
                <a:ext cx="1692771" cy="180000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lnSpc>
                    <a:spcPct val="100000"/>
                  </a:lnSpc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endParaRPr lang="en-GB" dirty="0"/>
              </a:p>
              <a:p>
                <a:r>
                  <a:rPr lang="en-GB" dirty="0"/>
                  <a:t>Voluntary counselling and testing</a:t>
                </a:r>
              </a:p>
              <a:p>
                <a:endParaRPr lang="en-GB" dirty="0"/>
              </a:p>
            </p:txBody>
          </p:sp>
        </p:grpSp>
        <p:sp>
          <p:nvSpPr>
            <p:cNvPr id="51" name="object 4">
              <a:extLst>
                <a:ext uri="{FF2B5EF4-FFF2-40B4-BE49-F238E27FC236}">
                  <a16:creationId xmlns:a16="http://schemas.microsoft.com/office/drawing/2014/main" id="{FA4FD625-4493-4E72-B8BE-5D6B42DA1B40}"/>
                </a:ext>
              </a:extLst>
            </p:cNvPr>
            <p:cNvSpPr txBox="1"/>
            <p:nvPr/>
          </p:nvSpPr>
          <p:spPr>
            <a:xfrm>
              <a:off x="62676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4">
              <a:extLst>
                <a:ext uri="{FF2B5EF4-FFF2-40B4-BE49-F238E27FC236}">
                  <a16:creationId xmlns:a16="http://schemas.microsoft.com/office/drawing/2014/main" id="{73EC4D1D-F38C-45B0-9792-B586A52A0F72}"/>
                </a:ext>
              </a:extLst>
            </p:cNvPr>
            <p:cNvSpPr txBox="1"/>
            <p:nvPr/>
          </p:nvSpPr>
          <p:spPr>
            <a:xfrm>
              <a:off x="66888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4">
              <a:extLst>
                <a:ext uri="{FF2B5EF4-FFF2-40B4-BE49-F238E27FC236}">
                  <a16:creationId xmlns:a16="http://schemas.microsoft.com/office/drawing/2014/main" id="{77B28323-777F-45E4-B6C8-3648D4C798CB}"/>
                </a:ext>
              </a:extLst>
            </p:cNvPr>
            <p:cNvSpPr txBox="1"/>
            <p:nvPr/>
          </p:nvSpPr>
          <p:spPr>
            <a:xfrm>
              <a:off x="58464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bject 4">
              <a:extLst>
                <a:ext uri="{FF2B5EF4-FFF2-40B4-BE49-F238E27FC236}">
                  <a16:creationId xmlns:a16="http://schemas.microsoft.com/office/drawing/2014/main" id="{DC8A9D49-373E-42EE-BE85-93AED5263DE9}"/>
                </a:ext>
              </a:extLst>
            </p:cNvPr>
            <p:cNvSpPr txBox="1"/>
            <p:nvPr/>
          </p:nvSpPr>
          <p:spPr>
            <a:xfrm>
              <a:off x="71100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object 4">
              <a:extLst>
                <a:ext uri="{FF2B5EF4-FFF2-40B4-BE49-F238E27FC236}">
                  <a16:creationId xmlns:a16="http://schemas.microsoft.com/office/drawing/2014/main" id="{FD1A3C06-FECA-406C-9632-7C9FAA5B992B}"/>
                </a:ext>
              </a:extLst>
            </p:cNvPr>
            <p:cNvSpPr txBox="1"/>
            <p:nvPr/>
          </p:nvSpPr>
          <p:spPr>
            <a:xfrm>
              <a:off x="54252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bject 4">
              <a:extLst>
                <a:ext uri="{FF2B5EF4-FFF2-40B4-BE49-F238E27FC236}">
                  <a16:creationId xmlns:a16="http://schemas.microsoft.com/office/drawing/2014/main" id="{688286D5-E436-4C7E-A144-EA85EACB7C99}"/>
                </a:ext>
              </a:extLst>
            </p:cNvPr>
            <p:cNvSpPr txBox="1"/>
            <p:nvPr/>
          </p:nvSpPr>
          <p:spPr>
            <a:xfrm>
              <a:off x="75312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bject 4">
              <a:extLst>
                <a:ext uri="{FF2B5EF4-FFF2-40B4-BE49-F238E27FC236}">
                  <a16:creationId xmlns:a16="http://schemas.microsoft.com/office/drawing/2014/main" id="{95EF296C-11C5-482F-A748-E2A0FCB000BD}"/>
                </a:ext>
              </a:extLst>
            </p:cNvPr>
            <p:cNvSpPr txBox="1"/>
            <p:nvPr/>
          </p:nvSpPr>
          <p:spPr>
            <a:xfrm>
              <a:off x="24768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201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bject 4">
              <a:extLst>
                <a:ext uri="{FF2B5EF4-FFF2-40B4-BE49-F238E27FC236}">
                  <a16:creationId xmlns:a16="http://schemas.microsoft.com/office/drawing/2014/main" id="{49AF3F10-8765-420F-AA34-44D18ACA3C2E}"/>
                </a:ext>
              </a:extLst>
            </p:cNvPr>
            <p:cNvSpPr txBox="1"/>
            <p:nvPr/>
          </p:nvSpPr>
          <p:spPr>
            <a:xfrm>
              <a:off x="37404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bject 4">
              <a:extLst>
                <a:ext uri="{FF2B5EF4-FFF2-40B4-BE49-F238E27FC236}">
                  <a16:creationId xmlns:a16="http://schemas.microsoft.com/office/drawing/2014/main" id="{09D39ABF-401B-4704-9E61-9AAFA82C2199}"/>
                </a:ext>
              </a:extLst>
            </p:cNvPr>
            <p:cNvSpPr txBox="1"/>
            <p:nvPr/>
          </p:nvSpPr>
          <p:spPr>
            <a:xfrm>
              <a:off x="41616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4">
              <a:extLst>
                <a:ext uri="{FF2B5EF4-FFF2-40B4-BE49-F238E27FC236}">
                  <a16:creationId xmlns:a16="http://schemas.microsoft.com/office/drawing/2014/main" id="{3B356928-D7DB-442E-871E-D4E0EC5902AA}"/>
                </a:ext>
              </a:extLst>
            </p:cNvPr>
            <p:cNvSpPr txBox="1"/>
            <p:nvPr/>
          </p:nvSpPr>
          <p:spPr>
            <a:xfrm>
              <a:off x="33192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4">
              <a:extLst>
                <a:ext uri="{FF2B5EF4-FFF2-40B4-BE49-F238E27FC236}">
                  <a16:creationId xmlns:a16="http://schemas.microsoft.com/office/drawing/2014/main" id="{9D0A3649-AFD0-4B33-B23C-54091B9BB79D}"/>
                </a:ext>
              </a:extLst>
            </p:cNvPr>
            <p:cNvSpPr txBox="1"/>
            <p:nvPr/>
          </p:nvSpPr>
          <p:spPr>
            <a:xfrm>
              <a:off x="45828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bject 4">
              <a:extLst>
                <a:ext uri="{FF2B5EF4-FFF2-40B4-BE49-F238E27FC236}">
                  <a16:creationId xmlns:a16="http://schemas.microsoft.com/office/drawing/2014/main" id="{55962AE9-D7F3-4682-9105-D34AF0DFF097}"/>
                </a:ext>
              </a:extLst>
            </p:cNvPr>
            <p:cNvSpPr txBox="1"/>
            <p:nvPr/>
          </p:nvSpPr>
          <p:spPr>
            <a:xfrm>
              <a:off x="28980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201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object 4">
              <a:extLst>
                <a:ext uri="{FF2B5EF4-FFF2-40B4-BE49-F238E27FC236}">
                  <a16:creationId xmlns:a16="http://schemas.microsoft.com/office/drawing/2014/main" id="{A38BF12B-2AA4-42C5-826A-F95CCCD93BF6}"/>
                </a:ext>
              </a:extLst>
            </p:cNvPr>
            <p:cNvSpPr txBox="1"/>
            <p:nvPr/>
          </p:nvSpPr>
          <p:spPr>
            <a:xfrm>
              <a:off x="5004000" y="4726800"/>
              <a:ext cx="273214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GB"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6AAFB9A4-059E-488F-85B0-76F983765FB7}"/>
                </a:ext>
              </a:extLst>
            </p:cNvPr>
            <p:cNvSpPr/>
            <p:nvPr/>
          </p:nvSpPr>
          <p:spPr>
            <a:xfrm>
              <a:off x="2109033" y="1985710"/>
              <a:ext cx="5573395" cy="2679700"/>
            </a:xfrm>
            <a:custGeom>
              <a:avLst/>
              <a:gdLst/>
              <a:ahLst/>
              <a:cxnLst/>
              <a:rect l="l" t="t" r="r" b="b"/>
              <a:pathLst>
                <a:path w="5573395" h="2679700">
                  <a:moveTo>
                    <a:pt x="5573242" y="2679382"/>
                  </a:moveTo>
                  <a:lnTo>
                    <a:pt x="6273" y="2679382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B81EB48-FBEA-48FF-95C3-E82288CFB9D9}"/>
                </a:ext>
              </a:extLst>
            </p:cNvPr>
            <p:cNvGrpSpPr/>
            <p:nvPr/>
          </p:nvGrpSpPr>
          <p:grpSpPr>
            <a:xfrm>
              <a:off x="1897200" y="1944000"/>
              <a:ext cx="128240" cy="2790711"/>
              <a:chOff x="1872000" y="2005200"/>
              <a:chExt cx="128240" cy="2790711"/>
            </a:xfrm>
          </p:grpSpPr>
          <p:sp>
            <p:nvSpPr>
              <p:cNvPr id="65" name="object 4">
                <a:extLst>
                  <a:ext uri="{FF2B5EF4-FFF2-40B4-BE49-F238E27FC236}">
                    <a16:creationId xmlns:a16="http://schemas.microsoft.com/office/drawing/2014/main" id="{96A5CF56-E66A-4161-A0CA-3D58972B01D9}"/>
                  </a:ext>
                </a:extLst>
              </p:cNvPr>
              <p:cNvSpPr txBox="1"/>
              <p:nvPr/>
            </p:nvSpPr>
            <p:spPr>
              <a:xfrm>
                <a:off x="1872000" y="20052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GB"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object 4">
                <a:extLst>
                  <a:ext uri="{FF2B5EF4-FFF2-40B4-BE49-F238E27FC236}">
                    <a16:creationId xmlns:a16="http://schemas.microsoft.com/office/drawing/2014/main" id="{11E9AF7F-6338-4FD9-B104-A5A478CF99CF}"/>
                  </a:ext>
                </a:extLst>
              </p:cNvPr>
              <p:cNvSpPr txBox="1"/>
              <p:nvPr/>
            </p:nvSpPr>
            <p:spPr>
              <a:xfrm>
                <a:off x="1872000" y="23148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GB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object 4">
                <a:extLst>
                  <a:ext uri="{FF2B5EF4-FFF2-40B4-BE49-F238E27FC236}">
                    <a16:creationId xmlns:a16="http://schemas.microsoft.com/office/drawing/2014/main" id="{89FB3C07-A67D-43F4-942C-0A9A573661B3}"/>
                  </a:ext>
                </a:extLst>
              </p:cNvPr>
              <p:cNvSpPr txBox="1"/>
              <p:nvPr/>
            </p:nvSpPr>
            <p:spPr>
              <a:xfrm>
                <a:off x="1872000" y="26136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GB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object 4">
                <a:extLst>
                  <a:ext uri="{FF2B5EF4-FFF2-40B4-BE49-F238E27FC236}">
                    <a16:creationId xmlns:a16="http://schemas.microsoft.com/office/drawing/2014/main" id="{06E38FA8-8D22-4211-ABE4-48FB99B30A7A}"/>
                  </a:ext>
                </a:extLst>
              </p:cNvPr>
              <p:cNvSpPr txBox="1"/>
              <p:nvPr/>
            </p:nvSpPr>
            <p:spPr>
              <a:xfrm>
                <a:off x="1872000" y="29088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GB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bject 4">
                <a:extLst>
                  <a:ext uri="{FF2B5EF4-FFF2-40B4-BE49-F238E27FC236}">
                    <a16:creationId xmlns:a16="http://schemas.microsoft.com/office/drawing/2014/main" id="{CF150DEA-7367-4028-BA92-6CAE4D68B6B2}"/>
                  </a:ext>
                </a:extLst>
              </p:cNvPr>
              <p:cNvSpPr txBox="1"/>
              <p:nvPr/>
            </p:nvSpPr>
            <p:spPr>
              <a:xfrm>
                <a:off x="1872000" y="31932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GB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bject 4">
                <a:extLst>
                  <a:ext uri="{FF2B5EF4-FFF2-40B4-BE49-F238E27FC236}">
                    <a16:creationId xmlns:a16="http://schemas.microsoft.com/office/drawing/2014/main" id="{3F8DBAE1-4A29-4DDD-9C55-A9788F617B26}"/>
                  </a:ext>
                </a:extLst>
              </p:cNvPr>
              <p:cNvSpPr txBox="1"/>
              <p:nvPr/>
            </p:nvSpPr>
            <p:spPr>
              <a:xfrm>
                <a:off x="1872000" y="34956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bject 4">
                <a:extLst>
                  <a:ext uri="{FF2B5EF4-FFF2-40B4-BE49-F238E27FC236}">
                    <a16:creationId xmlns:a16="http://schemas.microsoft.com/office/drawing/2014/main" id="{8A0D9C6E-AE24-4290-AF04-359457F0F3B5}"/>
                  </a:ext>
                </a:extLst>
              </p:cNvPr>
              <p:cNvSpPr txBox="1"/>
              <p:nvPr/>
            </p:nvSpPr>
            <p:spPr>
              <a:xfrm>
                <a:off x="1872000" y="37872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bject 4">
                <a:extLst>
                  <a:ext uri="{FF2B5EF4-FFF2-40B4-BE49-F238E27FC236}">
                    <a16:creationId xmlns:a16="http://schemas.microsoft.com/office/drawing/2014/main" id="{6A43BA94-4978-481D-9573-62C6F0831588}"/>
                  </a:ext>
                </a:extLst>
              </p:cNvPr>
              <p:cNvSpPr txBox="1"/>
              <p:nvPr/>
            </p:nvSpPr>
            <p:spPr>
              <a:xfrm>
                <a:off x="1872000" y="40680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bject 4">
                <a:extLst>
                  <a:ext uri="{FF2B5EF4-FFF2-40B4-BE49-F238E27FC236}">
                    <a16:creationId xmlns:a16="http://schemas.microsoft.com/office/drawing/2014/main" id="{C3682CA8-B1DD-4979-BA17-6CBE651337A8}"/>
                  </a:ext>
                </a:extLst>
              </p:cNvPr>
              <p:cNvSpPr txBox="1"/>
              <p:nvPr/>
            </p:nvSpPr>
            <p:spPr>
              <a:xfrm>
                <a:off x="1872000" y="43776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object 4">
                <a:extLst>
                  <a:ext uri="{FF2B5EF4-FFF2-40B4-BE49-F238E27FC236}">
                    <a16:creationId xmlns:a16="http://schemas.microsoft.com/office/drawing/2014/main" id="{01BF57CA-46FF-43D1-9988-36D7F00C886E}"/>
                  </a:ext>
                </a:extLst>
              </p:cNvPr>
              <p:cNvSpPr txBox="1"/>
              <p:nvPr/>
            </p:nvSpPr>
            <p:spPr>
              <a:xfrm>
                <a:off x="1872000" y="4672800"/>
                <a:ext cx="12824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0700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96E084-899A-439E-B980-119F97EAD3D3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Remarkable viral load testing scale-up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Coverage of viral load testing, by district, Uganda, July 2016–June 2018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EC253F-FDD0-4426-A650-23DB1D327263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Uganda Viral Load Dashboard, Central Public Health Laboratories, Ministry of Health.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EF51EE3-1EEE-4359-8633-FE186E339668}"/>
                </a:ext>
              </a:extLst>
            </p:cNvPr>
            <p:cNvGrpSpPr/>
            <p:nvPr/>
          </p:nvGrpSpPr>
          <p:grpSpPr>
            <a:xfrm>
              <a:off x="3205158" y="5481248"/>
              <a:ext cx="3260010" cy="180000"/>
              <a:chOff x="1800000" y="5481248"/>
              <a:chExt cx="3260010" cy="180000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2F2B520-8898-4F0E-8F48-3949A01A79D3}"/>
                  </a:ext>
                </a:extLst>
              </p:cNvPr>
              <p:cNvGrpSpPr/>
              <p:nvPr/>
            </p:nvGrpSpPr>
            <p:grpSpPr>
              <a:xfrm>
                <a:off x="1800000" y="5481248"/>
                <a:ext cx="982539" cy="180000"/>
                <a:chOff x="1800000" y="5040000"/>
                <a:chExt cx="982539" cy="180000"/>
              </a:xfrm>
            </p:grpSpPr>
            <p:sp>
              <p:nvSpPr>
                <p:cNvPr id="21" name="object 9">
                  <a:extLst>
                    <a:ext uri="{FF2B5EF4-FFF2-40B4-BE49-F238E27FC236}">
                      <a16:creationId xmlns:a16="http://schemas.microsoft.com/office/drawing/2014/main" id="{CA8CCD13-5B93-4185-8D30-41613DFB69B6}"/>
                    </a:ext>
                  </a:extLst>
                </p:cNvPr>
                <p:cNvSpPr txBox="1"/>
                <p:nvPr/>
              </p:nvSpPr>
              <p:spPr>
                <a:xfrm>
                  <a:off x="2016000" y="5040000"/>
                  <a:ext cx="766539" cy="15132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900" spc="-30" dirty="0">
                      <a:latin typeface="Arial"/>
                      <a:cs typeface="Arial"/>
                    </a:rPr>
                    <a:t>Less </a:t>
                  </a:r>
                  <a:r>
                    <a:rPr sz="900" spc="5" dirty="0">
                      <a:latin typeface="Arial"/>
                      <a:cs typeface="Arial"/>
                    </a:rPr>
                    <a:t>than</a:t>
                  </a:r>
                  <a:r>
                    <a:rPr sz="900" spc="-20" dirty="0">
                      <a:latin typeface="Arial"/>
                      <a:cs typeface="Arial"/>
                    </a:rPr>
                    <a:t> </a:t>
                  </a:r>
                  <a:r>
                    <a:rPr sz="900" spc="-10" dirty="0">
                      <a:latin typeface="Arial"/>
                      <a:cs typeface="Arial"/>
                    </a:rPr>
                    <a:t>80%</a:t>
                  </a:r>
                  <a:endParaRPr sz="9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object 12">
                  <a:extLst>
                    <a:ext uri="{FF2B5EF4-FFF2-40B4-BE49-F238E27FC236}">
                      <a16:creationId xmlns:a16="http://schemas.microsoft.com/office/drawing/2014/main" id="{DA029A18-C5F6-4796-B9C0-A059AF6D1CA5}"/>
                    </a:ext>
                  </a:extLst>
                </p:cNvPr>
                <p:cNvSpPr/>
                <p:nvPr/>
              </p:nvSpPr>
              <p:spPr>
                <a:xfrm>
                  <a:off x="1800000" y="5040000"/>
                  <a:ext cx="180000" cy="18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09" h="130809">
                      <a:moveTo>
                        <a:pt x="0" y="130492"/>
                      </a:moveTo>
                      <a:lnTo>
                        <a:pt x="130505" y="130492"/>
                      </a:lnTo>
                      <a:lnTo>
                        <a:pt x="130505" y="0"/>
                      </a:lnTo>
                      <a:lnTo>
                        <a:pt x="0" y="0"/>
                      </a:lnTo>
                      <a:lnTo>
                        <a:pt x="0" y="130492"/>
                      </a:lnTo>
                      <a:close/>
                    </a:path>
                  </a:pathLst>
                </a:custGeom>
                <a:solidFill>
                  <a:srgbClr val="FFC90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8420B4CE-6E39-4147-80FB-5911E4755997}"/>
                  </a:ext>
                </a:extLst>
              </p:cNvPr>
              <p:cNvGrpSpPr/>
              <p:nvPr/>
            </p:nvGrpSpPr>
            <p:grpSpPr>
              <a:xfrm>
                <a:off x="3110400" y="5481248"/>
                <a:ext cx="653445" cy="180000"/>
                <a:chOff x="3420000" y="5040000"/>
                <a:chExt cx="653445" cy="180000"/>
              </a:xfrm>
            </p:grpSpPr>
            <p:sp>
              <p:nvSpPr>
                <p:cNvPr id="22" name="object 10">
                  <a:extLst>
                    <a:ext uri="{FF2B5EF4-FFF2-40B4-BE49-F238E27FC236}">
                      <a16:creationId xmlns:a16="http://schemas.microsoft.com/office/drawing/2014/main" id="{42A581B6-556D-4C63-8C01-01C95FE020EF}"/>
                    </a:ext>
                  </a:extLst>
                </p:cNvPr>
                <p:cNvSpPr txBox="1"/>
                <p:nvPr/>
              </p:nvSpPr>
              <p:spPr>
                <a:xfrm>
                  <a:off x="3636000" y="5040000"/>
                  <a:ext cx="437445" cy="15132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900" spc="-15" dirty="0">
                      <a:latin typeface="Arial"/>
                      <a:cs typeface="Arial"/>
                    </a:rPr>
                    <a:t>80–89%</a:t>
                  </a:r>
                  <a:endParaRPr sz="9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object 13">
                  <a:extLst>
                    <a:ext uri="{FF2B5EF4-FFF2-40B4-BE49-F238E27FC236}">
                      <a16:creationId xmlns:a16="http://schemas.microsoft.com/office/drawing/2014/main" id="{F88116F7-4597-4C11-B1EE-43A8325590E1}"/>
                    </a:ext>
                  </a:extLst>
                </p:cNvPr>
                <p:cNvSpPr/>
                <p:nvPr/>
              </p:nvSpPr>
              <p:spPr>
                <a:xfrm>
                  <a:off x="3420000" y="5040000"/>
                  <a:ext cx="180000" cy="18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130809">
                      <a:moveTo>
                        <a:pt x="0" y="130492"/>
                      </a:moveTo>
                      <a:lnTo>
                        <a:pt x="130505" y="130492"/>
                      </a:lnTo>
                      <a:lnTo>
                        <a:pt x="130505" y="0"/>
                      </a:lnTo>
                      <a:lnTo>
                        <a:pt x="0" y="0"/>
                      </a:lnTo>
                      <a:lnTo>
                        <a:pt x="0" y="130492"/>
                      </a:lnTo>
                      <a:close/>
                    </a:path>
                  </a:pathLst>
                </a:custGeom>
                <a:solidFill>
                  <a:srgbClr val="88C54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7D5D928-7B9D-427D-B029-9640264AFB39}"/>
                  </a:ext>
                </a:extLst>
              </p:cNvPr>
              <p:cNvGrpSpPr/>
              <p:nvPr/>
            </p:nvGrpSpPr>
            <p:grpSpPr>
              <a:xfrm>
                <a:off x="4089600" y="5481248"/>
                <a:ext cx="970410" cy="180000"/>
                <a:chOff x="5040000" y="5040000"/>
                <a:chExt cx="970410" cy="180000"/>
              </a:xfrm>
            </p:grpSpPr>
            <p:sp>
              <p:nvSpPr>
                <p:cNvPr id="23" name="object 11">
                  <a:extLst>
                    <a:ext uri="{FF2B5EF4-FFF2-40B4-BE49-F238E27FC236}">
                      <a16:creationId xmlns:a16="http://schemas.microsoft.com/office/drawing/2014/main" id="{8828E458-E814-4F5E-8413-05C7EC812972}"/>
                    </a:ext>
                  </a:extLst>
                </p:cNvPr>
                <p:cNvSpPr txBox="1"/>
                <p:nvPr/>
              </p:nvSpPr>
              <p:spPr>
                <a:xfrm>
                  <a:off x="5256000" y="5040000"/>
                  <a:ext cx="754410" cy="15132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900" spc="-10" dirty="0">
                      <a:latin typeface="Arial"/>
                      <a:cs typeface="Arial"/>
                    </a:rPr>
                    <a:t>90% </a:t>
                  </a:r>
                  <a:r>
                    <a:rPr sz="900" spc="25" dirty="0">
                      <a:latin typeface="Arial"/>
                      <a:cs typeface="Arial"/>
                    </a:rPr>
                    <a:t>or</a:t>
                  </a:r>
                  <a:r>
                    <a:rPr sz="900" spc="-55" dirty="0">
                      <a:latin typeface="Arial"/>
                      <a:cs typeface="Arial"/>
                    </a:rPr>
                    <a:t> </a:t>
                  </a:r>
                  <a:r>
                    <a:rPr sz="900" spc="10" dirty="0">
                      <a:latin typeface="Arial"/>
                      <a:cs typeface="Arial"/>
                    </a:rPr>
                    <a:t>higher</a:t>
                  </a:r>
                  <a:endParaRPr sz="9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object 14">
                  <a:extLst>
                    <a:ext uri="{FF2B5EF4-FFF2-40B4-BE49-F238E27FC236}">
                      <a16:creationId xmlns:a16="http://schemas.microsoft.com/office/drawing/2014/main" id="{3AD6EEB0-0D2B-4FD2-A636-0AEBFA50B893}"/>
                    </a:ext>
                  </a:extLst>
                </p:cNvPr>
                <p:cNvSpPr/>
                <p:nvPr/>
              </p:nvSpPr>
              <p:spPr>
                <a:xfrm>
                  <a:off x="5040000" y="5040000"/>
                  <a:ext cx="180000" cy="18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10" h="130809">
                      <a:moveTo>
                        <a:pt x="0" y="130492"/>
                      </a:moveTo>
                      <a:lnTo>
                        <a:pt x="130505" y="130492"/>
                      </a:lnTo>
                      <a:lnTo>
                        <a:pt x="130505" y="0"/>
                      </a:lnTo>
                      <a:lnTo>
                        <a:pt x="0" y="0"/>
                      </a:lnTo>
                      <a:lnTo>
                        <a:pt x="0" y="130492"/>
                      </a:lnTo>
                      <a:close/>
                    </a:path>
                  </a:pathLst>
                </a:custGeom>
                <a:solidFill>
                  <a:srgbClr val="40AD4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7" name="object 2">
              <a:extLst>
                <a:ext uri="{FF2B5EF4-FFF2-40B4-BE49-F238E27FC236}">
                  <a16:creationId xmlns:a16="http://schemas.microsoft.com/office/drawing/2014/main" id="{10C67F30-C76D-433A-9F32-0E418E100E92}"/>
                </a:ext>
              </a:extLst>
            </p:cNvPr>
            <p:cNvSpPr txBox="1"/>
            <p:nvPr/>
          </p:nvSpPr>
          <p:spPr>
            <a:xfrm>
              <a:off x="5400000" y="1764000"/>
              <a:ext cx="295200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ULY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 2017 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 J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UNE</a:t>
              </a:r>
              <a:r>
                <a:rPr sz="1400" spc="-9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FFD3B82B-645C-42BC-8E34-13876D9C8852}"/>
                </a:ext>
              </a:extLst>
            </p:cNvPr>
            <p:cNvSpPr txBox="1"/>
            <p:nvPr/>
          </p:nvSpPr>
          <p:spPr>
            <a:xfrm>
              <a:off x="1529999" y="1764000"/>
              <a:ext cx="295200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ULY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 2016 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 J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UNE</a:t>
              </a:r>
              <a:r>
                <a:rPr sz="1400" spc="-9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CCE209A-CFBF-46FD-A13B-4DF8CC4AE641}"/>
                </a:ext>
              </a:extLst>
            </p:cNvPr>
            <p:cNvGrpSpPr/>
            <p:nvPr/>
          </p:nvGrpSpPr>
          <p:grpSpPr>
            <a:xfrm>
              <a:off x="1497995" y="2124000"/>
              <a:ext cx="2972299" cy="3060000"/>
              <a:chOff x="1497995" y="2160000"/>
              <a:chExt cx="2972299" cy="3060000"/>
            </a:xfrm>
          </p:grpSpPr>
          <p:pic>
            <p:nvPicPr>
              <p:cNvPr id="30" name="Picture 29" descr="A picture containing text, map&#10;&#10;Description automatically generated">
                <a:extLst>
                  <a:ext uri="{FF2B5EF4-FFF2-40B4-BE49-F238E27FC236}">
                    <a16:creationId xmlns:a16="http://schemas.microsoft.com/office/drawing/2014/main" id="{ACF7EF72-282D-4E13-B7AA-9EC29B7E49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12" t="7875" r="19087" b="6561"/>
              <a:stretch/>
            </p:blipFill>
            <p:spPr>
              <a:xfrm>
                <a:off x="1541705" y="2160000"/>
                <a:ext cx="2928589" cy="3060000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F67E6C6-7AA8-4874-BB3E-AFC97A16FBDD}"/>
                  </a:ext>
                </a:extLst>
              </p:cNvPr>
              <p:cNvSpPr/>
              <p:nvPr/>
            </p:nvSpPr>
            <p:spPr>
              <a:xfrm>
                <a:off x="1497995" y="2742549"/>
                <a:ext cx="394665" cy="197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82F18CD-565E-4AFB-8BA6-92EB06E9B49B}"/>
                </a:ext>
              </a:extLst>
            </p:cNvPr>
            <p:cNvGrpSpPr/>
            <p:nvPr/>
          </p:nvGrpSpPr>
          <p:grpSpPr>
            <a:xfrm>
              <a:off x="5297425" y="2124000"/>
              <a:ext cx="3042869" cy="3060000"/>
              <a:chOff x="5297425" y="2160000"/>
              <a:chExt cx="3042869" cy="3060000"/>
            </a:xfrm>
          </p:grpSpPr>
          <p:pic>
            <p:nvPicPr>
              <p:cNvPr id="13" name="Picture 12" descr="A picture containing text, map&#10;&#10;Description automatically generated">
                <a:extLst>
                  <a:ext uri="{FF2B5EF4-FFF2-40B4-BE49-F238E27FC236}">
                    <a16:creationId xmlns:a16="http://schemas.microsoft.com/office/drawing/2014/main" id="{8499083B-E344-4864-BCA4-3C6BE4BAA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4" t="7875" r="19102" b="6564"/>
              <a:stretch/>
            </p:blipFill>
            <p:spPr>
              <a:xfrm>
                <a:off x="5411706" y="2160000"/>
                <a:ext cx="2928588" cy="3060000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B7350DB-025C-4284-9393-AAF2190D1317}"/>
                  </a:ext>
                </a:extLst>
              </p:cNvPr>
              <p:cNvSpPr/>
              <p:nvPr/>
            </p:nvSpPr>
            <p:spPr>
              <a:xfrm>
                <a:off x="5297425" y="3123758"/>
                <a:ext cx="394665" cy="197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2859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9F05FF-2EF3-4997-A4EC-9A92AA377FDC}"/>
              </a:ext>
            </a:extLst>
          </p:cNvPr>
          <p:cNvGrpSpPr/>
          <p:nvPr/>
        </p:nvGrpSpPr>
        <p:grpSpPr>
          <a:xfrm>
            <a:off x="0" y="1980000"/>
            <a:ext cx="9905999" cy="4680000"/>
            <a:chOff x="0" y="1980000"/>
            <a:chExt cx="9905999" cy="4680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9BC0ED-0B63-4350-B27E-D7F3A204F729}"/>
                </a:ext>
              </a:extLst>
            </p:cNvPr>
            <p:cNvSpPr txBox="1"/>
            <p:nvPr/>
          </p:nvSpPr>
          <p:spPr>
            <a:xfrm>
              <a:off x="0" y="1980000"/>
              <a:ext cx="990599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100" normalizeH="0" baseline="0" noProof="0" dirty="0">
                  <a:ln>
                    <a:noFill/>
                  </a:ln>
                  <a:solidFill>
                    <a:srgbClr val="E317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 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27745E-4581-43E0-B8BF-E20F5494EA39}"/>
                </a:ext>
              </a:extLst>
            </p:cNvPr>
            <p:cNvSpPr txBox="1"/>
            <p:nvPr/>
          </p:nvSpPr>
          <p:spPr>
            <a:xfrm>
              <a:off x="0" y="2790000"/>
              <a:ext cx="99059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41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GAPS AND BARRIERS</a:t>
              </a:r>
            </a:p>
          </p:txBody>
        </p: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:a16="http://schemas.microsoft.com/office/drawing/2014/main" id="{CE6E0F4C-86BB-4EF6-A8E5-3183887E3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000" y="6444000"/>
              <a:ext cx="1150576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0739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DEEF0B-7ABD-4AFF-B4DA-7D16AC40955C}"/>
              </a:ext>
            </a:extLst>
          </p:cNvPr>
          <p:cNvGrpSpPr/>
          <p:nvPr/>
        </p:nvGrpSpPr>
        <p:grpSpPr>
          <a:xfrm>
            <a:off x="0" y="360000"/>
            <a:ext cx="9906000" cy="5805304"/>
            <a:chOff x="0" y="360000"/>
            <a:chExt cx="9906000" cy="5805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Three gaps on the path to viral suppression</a:t>
              </a:r>
              <a:endParaRPr lang="en-GB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 of status, treatment and viral suppression gaps, global, 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object 18">
              <a:extLst>
                <a:ext uri="{FF2B5EF4-FFF2-40B4-BE49-F238E27FC236}">
                  <a16:creationId xmlns:a16="http://schemas.microsoft.com/office/drawing/2014/main" id="{D4FF3DAE-22F8-42BC-B99F-F6F0FC9E748D}"/>
                </a:ext>
              </a:extLst>
            </p:cNvPr>
            <p:cNvSpPr txBox="1"/>
            <p:nvPr/>
          </p:nvSpPr>
          <p:spPr>
            <a:xfrm>
              <a:off x="3515800" y="6007856"/>
              <a:ext cx="2247707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55" dirty="0">
                  <a:latin typeface="Arial"/>
                  <a:cs typeface="Arial"/>
                </a:rPr>
                <a:t>= </a:t>
              </a:r>
              <a:r>
                <a:rPr sz="800" spc="-15" dirty="0">
                  <a:latin typeface="Arial"/>
                  <a:cs typeface="Arial"/>
                </a:rPr>
                <a:t>1% </a:t>
              </a:r>
              <a:r>
                <a:rPr sz="800" spc="30" dirty="0">
                  <a:latin typeface="Arial"/>
                  <a:cs typeface="Arial"/>
                </a:rPr>
                <a:t>of </a:t>
              </a:r>
              <a:r>
                <a:rPr sz="800" spc="15" dirty="0">
                  <a:latin typeface="Arial"/>
                  <a:cs typeface="Arial"/>
                </a:rPr>
                <a:t>people </a:t>
              </a:r>
              <a:r>
                <a:rPr sz="800" spc="10" dirty="0">
                  <a:latin typeface="Arial"/>
                  <a:cs typeface="Arial"/>
                </a:rPr>
                <a:t>living </a:t>
              </a:r>
              <a:r>
                <a:rPr sz="800" spc="25" dirty="0">
                  <a:latin typeface="Arial"/>
                  <a:cs typeface="Arial"/>
                </a:rPr>
                <a:t>with </a:t>
              </a:r>
              <a:r>
                <a:rPr sz="800" spc="-5" dirty="0">
                  <a:latin typeface="Arial"/>
                  <a:cs typeface="Arial"/>
                </a:rPr>
                <a:t>HIV</a:t>
              </a:r>
              <a:r>
                <a:rPr sz="800" spc="-130" dirty="0">
                  <a:latin typeface="Arial"/>
                  <a:cs typeface="Arial"/>
                </a:rPr>
                <a:t> </a:t>
              </a:r>
              <a:r>
                <a:rPr sz="800" spc="10" dirty="0">
                  <a:latin typeface="Arial"/>
                  <a:cs typeface="Arial"/>
                </a:rPr>
                <a:t>globally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232" name="bk object 124">
              <a:extLst>
                <a:ext uri="{FF2B5EF4-FFF2-40B4-BE49-F238E27FC236}">
                  <a16:creationId xmlns:a16="http://schemas.microsoft.com/office/drawing/2014/main" id="{90949E36-4009-4674-B43A-3EE8E98B016C}"/>
                </a:ext>
              </a:extLst>
            </p:cNvPr>
            <p:cNvSpPr/>
            <p:nvPr/>
          </p:nvSpPr>
          <p:spPr>
            <a:xfrm>
              <a:off x="3375829" y="5996394"/>
              <a:ext cx="81280" cy="168910"/>
            </a:xfrm>
            <a:custGeom>
              <a:avLst/>
              <a:gdLst/>
              <a:ahLst/>
              <a:cxnLst/>
              <a:rect l="l" t="t" r="r" b="b"/>
              <a:pathLst>
                <a:path w="81280" h="168910">
                  <a:moveTo>
                    <a:pt x="40373" y="0"/>
                  </a:moveTo>
                  <a:lnTo>
                    <a:pt x="22133" y="3463"/>
                  </a:lnTo>
                  <a:lnTo>
                    <a:pt x="9580" y="12144"/>
                  </a:lnTo>
                  <a:lnTo>
                    <a:pt x="2331" y="23477"/>
                  </a:lnTo>
                  <a:lnTo>
                    <a:pt x="0" y="34899"/>
                  </a:lnTo>
                  <a:lnTo>
                    <a:pt x="0" y="88163"/>
                  </a:lnTo>
                  <a:lnTo>
                    <a:pt x="8204" y="92036"/>
                  </a:lnTo>
                  <a:lnTo>
                    <a:pt x="13462" y="168490"/>
                  </a:lnTo>
                  <a:lnTo>
                    <a:pt x="67284" y="168490"/>
                  </a:lnTo>
                  <a:lnTo>
                    <a:pt x="72529" y="92036"/>
                  </a:lnTo>
                  <a:lnTo>
                    <a:pt x="80746" y="88163"/>
                  </a:lnTo>
                  <a:lnTo>
                    <a:pt x="80746" y="34899"/>
                  </a:lnTo>
                  <a:lnTo>
                    <a:pt x="78415" y="23477"/>
                  </a:lnTo>
                  <a:lnTo>
                    <a:pt x="71166" y="12144"/>
                  </a:lnTo>
                  <a:lnTo>
                    <a:pt x="58613" y="3463"/>
                  </a:lnTo>
                  <a:lnTo>
                    <a:pt x="403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bk object 135">
              <a:extLst>
                <a:ext uri="{FF2B5EF4-FFF2-40B4-BE49-F238E27FC236}">
                  <a16:creationId xmlns:a16="http://schemas.microsoft.com/office/drawing/2014/main" id="{A284F760-131F-43F6-82FB-EEDF20CB3F5E}"/>
                </a:ext>
              </a:extLst>
            </p:cNvPr>
            <p:cNvSpPr/>
            <p:nvPr/>
          </p:nvSpPr>
          <p:spPr>
            <a:xfrm>
              <a:off x="3393110" y="5935819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5" h="46354">
                  <a:moveTo>
                    <a:pt x="23088" y="0"/>
                  </a:moveTo>
                  <a:lnTo>
                    <a:pt x="14101" y="1816"/>
                  </a:lnTo>
                  <a:lnTo>
                    <a:pt x="6762" y="6769"/>
                  </a:lnTo>
                  <a:lnTo>
                    <a:pt x="1814" y="14112"/>
                  </a:lnTo>
                  <a:lnTo>
                    <a:pt x="0" y="23101"/>
                  </a:lnTo>
                  <a:lnTo>
                    <a:pt x="1814" y="32090"/>
                  </a:lnTo>
                  <a:lnTo>
                    <a:pt x="6762" y="39433"/>
                  </a:lnTo>
                  <a:lnTo>
                    <a:pt x="14101" y="44386"/>
                  </a:lnTo>
                  <a:lnTo>
                    <a:pt x="23088" y="46202"/>
                  </a:lnTo>
                  <a:lnTo>
                    <a:pt x="32082" y="44386"/>
                  </a:lnTo>
                  <a:lnTo>
                    <a:pt x="39425" y="39433"/>
                  </a:lnTo>
                  <a:lnTo>
                    <a:pt x="44375" y="32090"/>
                  </a:lnTo>
                  <a:lnTo>
                    <a:pt x="46189" y="23101"/>
                  </a:lnTo>
                  <a:lnTo>
                    <a:pt x="44375" y="14112"/>
                  </a:lnTo>
                  <a:lnTo>
                    <a:pt x="39425" y="6769"/>
                  </a:lnTo>
                  <a:lnTo>
                    <a:pt x="32082" y="1816"/>
                  </a:lnTo>
                  <a:lnTo>
                    <a:pt x="230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FFCAE3D4-8EC9-46BA-8AE4-20DEE21B00CA}"/>
                </a:ext>
              </a:extLst>
            </p:cNvPr>
            <p:cNvSpPr/>
            <p:nvPr/>
          </p:nvSpPr>
          <p:spPr>
            <a:xfrm>
              <a:off x="2255852" y="2163385"/>
              <a:ext cx="20955" cy="62230"/>
            </a:xfrm>
            <a:custGeom>
              <a:avLst/>
              <a:gdLst/>
              <a:ahLst/>
              <a:cxnLst/>
              <a:rect l="l" t="t" r="r" b="b"/>
              <a:pathLst>
                <a:path w="20955" h="62230">
                  <a:moveTo>
                    <a:pt x="20650" y="31000"/>
                  </a:moveTo>
                  <a:lnTo>
                    <a:pt x="736" y="31000"/>
                  </a:lnTo>
                  <a:lnTo>
                    <a:pt x="8115" y="48691"/>
                  </a:lnTo>
                  <a:lnTo>
                    <a:pt x="11811" y="53873"/>
                  </a:lnTo>
                  <a:lnTo>
                    <a:pt x="20650" y="61988"/>
                  </a:lnTo>
                  <a:lnTo>
                    <a:pt x="20650" y="31000"/>
                  </a:lnTo>
                  <a:close/>
                </a:path>
                <a:path w="20955" h="62230">
                  <a:moveTo>
                    <a:pt x="20650" y="0"/>
                  </a:moveTo>
                  <a:lnTo>
                    <a:pt x="12547" y="7391"/>
                  </a:lnTo>
                  <a:lnTo>
                    <a:pt x="736" y="10337"/>
                  </a:lnTo>
                  <a:lnTo>
                    <a:pt x="5905" y="10337"/>
                  </a:lnTo>
                  <a:lnTo>
                    <a:pt x="0" y="17716"/>
                  </a:lnTo>
                  <a:lnTo>
                    <a:pt x="0" y="31724"/>
                  </a:lnTo>
                  <a:lnTo>
                    <a:pt x="736" y="31000"/>
                  </a:lnTo>
                  <a:lnTo>
                    <a:pt x="20650" y="31000"/>
                  </a:lnTo>
                  <a:lnTo>
                    <a:pt x="20650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59088BCA-06FB-4A3E-B26B-1C401A07410E}"/>
                </a:ext>
              </a:extLst>
            </p:cNvPr>
            <p:cNvSpPr/>
            <p:nvPr/>
          </p:nvSpPr>
          <p:spPr>
            <a:xfrm>
              <a:off x="2224864" y="2249730"/>
              <a:ext cx="52069" cy="260985"/>
            </a:xfrm>
            <a:custGeom>
              <a:avLst/>
              <a:gdLst/>
              <a:ahLst/>
              <a:cxnLst/>
              <a:rect l="l" t="t" r="r" b="b"/>
              <a:pathLst>
                <a:path w="52069" h="260985">
                  <a:moveTo>
                    <a:pt x="51638" y="0"/>
                  </a:moveTo>
                  <a:lnTo>
                    <a:pt x="41325" y="3670"/>
                  </a:lnTo>
                  <a:lnTo>
                    <a:pt x="38366" y="3670"/>
                  </a:lnTo>
                  <a:lnTo>
                    <a:pt x="32454" y="7833"/>
                  </a:lnTo>
                  <a:lnTo>
                    <a:pt x="11495" y="26398"/>
                  </a:lnTo>
                  <a:lnTo>
                    <a:pt x="5168" y="30975"/>
                  </a:lnTo>
                  <a:lnTo>
                    <a:pt x="2802" y="45280"/>
                  </a:lnTo>
                  <a:lnTo>
                    <a:pt x="1198" y="76185"/>
                  </a:lnTo>
                  <a:lnTo>
                    <a:pt x="287" y="107365"/>
                  </a:lnTo>
                  <a:lnTo>
                    <a:pt x="0" y="122491"/>
                  </a:lnTo>
                  <a:lnTo>
                    <a:pt x="0" y="124688"/>
                  </a:lnTo>
                  <a:lnTo>
                    <a:pt x="11074" y="137248"/>
                  </a:lnTo>
                  <a:lnTo>
                    <a:pt x="25006" y="260477"/>
                  </a:lnTo>
                  <a:lnTo>
                    <a:pt x="51638" y="260477"/>
                  </a:lnTo>
                  <a:lnTo>
                    <a:pt x="51638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16">
              <a:extLst>
                <a:ext uri="{FF2B5EF4-FFF2-40B4-BE49-F238E27FC236}">
                  <a16:creationId xmlns:a16="http://schemas.microsoft.com/office/drawing/2014/main" id="{C23DAFE6-7A49-4DD0-8AD5-1828369C1C37}"/>
                </a:ext>
              </a:extLst>
            </p:cNvPr>
            <p:cNvSpPr/>
            <p:nvPr/>
          </p:nvSpPr>
          <p:spPr>
            <a:xfrm>
              <a:off x="1995323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21">
              <a:extLst>
                <a:ext uri="{FF2B5EF4-FFF2-40B4-BE49-F238E27FC236}">
                  <a16:creationId xmlns:a16="http://schemas.microsoft.com/office/drawing/2014/main" id="{E36D0772-1901-494F-A855-1AAD1ACF9453}"/>
                </a:ext>
              </a:extLst>
            </p:cNvPr>
            <p:cNvSpPr/>
            <p:nvPr/>
          </p:nvSpPr>
          <p:spPr>
            <a:xfrm>
              <a:off x="2023537" y="4124739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k object 26">
              <a:extLst>
                <a:ext uri="{FF2B5EF4-FFF2-40B4-BE49-F238E27FC236}">
                  <a16:creationId xmlns:a16="http://schemas.microsoft.com/office/drawing/2014/main" id="{249A5CFD-2A54-4971-82C0-A5CB21B8F192}"/>
                </a:ext>
              </a:extLst>
            </p:cNvPr>
            <p:cNvSpPr/>
            <p:nvPr/>
          </p:nvSpPr>
          <p:spPr>
            <a:xfrm>
              <a:off x="1768991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bk object 31">
              <a:extLst>
                <a:ext uri="{FF2B5EF4-FFF2-40B4-BE49-F238E27FC236}">
                  <a16:creationId xmlns:a16="http://schemas.microsoft.com/office/drawing/2014/main" id="{F79A1677-54F8-4082-A7AF-245CA0B58851}"/>
                </a:ext>
              </a:extLst>
            </p:cNvPr>
            <p:cNvSpPr/>
            <p:nvPr/>
          </p:nvSpPr>
          <p:spPr>
            <a:xfrm>
              <a:off x="1797205" y="4124739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bk object 36">
              <a:extLst>
                <a:ext uri="{FF2B5EF4-FFF2-40B4-BE49-F238E27FC236}">
                  <a16:creationId xmlns:a16="http://schemas.microsoft.com/office/drawing/2014/main" id="{255A69F4-4A59-41A6-A2DE-04381A701593}"/>
                </a:ext>
              </a:extLst>
            </p:cNvPr>
            <p:cNvSpPr/>
            <p:nvPr/>
          </p:nvSpPr>
          <p:spPr>
            <a:xfrm>
              <a:off x="1542659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bk object 40">
              <a:extLst>
                <a:ext uri="{FF2B5EF4-FFF2-40B4-BE49-F238E27FC236}">
                  <a16:creationId xmlns:a16="http://schemas.microsoft.com/office/drawing/2014/main" id="{EB23D788-0C73-4E81-AA7A-F94FCE6E73D5}"/>
                </a:ext>
              </a:extLst>
            </p:cNvPr>
            <p:cNvSpPr/>
            <p:nvPr/>
          </p:nvSpPr>
          <p:spPr>
            <a:xfrm>
              <a:off x="1570874" y="4124739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bk object 44">
              <a:extLst>
                <a:ext uri="{FF2B5EF4-FFF2-40B4-BE49-F238E27FC236}">
                  <a16:creationId xmlns:a16="http://schemas.microsoft.com/office/drawing/2014/main" id="{EFB96B59-9740-4F58-9AB0-1BC8F10FA699}"/>
                </a:ext>
              </a:extLst>
            </p:cNvPr>
            <p:cNvSpPr/>
            <p:nvPr/>
          </p:nvSpPr>
          <p:spPr>
            <a:xfrm>
              <a:off x="1316326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47">
              <a:extLst>
                <a:ext uri="{FF2B5EF4-FFF2-40B4-BE49-F238E27FC236}">
                  <a16:creationId xmlns:a16="http://schemas.microsoft.com/office/drawing/2014/main" id="{2B59B993-1CAE-4579-A059-4ED65C782EA9}"/>
                </a:ext>
              </a:extLst>
            </p:cNvPr>
            <p:cNvSpPr/>
            <p:nvPr/>
          </p:nvSpPr>
          <p:spPr>
            <a:xfrm>
              <a:off x="1344539" y="4124739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bk object 50">
              <a:extLst>
                <a:ext uri="{FF2B5EF4-FFF2-40B4-BE49-F238E27FC236}">
                  <a16:creationId xmlns:a16="http://schemas.microsoft.com/office/drawing/2014/main" id="{ACAF5782-256E-461D-A9DB-3D1D40C7B4AD}"/>
                </a:ext>
              </a:extLst>
            </p:cNvPr>
            <p:cNvSpPr/>
            <p:nvPr/>
          </p:nvSpPr>
          <p:spPr>
            <a:xfrm>
              <a:off x="1089994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bk object 52">
              <a:extLst>
                <a:ext uri="{FF2B5EF4-FFF2-40B4-BE49-F238E27FC236}">
                  <a16:creationId xmlns:a16="http://schemas.microsoft.com/office/drawing/2014/main" id="{624DCD39-105B-4189-B520-AD5006CCF212}"/>
                </a:ext>
              </a:extLst>
            </p:cNvPr>
            <p:cNvSpPr/>
            <p:nvPr/>
          </p:nvSpPr>
          <p:spPr>
            <a:xfrm>
              <a:off x="1118209" y="4124739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bk object 54">
              <a:extLst>
                <a:ext uri="{FF2B5EF4-FFF2-40B4-BE49-F238E27FC236}">
                  <a16:creationId xmlns:a16="http://schemas.microsoft.com/office/drawing/2014/main" id="{C873FDC0-1AED-4CC3-B546-7765092A4EB4}"/>
                </a:ext>
              </a:extLst>
            </p:cNvPr>
            <p:cNvSpPr/>
            <p:nvPr/>
          </p:nvSpPr>
          <p:spPr>
            <a:xfrm>
              <a:off x="2228005" y="2250135"/>
              <a:ext cx="119380" cy="262890"/>
            </a:xfrm>
            <a:custGeom>
              <a:avLst/>
              <a:gdLst/>
              <a:ahLst/>
              <a:cxnLst/>
              <a:rect l="l" t="t" r="r" b="b"/>
              <a:pathLst>
                <a:path w="119380" h="262889">
                  <a:moveTo>
                    <a:pt x="59575" y="0"/>
                  </a:moveTo>
                  <a:lnTo>
                    <a:pt x="86222" y="4954"/>
                  </a:lnTo>
                  <a:lnTo>
                    <a:pt x="104775" y="17430"/>
                  </a:lnTo>
                  <a:lnTo>
                    <a:pt x="115621" y="33850"/>
                  </a:lnTo>
                  <a:lnTo>
                    <a:pt x="119151" y="50634"/>
                  </a:lnTo>
                  <a:lnTo>
                    <a:pt x="119151" y="133578"/>
                  </a:lnTo>
                  <a:lnTo>
                    <a:pt x="109385" y="138201"/>
                  </a:lnTo>
                  <a:lnTo>
                    <a:pt x="106006" y="139788"/>
                  </a:lnTo>
                  <a:lnTo>
                    <a:pt x="105752" y="143497"/>
                  </a:lnTo>
                  <a:lnTo>
                    <a:pt x="103714" y="173224"/>
                  </a:lnTo>
                  <a:lnTo>
                    <a:pt x="101676" y="202952"/>
                  </a:lnTo>
                  <a:lnTo>
                    <a:pt x="99637" y="232679"/>
                  </a:lnTo>
                  <a:lnTo>
                    <a:pt x="97599" y="262407"/>
                  </a:lnTo>
                  <a:lnTo>
                    <a:pt x="59575" y="262407"/>
                  </a:lnTo>
                  <a:lnTo>
                    <a:pt x="21551" y="262407"/>
                  </a:lnTo>
                  <a:lnTo>
                    <a:pt x="19513" y="232679"/>
                  </a:lnTo>
                  <a:lnTo>
                    <a:pt x="17475" y="202952"/>
                  </a:lnTo>
                  <a:lnTo>
                    <a:pt x="15436" y="173224"/>
                  </a:lnTo>
                  <a:lnTo>
                    <a:pt x="13398" y="143497"/>
                  </a:lnTo>
                  <a:lnTo>
                    <a:pt x="13144" y="139788"/>
                  </a:lnTo>
                  <a:lnTo>
                    <a:pt x="9766" y="138201"/>
                  </a:lnTo>
                  <a:lnTo>
                    <a:pt x="0" y="133578"/>
                  </a:lnTo>
                  <a:lnTo>
                    <a:pt x="0" y="50634"/>
                  </a:lnTo>
                  <a:lnTo>
                    <a:pt x="3529" y="33850"/>
                  </a:lnTo>
                  <a:lnTo>
                    <a:pt x="14376" y="17430"/>
                  </a:lnTo>
                  <a:lnTo>
                    <a:pt x="32929" y="4954"/>
                  </a:lnTo>
                  <a:lnTo>
                    <a:pt x="59575" y="0"/>
                  </a:lnTo>
                  <a:close/>
                </a:path>
              </a:pathLst>
            </a:custGeom>
            <a:ln w="12700">
              <a:solidFill>
                <a:srgbClr val="FFC9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bk object 59">
              <a:extLst>
                <a:ext uri="{FF2B5EF4-FFF2-40B4-BE49-F238E27FC236}">
                  <a16:creationId xmlns:a16="http://schemas.microsoft.com/office/drawing/2014/main" id="{DBE6E9E0-1A00-427D-A3B7-90A4909DBA77}"/>
                </a:ext>
              </a:extLst>
            </p:cNvPr>
            <p:cNvSpPr/>
            <p:nvPr/>
          </p:nvSpPr>
          <p:spPr>
            <a:xfrm>
              <a:off x="2249861" y="2156644"/>
              <a:ext cx="75437" cy="754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bk object 64">
              <a:extLst>
                <a:ext uri="{FF2B5EF4-FFF2-40B4-BE49-F238E27FC236}">
                  <a16:creationId xmlns:a16="http://schemas.microsoft.com/office/drawing/2014/main" id="{07AC15A9-8390-44AC-85BE-0BC933EBA50B}"/>
                </a:ext>
              </a:extLst>
            </p:cNvPr>
            <p:cNvSpPr/>
            <p:nvPr/>
          </p:nvSpPr>
          <p:spPr>
            <a:xfrm>
              <a:off x="1995323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bk object 73">
              <a:extLst>
                <a:ext uri="{FF2B5EF4-FFF2-40B4-BE49-F238E27FC236}">
                  <a16:creationId xmlns:a16="http://schemas.microsoft.com/office/drawing/2014/main" id="{3DC42D88-0290-4970-BFF2-587414CA3899}"/>
                </a:ext>
              </a:extLst>
            </p:cNvPr>
            <p:cNvSpPr/>
            <p:nvPr/>
          </p:nvSpPr>
          <p:spPr>
            <a:xfrm>
              <a:off x="2023537" y="2156635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bk object 82">
              <a:extLst>
                <a:ext uri="{FF2B5EF4-FFF2-40B4-BE49-F238E27FC236}">
                  <a16:creationId xmlns:a16="http://schemas.microsoft.com/office/drawing/2014/main" id="{CAB7D44B-8C53-443B-B6C8-2DEA79A38A6F}"/>
                </a:ext>
              </a:extLst>
            </p:cNvPr>
            <p:cNvSpPr/>
            <p:nvPr/>
          </p:nvSpPr>
          <p:spPr>
            <a:xfrm>
              <a:off x="1768991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bk object 86">
              <a:extLst>
                <a:ext uri="{FF2B5EF4-FFF2-40B4-BE49-F238E27FC236}">
                  <a16:creationId xmlns:a16="http://schemas.microsoft.com/office/drawing/2014/main" id="{EE6B4D53-89CC-4E94-8762-21EA5F47E432}"/>
                </a:ext>
              </a:extLst>
            </p:cNvPr>
            <p:cNvSpPr/>
            <p:nvPr/>
          </p:nvSpPr>
          <p:spPr>
            <a:xfrm>
              <a:off x="1797205" y="2156635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bk object 90">
              <a:extLst>
                <a:ext uri="{FF2B5EF4-FFF2-40B4-BE49-F238E27FC236}">
                  <a16:creationId xmlns:a16="http://schemas.microsoft.com/office/drawing/2014/main" id="{97CEFB10-C98F-4629-B5C9-90D5F86B1CD2}"/>
                </a:ext>
              </a:extLst>
            </p:cNvPr>
            <p:cNvSpPr/>
            <p:nvPr/>
          </p:nvSpPr>
          <p:spPr>
            <a:xfrm>
              <a:off x="1542659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bk object 93">
              <a:extLst>
                <a:ext uri="{FF2B5EF4-FFF2-40B4-BE49-F238E27FC236}">
                  <a16:creationId xmlns:a16="http://schemas.microsoft.com/office/drawing/2014/main" id="{2712A48A-161F-4958-99EA-27867B576CC6}"/>
                </a:ext>
              </a:extLst>
            </p:cNvPr>
            <p:cNvSpPr/>
            <p:nvPr/>
          </p:nvSpPr>
          <p:spPr>
            <a:xfrm>
              <a:off x="1570874" y="2156635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bk object 96">
              <a:extLst>
                <a:ext uri="{FF2B5EF4-FFF2-40B4-BE49-F238E27FC236}">
                  <a16:creationId xmlns:a16="http://schemas.microsoft.com/office/drawing/2014/main" id="{BB330EF6-F468-4E01-B396-3394E20C27AC}"/>
                </a:ext>
              </a:extLst>
            </p:cNvPr>
            <p:cNvSpPr/>
            <p:nvPr/>
          </p:nvSpPr>
          <p:spPr>
            <a:xfrm>
              <a:off x="1316326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bk object 99">
              <a:extLst>
                <a:ext uri="{FF2B5EF4-FFF2-40B4-BE49-F238E27FC236}">
                  <a16:creationId xmlns:a16="http://schemas.microsoft.com/office/drawing/2014/main" id="{6705C2B0-8338-4B84-8CA6-CA77875D0261}"/>
                </a:ext>
              </a:extLst>
            </p:cNvPr>
            <p:cNvSpPr/>
            <p:nvPr/>
          </p:nvSpPr>
          <p:spPr>
            <a:xfrm>
              <a:off x="1344539" y="2156635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bk object 102">
              <a:extLst>
                <a:ext uri="{FF2B5EF4-FFF2-40B4-BE49-F238E27FC236}">
                  <a16:creationId xmlns:a16="http://schemas.microsoft.com/office/drawing/2014/main" id="{5EBA9B8B-4BB9-4BE3-933E-63E689CC5D1F}"/>
                </a:ext>
              </a:extLst>
            </p:cNvPr>
            <p:cNvSpPr/>
            <p:nvPr/>
          </p:nvSpPr>
          <p:spPr>
            <a:xfrm>
              <a:off x="1089994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bk object 104">
              <a:extLst>
                <a:ext uri="{FF2B5EF4-FFF2-40B4-BE49-F238E27FC236}">
                  <a16:creationId xmlns:a16="http://schemas.microsoft.com/office/drawing/2014/main" id="{AA22227D-5058-4183-A663-DA46DDC37C4E}"/>
                </a:ext>
              </a:extLst>
            </p:cNvPr>
            <p:cNvSpPr/>
            <p:nvPr/>
          </p:nvSpPr>
          <p:spPr>
            <a:xfrm>
              <a:off x="1118209" y="2156635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bk object 106">
              <a:extLst>
                <a:ext uri="{FF2B5EF4-FFF2-40B4-BE49-F238E27FC236}">
                  <a16:creationId xmlns:a16="http://schemas.microsoft.com/office/drawing/2014/main" id="{333B5907-A609-41ED-B70F-7D17B4E9F818}"/>
                </a:ext>
              </a:extLst>
            </p:cNvPr>
            <p:cNvSpPr/>
            <p:nvPr/>
          </p:nvSpPr>
          <p:spPr>
            <a:xfrm>
              <a:off x="1995323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bk object 111">
              <a:extLst>
                <a:ext uri="{FF2B5EF4-FFF2-40B4-BE49-F238E27FC236}">
                  <a16:creationId xmlns:a16="http://schemas.microsoft.com/office/drawing/2014/main" id="{F1838B0F-D42C-42D6-B04B-84A7FB7D0D13}"/>
                </a:ext>
              </a:extLst>
            </p:cNvPr>
            <p:cNvSpPr/>
            <p:nvPr/>
          </p:nvSpPr>
          <p:spPr>
            <a:xfrm>
              <a:off x="2023537" y="2648661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bk object 116">
              <a:extLst>
                <a:ext uri="{FF2B5EF4-FFF2-40B4-BE49-F238E27FC236}">
                  <a16:creationId xmlns:a16="http://schemas.microsoft.com/office/drawing/2014/main" id="{AFD37E31-B03F-4AE1-B15B-2849C42FEBE7}"/>
                </a:ext>
              </a:extLst>
            </p:cNvPr>
            <p:cNvSpPr/>
            <p:nvPr/>
          </p:nvSpPr>
          <p:spPr>
            <a:xfrm>
              <a:off x="1768991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bk object 121">
              <a:extLst>
                <a:ext uri="{FF2B5EF4-FFF2-40B4-BE49-F238E27FC236}">
                  <a16:creationId xmlns:a16="http://schemas.microsoft.com/office/drawing/2014/main" id="{CAE8CBED-AADC-4060-B28C-67A3800049A3}"/>
                </a:ext>
              </a:extLst>
            </p:cNvPr>
            <p:cNvSpPr/>
            <p:nvPr/>
          </p:nvSpPr>
          <p:spPr>
            <a:xfrm>
              <a:off x="1797205" y="2648661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bk object 126">
              <a:extLst>
                <a:ext uri="{FF2B5EF4-FFF2-40B4-BE49-F238E27FC236}">
                  <a16:creationId xmlns:a16="http://schemas.microsoft.com/office/drawing/2014/main" id="{2ABC6325-1129-4A8A-A810-C23F48418EF6}"/>
                </a:ext>
              </a:extLst>
            </p:cNvPr>
            <p:cNvSpPr/>
            <p:nvPr/>
          </p:nvSpPr>
          <p:spPr>
            <a:xfrm>
              <a:off x="1542659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bk object 130">
              <a:extLst>
                <a:ext uri="{FF2B5EF4-FFF2-40B4-BE49-F238E27FC236}">
                  <a16:creationId xmlns:a16="http://schemas.microsoft.com/office/drawing/2014/main" id="{23F34207-6A9B-42B2-B6EF-ECC6ED4E77A6}"/>
                </a:ext>
              </a:extLst>
            </p:cNvPr>
            <p:cNvSpPr/>
            <p:nvPr/>
          </p:nvSpPr>
          <p:spPr>
            <a:xfrm>
              <a:off x="1570874" y="2648661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bk object 134">
              <a:extLst>
                <a:ext uri="{FF2B5EF4-FFF2-40B4-BE49-F238E27FC236}">
                  <a16:creationId xmlns:a16="http://schemas.microsoft.com/office/drawing/2014/main" id="{A10355D6-C579-4AA2-879C-916D2C14DF84}"/>
                </a:ext>
              </a:extLst>
            </p:cNvPr>
            <p:cNvSpPr/>
            <p:nvPr/>
          </p:nvSpPr>
          <p:spPr>
            <a:xfrm>
              <a:off x="1316326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bk object 137">
              <a:extLst>
                <a:ext uri="{FF2B5EF4-FFF2-40B4-BE49-F238E27FC236}">
                  <a16:creationId xmlns:a16="http://schemas.microsoft.com/office/drawing/2014/main" id="{232B492A-14F3-4C52-A0FA-812C44B5FD48}"/>
                </a:ext>
              </a:extLst>
            </p:cNvPr>
            <p:cNvSpPr/>
            <p:nvPr/>
          </p:nvSpPr>
          <p:spPr>
            <a:xfrm>
              <a:off x="1344539" y="2648661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bk object 140">
              <a:extLst>
                <a:ext uri="{FF2B5EF4-FFF2-40B4-BE49-F238E27FC236}">
                  <a16:creationId xmlns:a16="http://schemas.microsoft.com/office/drawing/2014/main" id="{88685136-336F-4733-B3FD-F456BC165C4B}"/>
                </a:ext>
              </a:extLst>
            </p:cNvPr>
            <p:cNvSpPr/>
            <p:nvPr/>
          </p:nvSpPr>
          <p:spPr>
            <a:xfrm>
              <a:off x="1089994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bk object 142">
              <a:extLst>
                <a:ext uri="{FF2B5EF4-FFF2-40B4-BE49-F238E27FC236}">
                  <a16:creationId xmlns:a16="http://schemas.microsoft.com/office/drawing/2014/main" id="{B28499AD-7B52-4F06-ADA4-91333F45F204}"/>
                </a:ext>
              </a:extLst>
            </p:cNvPr>
            <p:cNvSpPr/>
            <p:nvPr/>
          </p:nvSpPr>
          <p:spPr>
            <a:xfrm>
              <a:off x="1118209" y="2648661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bk object 144">
              <a:extLst>
                <a:ext uri="{FF2B5EF4-FFF2-40B4-BE49-F238E27FC236}">
                  <a16:creationId xmlns:a16="http://schemas.microsoft.com/office/drawing/2014/main" id="{6D752158-B0D9-44C0-A9F0-4D0A599DED82}"/>
                </a:ext>
              </a:extLst>
            </p:cNvPr>
            <p:cNvSpPr/>
            <p:nvPr/>
          </p:nvSpPr>
          <p:spPr>
            <a:xfrm>
              <a:off x="1995323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bk object 149">
              <a:extLst>
                <a:ext uri="{FF2B5EF4-FFF2-40B4-BE49-F238E27FC236}">
                  <a16:creationId xmlns:a16="http://schemas.microsoft.com/office/drawing/2014/main" id="{8952E769-387A-404C-9A79-D0CD3B37FD64}"/>
                </a:ext>
              </a:extLst>
            </p:cNvPr>
            <p:cNvSpPr/>
            <p:nvPr/>
          </p:nvSpPr>
          <p:spPr>
            <a:xfrm>
              <a:off x="2023537" y="3140687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bk object 154">
              <a:extLst>
                <a:ext uri="{FF2B5EF4-FFF2-40B4-BE49-F238E27FC236}">
                  <a16:creationId xmlns:a16="http://schemas.microsoft.com/office/drawing/2014/main" id="{BF9E3833-C265-4E09-8602-1048B71F0F2C}"/>
                </a:ext>
              </a:extLst>
            </p:cNvPr>
            <p:cNvSpPr/>
            <p:nvPr/>
          </p:nvSpPr>
          <p:spPr>
            <a:xfrm>
              <a:off x="1768991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bk object 159">
              <a:extLst>
                <a:ext uri="{FF2B5EF4-FFF2-40B4-BE49-F238E27FC236}">
                  <a16:creationId xmlns:a16="http://schemas.microsoft.com/office/drawing/2014/main" id="{3DEEC2CD-7FC1-49CA-9FCC-15442C2D58DB}"/>
                </a:ext>
              </a:extLst>
            </p:cNvPr>
            <p:cNvSpPr/>
            <p:nvPr/>
          </p:nvSpPr>
          <p:spPr>
            <a:xfrm>
              <a:off x="1797205" y="3140687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bk object 164">
              <a:extLst>
                <a:ext uri="{FF2B5EF4-FFF2-40B4-BE49-F238E27FC236}">
                  <a16:creationId xmlns:a16="http://schemas.microsoft.com/office/drawing/2014/main" id="{BA58260A-4330-479F-8575-C57921E9A24A}"/>
                </a:ext>
              </a:extLst>
            </p:cNvPr>
            <p:cNvSpPr/>
            <p:nvPr/>
          </p:nvSpPr>
          <p:spPr>
            <a:xfrm>
              <a:off x="1542659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bk object 168">
              <a:extLst>
                <a:ext uri="{FF2B5EF4-FFF2-40B4-BE49-F238E27FC236}">
                  <a16:creationId xmlns:a16="http://schemas.microsoft.com/office/drawing/2014/main" id="{B63A085D-9F6F-48B9-A715-A14CC0B79495}"/>
                </a:ext>
              </a:extLst>
            </p:cNvPr>
            <p:cNvSpPr/>
            <p:nvPr/>
          </p:nvSpPr>
          <p:spPr>
            <a:xfrm>
              <a:off x="1570874" y="3140687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bk object 172">
              <a:extLst>
                <a:ext uri="{FF2B5EF4-FFF2-40B4-BE49-F238E27FC236}">
                  <a16:creationId xmlns:a16="http://schemas.microsoft.com/office/drawing/2014/main" id="{CE5E8D45-09FA-493A-862D-286145E1F7A8}"/>
                </a:ext>
              </a:extLst>
            </p:cNvPr>
            <p:cNvSpPr/>
            <p:nvPr/>
          </p:nvSpPr>
          <p:spPr>
            <a:xfrm>
              <a:off x="1316326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bk object 175">
              <a:extLst>
                <a:ext uri="{FF2B5EF4-FFF2-40B4-BE49-F238E27FC236}">
                  <a16:creationId xmlns:a16="http://schemas.microsoft.com/office/drawing/2014/main" id="{4E2E5C45-1591-49FE-8869-97CAB4ED34EC}"/>
                </a:ext>
              </a:extLst>
            </p:cNvPr>
            <p:cNvSpPr/>
            <p:nvPr/>
          </p:nvSpPr>
          <p:spPr>
            <a:xfrm>
              <a:off x="1344539" y="3140687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bk object 178">
              <a:extLst>
                <a:ext uri="{FF2B5EF4-FFF2-40B4-BE49-F238E27FC236}">
                  <a16:creationId xmlns:a16="http://schemas.microsoft.com/office/drawing/2014/main" id="{8CD61CD6-37DC-4134-9F94-AB668B92043C}"/>
                </a:ext>
              </a:extLst>
            </p:cNvPr>
            <p:cNvSpPr/>
            <p:nvPr/>
          </p:nvSpPr>
          <p:spPr>
            <a:xfrm>
              <a:off x="1089994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bk object 180">
              <a:extLst>
                <a:ext uri="{FF2B5EF4-FFF2-40B4-BE49-F238E27FC236}">
                  <a16:creationId xmlns:a16="http://schemas.microsoft.com/office/drawing/2014/main" id="{B0447A3C-F378-4AA9-88EF-9A37CC26E638}"/>
                </a:ext>
              </a:extLst>
            </p:cNvPr>
            <p:cNvSpPr/>
            <p:nvPr/>
          </p:nvSpPr>
          <p:spPr>
            <a:xfrm>
              <a:off x="1118209" y="3140687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bk object 182">
              <a:extLst>
                <a:ext uri="{FF2B5EF4-FFF2-40B4-BE49-F238E27FC236}">
                  <a16:creationId xmlns:a16="http://schemas.microsoft.com/office/drawing/2014/main" id="{8AA705D9-9635-4470-A751-4EB595D7C526}"/>
                </a:ext>
              </a:extLst>
            </p:cNvPr>
            <p:cNvSpPr/>
            <p:nvPr/>
          </p:nvSpPr>
          <p:spPr>
            <a:xfrm>
              <a:off x="1995323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bk object 187">
              <a:extLst>
                <a:ext uri="{FF2B5EF4-FFF2-40B4-BE49-F238E27FC236}">
                  <a16:creationId xmlns:a16="http://schemas.microsoft.com/office/drawing/2014/main" id="{7FCCF438-E332-41CB-BC3A-617BA16D5873}"/>
                </a:ext>
              </a:extLst>
            </p:cNvPr>
            <p:cNvSpPr/>
            <p:nvPr/>
          </p:nvSpPr>
          <p:spPr>
            <a:xfrm>
              <a:off x="2023537" y="3632713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bk object 192">
              <a:extLst>
                <a:ext uri="{FF2B5EF4-FFF2-40B4-BE49-F238E27FC236}">
                  <a16:creationId xmlns:a16="http://schemas.microsoft.com/office/drawing/2014/main" id="{80FC07FC-7CA1-4A69-80FE-2036BACDCC74}"/>
                </a:ext>
              </a:extLst>
            </p:cNvPr>
            <p:cNvSpPr/>
            <p:nvPr/>
          </p:nvSpPr>
          <p:spPr>
            <a:xfrm>
              <a:off x="1768991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bk object 197">
              <a:extLst>
                <a:ext uri="{FF2B5EF4-FFF2-40B4-BE49-F238E27FC236}">
                  <a16:creationId xmlns:a16="http://schemas.microsoft.com/office/drawing/2014/main" id="{34F86306-1694-41A2-9406-C6E0D278D9FB}"/>
                </a:ext>
              </a:extLst>
            </p:cNvPr>
            <p:cNvSpPr/>
            <p:nvPr/>
          </p:nvSpPr>
          <p:spPr>
            <a:xfrm>
              <a:off x="1797205" y="3632713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bk object 202">
              <a:extLst>
                <a:ext uri="{FF2B5EF4-FFF2-40B4-BE49-F238E27FC236}">
                  <a16:creationId xmlns:a16="http://schemas.microsoft.com/office/drawing/2014/main" id="{4615563A-2249-4434-87AD-E0F882BDD5EE}"/>
                </a:ext>
              </a:extLst>
            </p:cNvPr>
            <p:cNvSpPr/>
            <p:nvPr/>
          </p:nvSpPr>
          <p:spPr>
            <a:xfrm>
              <a:off x="1542659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bk object 206">
              <a:extLst>
                <a:ext uri="{FF2B5EF4-FFF2-40B4-BE49-F238E27FC236}">
                  <a16:creationId xmlns:a16="http://schemas.microsoft.com/office/drawing/2014/main" id="{8C5A3A6A-01EA-443A-92C3-42F17463FAF9}"/>
                </a:ext>
              </a:extLst>
            </p:cNvPr>
            <p:cNvSpPr/>
            <p:nvPr/>
          </p:nvSpPr>
          <p:spPr>
            <a:xfrm>
              <a:off x="1570874" y="3632713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bk object 210">
              <a:extLst>
                <a:ext uri="{FF2B5EF4-FFF2-40B4-BE49-F238E27FC236}">
                  <a16:creationId xmlns:a16="http://schemas.microsoft.com/office/drawing/2014/main" id="{DC49BA95-0CC2-43CB-85BB-4BBE01BA479D}"/>
                </a:ext>
              </a:extLst>
            </p:cNvPr>
            <p:cNvSpPr/>
            <p:nvPr/>
          </p:nvSpPr>
          <p:spPr>
            <a:xfrm>
              <a:off x="1316326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bk object 213">
              <a:extLst>
                <a:ext uri="{FF2B5EF4-FFF2-40B4-BE49-F238E27FC236}">
                  <a16:creationId xmlns:a16="http://schemas.microsoft.com/office/drawing/2014/main" id="{69F34D2C-D726-4FA0-ABC0-AF72916F7C2F}"/>
                </a:ext>
              </a:extLst>
            </p:cNvPr>
            <p:cNvSpPr/>
            <p:nvPr/>
          </p:nvSpPr>
          <p:spPr>
            <a:xfrm>
              <a:off x="1344539" y="3632713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bk object 216">
              <a:extLst>
                <a:ext uri="{FF2B5EF4-FFF2-40B4-BE49-F238E27FC236}">
                  <a16:creationId xmlns:a16="http://schemas.microsoft.com/office/drawing/2014/main" id="{D9CEF751-4614-4B53-8ED7-C3365891AAD9}"/>
                </a:ext>
              </a:extLst>
            </p:cNvPr>
            <p:cNvSpPr/>
            <p:nvPr/>
          </p:nvSpPr>
          <p:spPr>
            <a:xfrm>
              <a:off x="1089994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80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bk object 218">
              <a:extLst>
                <a:ext uri="{FF2B5EF4-FFF2-40B4-BE49-F238E27FC236}">
                  <a16:creationId xmlns:a16="http://schemas.microsoft.com/office/drawing/2014/main" id="{BA025066-B036-411E-887F-F68BE8F76116}"/>
                </a:ext>
              </a:extLst>
            </p:cNvPr>
            <p:cNvSpPr/>
            <p:nvPr/>
          </p:nvSpPr>
          <p:spPr>
            <a:xfrm>
              <a:off x="1118209" y="3632713"/>
              <a:ext cx="75425" cy="754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18">
              <a:extLst>
                <a:ext uri="{FF2B5EF4-FFF2-40B4-BE49-F238E27FC236}">
                  <a16:creationId xmlns:a16="http://schemas.microsoft.com/office/drawing/2014/main" id="{339AD8E0-EE07-42C9-93BE-73BAF44EE5D3}"/>
                </a:ext>
              </a:extLst>
            </p:cNvPr>
            <p:cNvSpPr txBox="1"/>
            <p:nvPr/>
          </p:nvSpPr>
          <p:spPr>
            <a:xfrm>
              <a:off x="1025825" y="1548000"/>
              <a:ext cx="1486332" cy="4565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GB" sz="1200" spc="10" dirty="0">
                  <a:latin typeface="Arial" panose="020B0604020202020204" pitchFamily="34" charset="0"/>
                  <a:cs typeface="Arial" panose="020B0604020202020204" pitchFamily="34" charset="0"/>
                </a:rPr>
                <a:t>TESTING GAP</a:t>
              </a: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25.4%</a:t>
              </a:r>
              <a:endParaRPr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E09D8883-5711-4CFB-82FD-D728400AB2DD}"/>
                </a:ext>
              </a:extLst>
            </p:cNvPr>
            <p:cNvGrpSpPr/>
            <p:nvPr/>
          </p:nvGrpSpPr>
          <p:grpSpPr>
            <a:xfrm>
              <a:off x="2789825" y="1548000"/>
              <a:ext cx="1486332" cy="2939479"/>
              <a:chOff x="2710800" y="1548000"/>
              <a:chExt cx="1486332" cy="2939479"/>
            </a:xfrm>
          </p:grpSpPr>
          <p:sp>
            <p:nvSpPr>
              <p:cNvPr id="12" name="object 7">
                <a:extLst>
                  <a:ext uri="{FF2B5EF4-FFF2-40B4-BE49-F238E27FC236}">
                    <a16:creationId xmlns:a16="http://schemas.microsoft.com/office/drawing/2014/main" id="{582EF711-4553-46FA-8555-7C77F424CBC9}"/>
                  </a:ext>
                </a:extLst>
              </p:cNvPr>
              <p:cNvSpPr/>
              <p:nvPr/>
            </p:nvSpPr>
            <p:spPr>
              <a:xfrm>
                <a:off x="3108054" y="2163385"/>
                <a:ext cx="43180" cy="6223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2230">
                    <a:moveTo>
                      <a:pt x="0" y="0"/>
                    </a:moveTo>
                    <a:lnTo>
                      <a:pt x="0" y="61988"/>
                    </a:lnTo>
                    <a:lnTo>
                      <a:pt x="31267" y="53873"/>
                    </a:lnTo>
                    <a:lnTo>
                      <a:pt x="34963" y="48691"/>
                    </a:lnTo>
                    <a:lnTo>
                      <a:pt x="42341" y="31000"/>
                    </a:lnTo>
                    <a:lnTo>
                      <a:pt x="43078" y="31000"/>
                    </a:lnTo>
                    <a:lnTo>
                      <a:pt x="43078" y="17716"/>
                    </a:lnTo>
                    <a:lnTo>
                      <a:pt x="37172" y="10337"/>
                    </a:lnTo>
                    <a:lnTo>
                      <a:pt x="42341" y="10337"/>
                    </a:lnTo>
                    <a:lnTo>
                      <a:pt x="0" y="0"/>
                    </a:lnTo>
                    <a:close/>
                  </a:path>
                  <a:path w="43180" h="62230">
                    <a:moveTo>
                      <a:pt x="43078" y="31000"/>
                    </a:moveTo>
                    <a:lnTo>
                      <a:pt x="42341" y="31000"/>
                    </a:lnTo>
                    <a:lnTo>
                      <a:pt x="43078" y="31724"/>
                    </a:lnTo>
                    <a:lnTo>
                      <a:pt x="43078" y="3100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2">
                <a:extLst>
                  <a:ext uri="{FF2B5EF4-FFF2-40B4-BE49-F238E27FC236}">
                    <a16:creationId xmlns:a16="http://schemas.microsoft.com/office/drawing/2014/main" id="{F8D27B3B-5066-4C17-8F1C-EA2C84A34FB4}"/>
                  </a:ext>
                </a:extLst>
              </p:cNvPr>
              <p:cNvSpPr/>
              <p:nvPr/>
            </p:nvSpPr>
            <p:spPr>
              <a:xfrm>
                <a:off x="3103374" y="2249730"/>
                <a:ext cx="78740" cy="260985"/>
              </a:xfrm>
              <a:custGeom>
                <a:avLst/>
                <a:gdLst/>
                <a:ahLst/>
                <a:cxnLst/>
                <a:rect l="l" t="t" r="r" b="b"/>
                <a:pathLst>
                  <a:path w="78739" h="260985">
                    <a:moveTo>
                      <a:pt x="0" y="0"/>
                    </a:moveTo>
                    <a:lnTo>
                      <a:pt x="0" y="260477"/>
                    </a:lnTo>
                    <a:lnTo>
                      <a:pt x="53746" y="260477"/>
                    </a:lnTo>
                    <a:lnTo>
                      <a:pt x="67678" y="137248"/>
                    </a:lnTo>
                    <a:lnTo>
                      <a:pt x="78740" y="124688"/>
                    </a:lnTo>
                    <a:lnTo>
                      <a:pt x="78740" y="122491"/>
                    </a:lnTo>
                    <a:lnTo>
                      <a:pt x="78452" y="107365"/>
                    </a:lnTo>
                    <a:lnTo>
                      <a:pt x="77543" y="76185"/>
                    </a:lnTo>
                    <a:lnTo>
                      <a:pt x="75943" y="45280"/>
                    </a:lnTo>
                    <a:lnTo>
                      <a:pt x="73583" y="30975"/>
                    </a:lnTo>
                    <a:lnTo>
                      <a:pt x="67251" y="26398"/>
                    </a:lnTo>
                    <a:lnTo>
                      <a:pt x="46291" y="7833"/>
                    </a:lnTo>
                    <a:lnTo>
                      <a:pt x="40373" y="3670"/>
                    </a:lnTo>
                    <a:lnTo>
                      <a:pt x="32821" y="30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bk object 19">
                <a:extLst>
                  <a:ext uri="{FF2B5EF4-FFF2-40B4-BE49-F238E27FC236}">
                    <a16:creationId xmlns:a16="http://schemas.microsoft.com/office/drawing/2014/main" id="{128D870E-21B7-42E1-A79B-304B16BFD93F}"/>
                  </a:ext>
                </a:extLst>
              </p:cNvPr>
              <p:cNvSpPr/>
              <p:nvPr/>
            </p:nvSpPr>
            <p:spPr>
              <a:xfrm>
                <a:off x="3506141" y="421188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bk object 24">
                <a:extLst>
                  <a:ext uri="{FF2B5EF4-FFF2-40B4-BE49-F238E27FC236}">
                    <a16:creationId xmlns:a16="http://schemas.microsoft.com/office/drawing/2014/main" id="{55F350F9-4667-416B-A97F-A9170A3A24BA}"/>
                  </a:ext>
                </a:extLst>
              </p:cNvPr>
              <p:cNvSpPr/>
              <p:nvPr/>
            </p:nvSpPr>
            <p:spPr>
              <a:xfrm>
                <a:off x="3534354" y="4124739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bk object 29">
                <a:extLst>
                  <a:ext uri="{FF2B5EF4-FFF2-40B4-BE49-F238E27FC236}">
                    <a16:creationId xmlns:a16="http://schemas.microsoft.com/office/drawing/2014/main" id="{BA47B277-F9E3-431E-8544-A15D82A7F6E5}"/>
                  </a:ext>
                </a:extLst>
              </p:cNvPr>
              <p:cNvSpPr/>
              <p:nvPr/>
            </p:nvSpPr>
            <p:spPr>
              <a:xfrm>
                <a:off x="3279808" y="421188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bk object 34">
                <a:extLst>
                  <a:ext uri="{FF2B5EF4-FFF2-40B4-BE49-F238E27FC236}">
                    <a16:creationId xmlns:a16="http://schemas.microsoft.com/office/drawing/2014/main" id="{7BD7B6F1-CC6D-4CBA-9AA4-80C77C0FDC80}"/>
                  </a:ext>
                </a:extLst>
              </p:cNvPr>
              <p:cNvSpPr/>
              <p:nvPr/>
            </p:nvSpPr>
            <p:spPr>
              <a:xfrm>
                <a:off x="3308022" y="4124739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bk object 39">
                <a:extLst>
                  <a:ext uri="{FF2B5EF4-FFF2-40B4-BE49-F238E27FC236}">
                    <a16:creationId xmlns:a16="http://schemas.microsoft.com/office/drawing/2014/main" id="{99326AE9-F1B1-40AB-BBCA-E1763F4E0576}"/>
                  </a:ext>
                </a:extLst>
              </p:cNvPr>
              <p:cNvSpPr/>
              <p:nvPr/>
            </p:nvSpPr>
            <p:spPr>
              <a:xfrm>
                <a:off x="3053477" y="421188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bk object 43">
                <a:extLst>
                  <a:ext uri="{FF2B5EF4-FFF2-40B4-BE49-F238E27FC236}">
                    <a16:creationId xmlns:a16="http://schemas.microsoft.com/office/drawing/2014/main" id="{81D0754C-98BB-4B6D-ADA3-DADA4E6D570A}"/>
                  </a:ext>
                </a:extLst>
              </p:cNvPr>
              <p:cNvSpPr/>
              <p:nvPr/>
            </p:nvSpPr>
            <p:spPr>
              <a:xfrm>
                <a:off x="3081690" y="4124739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bk object 55">
                <a:extLst>
                  <a:ext uri="{FF2B5EF4-FFF2-40B4-BE49-F238E27FC236}">
                    <a16:creationId xmlns:a16="http://schemas.microsoft.com/office/drawing/2014/main" id="{C7E46DD3-79D4-4FDE-B988-D61A1F0CF8B1}"/>
                  </a:ext>
                </a:extLst>
              </p:cNvPr>
              <p:cNvSpPr/>
              <p:nvPr/>
            </p:nvSpPr>
            <p:spPr>
              <a:xfrm>
                <a:off x="3059828" y="2250135"/>
                <a:ext cx="119380" cy="262890"/>
              </a:xfrm>
              <a:custGeom>
                <a:avLst/>
                <a:gdLst/>
                <a:ahLst/>
                <a:cxnLst/>
                <a:rect l="l" t="t" r="r" b="b"/>
                <a:pathLst>
                  <a:path w="119380" h="262889">
                    <a:moveTo>
                      <a:pt x="59575" y="0"/>
                    </a:moveTo>
                    <a:lnTo>
                      <a:pt x="32929" y="4954"/>
                    </a:lnTo>
                    <a:lnTo>
                      <a:pt x="14376" y="17430"/>
                    </a:lnTo>
                    <a:lnTo>
                      <a:pt x="3529" y="33850"/>
                    </a:lnTo>
                    <a:lnTo>
                      <a:pt x="0" y="50634"/>
                    </a:lnTo>
                    <a:lnTo>
                      <a:pt x="0" y="133578"/>
                    </a:lnTo>
                    <a:lnTo>
                      <a:pt x="3263" y="135115"/>
                    </a:lnTo>
                    <a:lnTo>
                      <a:pt x="6515" y="136664"/>
                    </a:lnTo>
                    <a:lnTo>
                      <a:pt x="9766" y="138201"/>
                    </a:lnTo>
                    <a:lnTo>
                      <a:pt x="13144" y="139788"/>
                    </a:lnTo>
                    <a:lnTo>
                      <a:pt x="13398" y="143497"/>
                    </a:lnTo>
                    <a:lnTo>
                      <a:pt x="15436" y="173224"/>
                    </a:lnTo>
                    <a:lnTo>
                      <a:pt x="17475" y="202952"/>
                    </a:lnTo>
                    <a:lnTo>
                      <a:pt x="19513" y="232679"/>
                    </a:lnTo>
                    <a:lnTo>
                      <a:pt x="21551" y="262407"/>
                    </a:lnTo>
                    <a:lnTo>
                      <a:pt x="59575" y="262407"/>
                    </a:lnTo>
                    <a:lnTo>
                      <a:pt x="97599" y="262407"/>
                    </a:lnTo>
                    <a:lnTo>
                      <a:pt x="99637" y="232679"/>
                    </a:lnTo>
                    <a:lnTo>
                      <a:pt x="101676" y="202952"/>
                    </a:lnTo>
                    <a:lnTo>
                      <a:pt x="103714" y="173224"/>
                    </a:lnTo>
                    <a:lnTo>
                      <a:pt x="105752" y="143497"/>
                    </a:lnTo>
                    <a:lnTo>
                      <a:pt x="106006" y="139788"/>
                    </a:lnTo>
                    <a:lnTo>
                      <a:pt x="109385" y="138201"/>
                    </a:lnTo>
                    <a:lnTo>
                      <a:pt x="112636" y="136652"/>
                    </a:lnTo>
                    <a:lnTo>
                      <a:pt x="115887" y="135115"/>
                    </a:lnTo>
                    <a:lnTo>
                      <a:pt x="119151" y="133578"/>
                    </a:lnTo>
                    <a:lnTo>
                      <a:pt x="119151" y="50634"/>
                    </a:lnTo>
                    <a:lnTo>
                      <a:pt x="115621" y="33850"/>
                    </a:lnTo>
                    <a:lnTo>
                      <a:pt x="104775" y="17430"/>
                    </a:lnTo>
                    <a:lnTo>
                      <a:pt x="86222" y="4954"/>
                    </a:lnTo>
                    <a:lnTo>
                      <a:pt x="59575" y="0"/>
                    </a:lnTo>
                    <a:close/>
                  </a:path>
                </a:pathLst>
              </a:custGeom>
              <a:ln w="12700">
                <a:solidFill>
                  <a:srgbClr val="F78E1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bk object 60">
                <a:extLst>
                  <a:ext uri="{FF2B5EF4-FFF2-40B4-BE49-F238E27FC236}">
                    <a16:creationId xmlns:a16="http://schemas.microsoft.com/office/drawing/2014/main" id="{CD11FAD3-5E0B-42CE-B6DF-604E223E85AF}"/>
                  </a:ext>
                </a:extLst>
              </p:cNvPr>
              <p:cNvSpPr/>
              <p:nvPr/>
            </p:nvSpPr>
            <p:spPr>
              <a:xfrm>
                <a:off x="3081685" y="2156644"/>
                <a:ext cx="75437" cy="75425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bk object 66">
                <a:extLst>
                  <a:ext uri="{FF2B5EF4-FFF2-40B4-BE49-F238E27FC236}">
                    <a16:creationId xmlns:a16="http://schemas.microsoft.com/office/drawing/2014/main" id="{D590AD2F-0F1F-47DD-83A4-5D4898BEEE21}"/>
                  </a:ext>
                </a:extLst>
              </p:cNvPr>
              <p:cNvSpPr/>
              <p:nvPr/>
            </p:nvSpPr>
            <p:spPr>
              <a:xfrm>
                <a:off x="3279776" y="2243785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bk object 67">
                <a:extLst>
                  <a:ext uri="{FF2B5EF4-FFF2-40B4-BE49-F238E27FC236}">
                    <a16:creationId xmlns:a16="http://schemas.microsoft.com/office/drawing/2014/main" id="{4D8CD9C7-E7C7-4977-8447-9044F538BC8D}"/>
                  </a:ext>
                </a:extLst>
              </p:cNvPr>
              <p:cNvSpPr/>
              <p:nvPr/>
            </p:nvSpPr>
            <p:spPr>
              <a:xfrm>
                <a:off x="3506107" y="2243785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bk object 75">
                <a:extLst>
                  <a:ext uri="{FF2B5EF4-FFF2-40B4-BE49-F238E27FC236}">
                    <a16:creationId xmlns:a16="http://schemas.microsoft.com/office/drawing/2014/main" id="{87FE432B-539E-4666-8730-3879AF37E585}"/>
                  </a:ext>
                </a:extLst>
              </p:cNvPr>
              <p:cNvSpPr/>
              <p:nvPr/>
            </p:nvSpPr>
            <p:spPr>
              <a:xfrm>
                <a:off x="3307989" y="2156635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bk object 76">
                <a:extLst>
                  <a:ext uri="{FF2B5EF4-FFF2-40B4-BE49-F238E27FC236}">
                    <a16:creationId xmlns:a16="http://schemas.microsoft.com/office/drawing/2014/main" id="{06DB1810-C23F-4AE7-BCDB-35C215CDB774}"/>
                  </a:ext>
                </a:extLst>
              </p:cNvPr>
              <p:cNvSpPr/>
              <p:nvPr/>
            </p:nvSpPr>
            <p:spPr>
              <a:xfrm>
                <a:off x="3534320" y="2156635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bk object 85">
                <a:extLst>
                  <a:ext uri="{FF2B5EF4-FFF2-40B4-BE49-F238E27FC236}">
                    <a16:creationId xmlns:a16="http://schemas.microsoft.com/office/drawing/2014/main" id="{BC38D7D9-4BAC-4639-A6C0-CDC8940E7B88}"/>
                  </a:ext>
                </a:extLst>
              </p:cNvPr>
              <p:cNvSpPr/>
              <p:nvPr/>
            </p:nvSpPr>
            <p:spPr>
              <a:xfrm>
                <a:off x="3729668" y="2243785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bk object 89">
                <a:extLst>
                  <a:ext uri="{FF2B5EF4-FFF2-40B4-BE49-F238E27FC236}">
                    <a16:creationId xmlns:a16="http://schemas.microsoft.com/office/drawing/2014/main" id="{CB5E4808-64EB-4DD6-AEF4-A0930DFDDC9D}"/>
                  </a:ext>
                </a:extLst>
              </p:cNvPr>
              <p:cNvSpPr/>
              <p:nvPr/>
            </p:nvSpPr>
            <p:spPr>
              <a:xfrm>
                <a:off x="3757883" y="2156635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" name="bk object 109">
                <a:extLst>
                  <a:ext uri="{FF2B5EF4-FFF2-40B4-BE49-F238E27FC236}">
                    <a16:creationId xmlns:a16="http://schemas.microsoft.com/office/drawing/2014/main" id="{38FB1EDA-B9F6-43EE-8E5C-ECFB7207DD95}"/>
                  </a:ext>
                </a:extLst>
              </p:cNvPr>
              <p:cNvSpPr/>
              <p:nvPr/>
            </p:nvSpPr>
            <p:spPr>
              <a:xfrm>
                <a:off x="3506141" y="2735811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bk object 114">
                <a:extLst>
                  <a:ext uri="{FF2B5EF4-FFF2-40B4-BE49-F238E27FC236}">
                    <a16:creationId xmlns:a16="http://schemas.microsoft.com/office/drawing/2014/main" id="{388DBE58-194C-41B9-A1D7-223EDBAB11AE}"/>
                  </a:ext>
                </a:extLst>
              </p:cNvPr>
              <p:cNvSpPr/>
              <p:nvPr/>
            </p:nvSpPr>
            <p:spPr>
              <a:xfrm>
                <a:off x="3534354" y="2648661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bk object 119">
                <a:extLst>
                  <a:ext uri="{FF2B5EF4-FFF2-40B4-BE49-F238E27FC236}">
                    <a16:creationId xmlns:a16="http://schemas.microsoft.com/office/drawing/2014/main" id="{CE2EB3A1-E1DF-4F31-A3EE-7B239E87CA8B}"/>
                  </a:ext>
                </a:extLst>
              </p:cNvPr>
              <p:cNvSpPr/>
              <p:nvPr/>
            </p:nvSpPr>
            <p:spPr>
              <a:xfrm>
                <a:off x="3279808" y="2735811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bk object 124">
                <a:extLst>
                  <a:ext uri="{FF2B5EF4-FFF2-40B4-BE49-F238E27FC236}">
                    <a16:creationId xmlns:a16="http://schemas.microsoft.com/office/drawing/2014/main" id="{242DAFA9-FA99-4881-843D-06E7C49EF4F6}"/>
                  </a:ext>
                </a:extLst>
              </p:cNvPr>
              <p:cNvSpPr/>
              <p:nvPr/>
            </p:nvSpPr>
            <p:spPr>
              <a:xfrm>
                <a:off x="3308022" y="2648661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" name="bk object 129">
                <a:extLst>
                  <a:ext uri="{FF2B5EF4-FFF2-40B4-BE49-F238E27FC236}">
                    <a16:creationId xmlns:a16="http://schemas.microsoft.com/office/drawing/2014/main" id="{C7092381-B922-4263-9D7F-E4B0D1DEE128}"/>
                  </a:ext>
                </a:extLst>
              </p:cNvPr>
              <p:cNvSpPr/>
              <p:nvPr/>
            </p:nvSpPr>
            <p:spPr>
              <a:xfrm>
                <a:off x="3053477" y="2735811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bk object 133">
                <a:extLst>
                  <a:ext uri="{FF2B5EF4-FFF2-40B4-BE49-F238E27FC236}">
                    <a16:creationId xmlns:a16="http://schemas.microsoft.com/office/drawing/2014/main" id="{7D2B2C54-1B01-4810-B719-888737C9679A}"/>
                  </a:ext>
                </a:extLst>
              </p:cNvPr>
              <p:cNvSpPr/>
              <p:nvPr/>
            </p:nvSpPr>
            <p:spPr>
              <a:xfrm>
                <a:off x="3081690" y="2648661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" name="bk object 147">
                <a:extLst>
                  <a:ext uri="{FF2B5EF4-FFF2-40B4-BE49-F238E27FC236}">
                    <a16:creationId xmlns:a16="http://schemas.microsoft.com/office/drawing/2014/main" id="{F2367E2D-2DEA-4360-8F24-1F38E31E2B9C}"/>
                  </a:ext>
                </a:extLst>
              </p:cNvPr>
              <p:cNvSpPr/>
              <p:nvPr/>
            </p:nvSpPr>
            <p:spPr>
              <a:xfrm>
                <a:off x="3506141" y="3227838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bk object 152">
                <a:extLst>
                  <a:ext uri="{FF2B5EF4-FFF2-40B4-BE49-F238E27FC236}">
                    <a16:creationId xmlns:a16="http://schemas.microsoft.com/office/drawing/2014/main" id="{AA889F5E-668F-4CE9-B9D9-621AAE32C750}"/>
                  </a:ext>
                </a:extLst>
              </p:cNvPr>
              <p:cNvSpPr/>
              <p:nvPr/>
            </p:nvSpPr>
            <p:spPr>
              <a:xfrm>
                <a:off x="3534354" y="3140687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bk object 157">
                <a:extLst>
                  <a:ext uri="{FF2B5EF4-FFF2-40B4-BE49-F238E27FC236}">
                    <a16:creationId xmlns:a16="http://schemas.microsoft.com/office/drawing/2014/main" id="{B387C844-95BF-4F4D-8AAC-C23C4088C054}"/>
                  </a:ext>
                </a:extLst>
              </p:cNvPr>
              <p:cNvSpPr/>
              <p:nvPr/>
            </p:nvSpPr>
            <p:spPr>
              <a:xfrm>
                <a:off x="3279808" y="3227838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bk object 162">
                <a:extLst>
                  <a:ext uri="{FF2B5EF4-FFF2-40B4-BE49-F238E27FC236}">
                    <a16:creationId xmlns:a16="http://schemas.microsoft.com/office/drawing/2014/main" id="{92E35B5D-EB53-4601-BC6F-45513FF58BD3}"/>
                  </a:ext>
                </a:extLst>
              </p:cNvPr>
              <p:cNvSpPr/>
              <p:nvPr/>
            </p:nvSpPr>
            <p:spPr>
              <a:xfrm>
                <a:off x="3308022" y="3140687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bk object 167">
                <a:extLst>
                  <a:ext uri="{FF2B5EF4-FFF2-40B4-BE49-F238E27FC236}">
                    <a16:creationId xmlns:a16="http://schemas.microsoft.com/office/drawing/2014/main" id="{874C74F5-9C1E-41CF-8E63-0153544D0913}"/>
                  </a:ext>
                </a:extLst>
              </p:cNvPr>
              <p:cNvSpPr/>
              <p:nvPr/>
            </p:nvSpPr>
            <p:spPr>
              <a:xfrm>
                <a:off x="3053477" y="3227838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" name="bk object 171">
                <a:extLst>
                  <a:ext uri="{FF2B5EF4-FFF2-40B4-BE49-F238E27FC236}">
                    <a16:creationId xmlns:a16="http://schemas.microsoft.com/office/drawing/2014/main" id="{0D56C733-EBD2-4A19-9AA0-BF1705E52937}"/>
                  </a:ext>
                </a:extLst>
              </p:cNvPr>
              <p:cNvSpPr/>
              <p:nvPr/>
            </p:nvSpPr>
            <p:spPr>
              <a:xfrm>
                <a:off x="3081690" y="3140687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bk object 185">
                <a:extLst>
                  <a:ext uri="{FF2B5EF4-FFF2-40B4-BE49-F238E27FC236}">
                    <a16:creationId xmlns:a16="http://schemas.microsoft.com/office/drawing/2014/main" id="{A1E30977-831F-4765-BC6E-AA17D80E94F6}"/>
                  </a:ext>
                </a:extLst>
              </p:cNvPr>
              <p:cNvSpPr/>
              <p:nvPr/>
            </p:nvSpPr>
            <p:spPr>
              <a:xfrm>
                <a:off x="3506141" y="3719863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bk object 190">
                <a:extLst>
                  <a:ext uri="{FF2B5EF4-FFF2-40B4-BE49-F238E27FC236}">
                    <a16:creationId xmlns:a16="http://schemas.microsoft.com/office/drawing/2014/main" id="{3EA9B51F-D929-412E-968F-886123AAAD56}"/>
                  </a:ext>
                </a:extLst>
              </p:cNvPr>
              <p:cNvSpPr/>
              <p:nvPr/>
            </p:nvSpPr>
            <p:spPr>
              <a:xfrm>
                <a:off x="3534354" y="3632713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" name="bk object 195">
                <a:extLst>
                  <a:ext uri="{FF2B5EF4-FFF2-40B4-BE49-F238E27FC236}">
                    <a16:creationId xmlns:a16="http://schemas.microsoft.com/office/drawing/2014/main" id="{CF02A06B-C625-4470-A536-DEAD9270A657}"/>
                  </a:ext>
                </a:extLst>
              </p:cNvPr>
              <p:cNvSpPr/>
              <p:nvPr/>
            </p:nvSpPr>
            <p:spPr>
              <a:xfrm>
                <a:off x="3279808" y="3719863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bk object 200">
                <a:extLst>
                  <a:ext uri="{FF2B5EF4-FFF2-40B4-BE49-F238E27FC236}">
                    <a16:creationId xmlns:a16="http://schemas.microsoft.com/office/drawing/2014/main" id="{9DB05D1C-82A6-458D-BE14-4AD886E4AACD}"/>
                  </a:ext>
                </a:extLst>
              </p:cNvPr>
              <p:cNvSpPr/>
              <p:nvPr/>
            </p:nvSpPr>
            <p:spPr>
              <a:xfrm>
                <a:off x="3308022" y="3632713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5" name="bk object 205">
                <a:extLst>
                  <a:ext uri="{FF2B5EF4-FFF2-40B4-BE49-F238E27FC236}">
                    <a16:creationId xmlns:a16="http://schemas.microsoft.com/office/drawing/2014/main" id="{FCA95132-B71B-4C4D-BE2C-B66E9F731787}"/>
                  </a:ext>
                </a:extLst>
              </p:cNvPr>
              <p:cNvSpPr/>
              <p:nvPr/>
            </p:nvSpPr>
            <p:spPr>
              <a:xfrm>
                <a:off x="3053477" y="3719863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75589">
                    <a:moveTo>
                      <a:pt x="65925" y="0"/>
                    </a:moveTo>
                    <a:lnTo>
                      <a:pt x="36138" y="5657"/>
                    </a:lnTo>
                    <a:lnTo>
                      <a:pt x="15641" y="19834"/>
                    </a:lnTo>
                    <a:lnTo>
                      <a:pt x="3805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1" y="275107"/>
                    </a:lnTo>
                    <a:lnTo>
                      <a:pt x="109867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5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F78E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9" name="bk object 209">
                <a:extLst>
                  <a:ext uri="{FF2B5EF4-FFF2-40B4-BE49-F238E27FC236}">
                    <a16:creationId xmlns:a16="http://schemas.microsoft.com/office/drawing/2014/main" id="{67F2D224-E114-4B9E-989F-6BB3BD2C6A43}"/>
                  </a:ext>
                </a:extLst>
              </p:cNvPr>
              <p:cNvSpPr/>
              <p:nvPr/>
            </p:nvSpPr>
            <p:spPr>
              <a:xfrm>
                <a:off x="3081690" y="3632713"/>
                <a:ext cx="75425" cy="754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object 18">
                <a:extLst>
                  <a:ext uri="{FF2B5EF4-FFF2-40B4-BE49-F238E27FC236}">
                    <a16:creationId xmlns:a16="http://schemas.microsoft.com/office/drawing/2014/main" id="{638F08E5-FDDE-40CA-BB79-6CC6C2AB43F2}"/>
                  </a:ext>
                </a:extLst>
              </p:cNvPr>
              <p:cNvSpPr txBox="1"/>
              <p:nvPr/>
            </p:nvSpPr>
            <p:spPr>
              <a:xfrm>
                <a:off x="2710800" y="1548000"/>
                <a:ext cx="1486332" cy="4565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200" spc="10" dirty="0">
                    <a:latin typeface="Arial" panose="020B0604020202020204" pitchFamily="34" charset="0"/>
                    <a:cs typeface="Arial" panose="020B0604020202020204" pitchFamily="34" charset="0"/>
                  </a:rPr>
                  <a:t>TREATMENT GAP</a:t>
                </a:r>
              </a:p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15.8%</a:t>
                </a:r>
                <a:endParaRPr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AF2F87D2-8B20-4691-9ED2-E3B5F3B8FA6C}"/>
                </a:ext>
              </a:extLst>
            </p:cNvPr>
            <p:cNvGrpSpPr/>
            <p:nvPr/>
          </p:nvGrpSpPr>
          <p:grpSpPr>
            <a:xfrm>
              <a:off x="4485425" y="1548000"/>
              <a:ext cx="1990800" cy="2939479"/>
              <a:chOff x="4082400" y="1548000"/>
              <a:chExt cx="1990800" cy="2939479"/>
            </a:xfrm>
          </p:grpSpPr>
          <p:sp>
            <p:nvSpPr>
              <p:cNvPr id="13" name="object 8">
                <a:extLst>
                  <a:ext uri="{FF2B5EF4-FFF2-40B4-BE49-F238E27FC236}">
                    <a16:creationId xmlns:a16="http://schemas.microsoft.com/office/drawing/2014/main" id="{64AED44E-1FA5-4BA8-9D2D-A160F21A29C2}"/>
                  </a:ext>
                </a:extLst>
              </p:cNvPr>
              <p:cNvSpPr/>
              <p:nvPr/>
            </p:nvSpPr>
            <p:spPr>
              <a:xfrm>
                <a:off x="5277440" y="3147435"/>
                <a:ext cx="31750" cy="62230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62230">
                    <a:moveTo>
                      <a:pt x="31724" y="30975"/>
                    </a:moveTo>
                    <a:lnTo>
                      <a:pt x="736" y="30975"/>
                    </a:lnTo>
                    <a:lnTo>
                      <a:pt x="8115" y="48691"/>
                    </a:lnTo>
                    <a:lnTo>
                      <a:pt x="11810" y="53873"/>
                    </a:lnTo>
                    <a:lnTo>
                      <a:pt x="31724" y="61988"/>
                    </a:lnTo>
                    <a:lnTo>
                      <a:pt x="31724" y="30975"/>
                    </a:lnTo>
                    <a:close/>
                  </a:path>
                  <a:path w="31750" h="62230">
                    <a:moveTo>
                      <a:pt x="31724" y="0"/>
                    </a:moveTo>
                    <a:lnTo>
                      <a:pt x="21397" y="3868"/>
                    </a:lnTo>
                    <a:lnTo>
                      <a:pt x="13052" y="6841"/>
                    </a:lnTo>
                    <a:lnTo>
                      <a:pt x="6642" y="8851"/>
                    </a:lnTo>
                    <a:lnTo>
                      <a:pt x="736" y="10312"/>
                    </a:lnTo>
                    <a:lnTo>
                      <a:pt x="5905" y="10312"/>
                    </a:lnTo>
                    <a:lnTo>
                      <a:pt x="0" y="17716"/>
                    </a:lnTo>
                    <a:lnTo>
                      <a:pt x="0" y="31724"/>
                    </a:lnTo>
                    <a:lnTo>
                      <a:pt x="736" y="30975"/>
                    </a:lnTo>
                    <a:lnTo>
                      <a:pt x="31724" y="30975"/>
                    </a:lnTo>
                    <a:lnTo>
                      <a:pt x="31724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3">
                <a:extLst>
                  <a:ext uri="{FF2B5EF4-FFF2-40B4-BE49-F238E27FC236}">
                    <a16:creationId xmlns:a16="http://schemas.microsoft.com/office/drawing/2014/main" id="{58A41113-0ACE-4B07-9D19-805CBF08A93F}"/>
                  </a:ext>
                </a:extLst>
              </p:cNvPr>
              <p:cNvSpPr/>
              <p:nvPr/>
            </p:nvSpPr>
            <p:spPr>
              <a:xfrm>
                <a:off x="5246452" y="3233756"/>
                <a:ext cx="62865" cy="260985"/>
              </a:xfrm>
              <a:custGeom>
                <a:avLst/>
                <a:gdLst/>
                <a:ahLst/>
                <a:cxnLst/>
                <a:rect l="l" t="t" r="r" b="b"/>
                <a:pathLst>
                  <a:path w="62864" h="260985">
                    <a:moveTo>
                      <a:pt x="62712" y="0"/>
                    </a:moveTo>
                    <a:lnTo>
                      <a:pt x="41313" y="3695"/>
                    </a:lnTo>
                    <a:lnTo>
                      <a:pt x="38366" y="3695"/>
                    </a:lnTo>
                    <a:lnTo>
                      <a:pt x="32454" y="7858"/>
                    </a:lnTo>
                    <a:lnTo>
                      <a:pt x="11495" y="26423"/>
                    </a:lnTo>
                    <a:lnTo>
                      <a:pt x="5168" y="31000"/>
                    </a:lnTo>
                    <a:lnTo>
                      <a:pt x="2802" y="45301"/>
                    </a:lnTo>
                    <a:lnTo>
                      <a:pt x="1198" y="76200"/>
                    </a:lnTo>
                    <a:lnTo>
                      <a:pt x="287" y="107374"/>
                    </a:lnTo>
                    <a:lnTo>
                      <a:pt x="0" y="122504"/>
                    </a:lnTo>
                    <a:lnTo>
                      <a:pt x="0" y="124714"/>
                    </a:lnTo>
                    <a:lnTo>
                      <a:pt x="11061" y="137274"/>
                    </a:lnTo>
                    <a:lnTo>
                      <a:pt x="24993" y="260477"/>
                    </a:lnTo>
                    <a:lnTo>
                      <a:pt x="62712" y="260477"/>
                    </a:lnTo>
                    <a:lnTo>
                      <a:pt x="62712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bk object 20">
                <a:extLst>
                  <a:ext uri="{FF2B5EF4-FFF2-40B4-BE49-F238E27FC236}">
                    <a16:creationId xmlns:a16="http://schemas.microsoft.com/office/drawing/2014/main" id="{6258D5A1-012F-4F40-91BC-359DBDE195CB}"/>
                  </a:ext>
                </a:extLst>
              </p:cNvPr>
              <p:cNvSpPr/>
              <p:nvPr/>
            </p:nvSpPr>
            <p:spPr>
              <a:xfrm>
                <a:off x="5016907" y="421188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bk object 25">
                <a:extLst>
                  <a:ext uri="{FF2B5EF4-FFF2-40B4-BE49-F238E27FC236}">
                    <a16:creationId xmlns:a16="http://schemas.microsoft.com/office/drawing/2014/main" id="{B8CBB3B6-644C-4BCC-AF36-4EC6DD9D5821}"/>
                  </a:ext>
                </a:extLst>
              </p:cNvPr>
              <p:cNvSpPr/>
              <p:nvPr/>
            </p:nvSpPr>
            <p:spPr>
              <a:xfrm>
                <a:off x="5045120" y="4124739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bk object 30">
                <a:extLst>
                  <a:ext uri="{FF2B5EF4-FFF2-40B4-BE49-F238E27FC236}">
                    <a16:creationId xmlns:a16="http://schemas.microsoft.com/office/drawing/2014/main" id="{96E3631D-4CFC-4808-A00D-8F4157D29745}"/>
                  </a:ext>
                </a:extLst>
              </p:cNvPr>
              <p:cNvSpPr/>
              <p:nvPr/>
            </p:nvSpPr>
            <p:spPr>
              <a:xfrm>
                <a:off x="4790575" y="421188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bk object 35">
                <a:extLst>
                  <a:ext uri="{FF2B5EF4-FFF2-40B4-BE49-F238E27FC236}">
                    <a16:creationId xmlns:a16="http://schemas.microsoft.com/office/drawing/2014/main" id="{EB7C2AF7-29DA-41E8-BB22-14482AC92FDF}"/>
                  </a:ext>
                </a:extLst>
              </p:cNvPr>
              <p:cNvSpPr/>
              <p:nvPr/>
            </p:nvSpPr>
            <p:spPr>
              <a:xfrm>
                <a:off x="4818788" y="4124739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bk object 56">
                <a:extLst>
                  <a:ext uri="{FF2B5EF4-FFF2-40B4-BE49-F238E27FC236}">
                    <a16:creationId xmlns:a16="http://schemas.microsoft.com/office/drawing/2014/main" id="{BB59BF84-36C4-488E-B547-449077701F88}"/>
                  </a:ext>
                </a:extLst>
              </p:cNvPr>
              <p:cNvSpPr/>
              <p:nvPr/>
            </p:nvSpPr>
            <p:spPr>
              <a:xfrm>
                <a:off x="5249588" y="3234185"/>
                <a:ext cx="119380" cy="262890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62889">
                    <a:moveTo>
                      <a:pt x="59575" y="0"/>
                    </a:moveTo>
                    <a:lnTo>
                      <a:pt x="86222" y="4954"/>
                    </a:lnTo>
                    <a:lnTo>
                      <a:pt x="104774" y="17430"/>
                    </a:lnTo>
                    <a:lnTo>
                      <a:pt x="115621" y="33850"/>
                    </a:lnTo>
                    <a:lnTo>
                      <a:pt x="119151" y="50634"/>
                    </a:lnTo>
                    <a:lnTo>
                      <a:pt x="119151" y="133578"/>
                    </a:lnTo>
                    <a:lnTo>
                      <a:pt x="109385" y="138201"/>
                    </a:lnTo>
                    <a:lnTo>
                      <a:pt x="107302" y="139179"/>
                    </a:lnTo>
                    <a:lnTo>
                      <a:pt x="105917" y="141211"/>
                    </a:lnTo>
                    <a:lnTo>
                      <a:pt x="105752" y="143497"/>
                    </a:lnTo>
                    <a:lnTo>
                      <a:pt x="103714" y="173224"/>
                    </a:lnTo>
                    <a:lnTo>
                      <a:pt x="101676" y="202952"/>
                    </a:lnTo>
                    <a:lnTo>
                      <a:pt x="99637" y="232679"/>
                    </a:lnTo>
                    <a:lnTo>
                      <a:pt x="97599" y="262407"/>
                    </a:lnTo>
                    <a:lnTo>
                      <a:pt x="59575" y="262407"/>
                    </a:lnTo>
                    <a:lnTo>
                      <a:pt x="21551" y="262407"/>
                    </a:lnTo>
                    <a:lnTo>
                      <a:pt x="19513" y="232679"/>
                    </a:lnTo>
                    <a:lnTo>
                      <a:pt x="17475" y="202952"/>
                    </a:lnTo>
                    <a:lnTo>
                      <a:pt x="15436" y="173224"/>
                    </a:lnTo>
                    <a:lnTo>
                      <a:pt x="13398" y="143497"/>
                    </a:lnTo>
                    <a:lnTo>
                      <a:pt x="13233" y="141211"/>
                    </a:lnTo>
                    <a:lnTo>
                      <a:pt x="11849" y="139179"/>
                    </a:lnTo>
                    <a:lnTo>
                      <a:pt x="9766" y="138201"/>
                    </a:lnTo>
                    <a:lnTo>
                      <a:pt x="6515" y="136652"/>
                    </a:lnTo>
                    <a:lnTo>
                      <a:pt x="3263" y="135115"/>
                    </a:lnTo>
                    <a:lnTo>
                      <a:pt x="0" y="133578"/>
                    </a:lnTo>
                    <a:lnTo>
                      <a:pt x="0" y="50634"/>
                    </a:lnTo>
                    <a:lnTo>
                      <a:pt x="3529" y="33850"/>
                    </a:lnTo>
                    <a:lnTo>
                      <a:pt x="14376" y="17430"/>
                    </a:lnTo>
                    <a:lnTo>
                      <a:pt x="32929" y="4954"/>
                    </a:lnTo>
                    <a:lnTo>
                      <a:pt x="59575" y="0"/>
                    </a:lnTo>
                    <a:close/>
                  </a:path>
                </a:pathLst>
              </a:custGeom>
              <a:ln w="12700">
                <a:solidFill>
                  <a:srgbClr val="E3183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bk object 61">
                <a:extLst>
                  <a:ext uri="{FF2B5EF4-FFF2-40B4-BE49-F238E27FC236}">
                    <a16:creationId xmlns:a16="http://schemas.microsoft.com/office/drawing/2014/main" id="{881692D2-9CDD-4BE6-831C-AD40C87B771F}"/>
                  </a:ext>
                </a:extLst>
              </p:cNvPr>
              <p:cNvSpPr/>
              <p:nvPr/>
            </p:nvSpPr>
            <p:spPr>
              <a:xfrm>
                <a:off x="5271445" y="3140694"/>
                <a:ext cx="75438" cy="7542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bk object 68">
                <a:extLst>
                  <a:ext uri="{FF2B5EF4-FFF2-40B4-BE49-F238E27FC236}">
                    <a16:creationId xmlns:a16="http://schemas.microsoft.com/office/drawing/2014/main" id="{30DAB2E3-D432-4AF4-955A-255EF8D850E8}"/>
                  </a:ext>
                </a:extLst>
              </p:cNvPr>
              <p:cNvSpPr/>
              <p:nvPr/>
            </p:nvSpPr>
            <p:spPr>
              <a:xfrm>
                <a:off x="5016907" y="2243785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bk object 69">
                <a:extLst>
                  <a:ext uri="{FF2B5EF4-FFF2-40B4-BE49-F238E27FC236}">
                    <a16:creationId xmlns:a16="http://schemas.microsoft.com/office/drawing/2014/main" id="{93818573-0680-4D70-8F67-9512CA341276}"/>
                  </a:ext>
                </a:extLst>
              </p:cNvPr>
              <p:cNvSpPr/>
              <p:nvPr/>
            </p:nvSpPr>
            <p:spPr>
              <a:xfrm>
                <a:off x="5246445" y="2243785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bk object 70">
                <a:extLst>
                  <a:ext uri="{FF2B5EF4-FFF2-40B4-BE49-F238E27FC236}">
                    <a16:creationId xmlns:a16="http://schemas.microsoft.com/office/drawing/2014/main" id="{CACDB66F-8DBD-4DC6-A299-2CCA6EE4B9D6}"/>
                  </a:ext>
                </a:extLst>
              </p:cNvPr>
              <p:cNvSpPr/>
              <p:nvPr/>
            </p:nvSpPr>
            <p:spPr>
              <a:xfrm>
                <a:off x="5246445" y="2735809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bk object 77">
                <a:extLst>
                  <a:ext uri="{FF2B5EF4-FFF2-40B4-BE49-F238E27FC236}">
                    <a16:creationId xmlns:a16="http://schemas.microsoft.com/office/drawing/2014/main" id="{4811C028-7A75-405D-AB3C-E342FD462039}"/>
                  </a:ext>
                </a:extLst>
              </p:cNvPr>
              <p:cNvSpPr/>
              <p:nvPr/>
            </p:nvSpPr>
            <p:spPr>
              <a:xfrm>
                <a:off x="5045120" y="2156635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bk object 78">
                <a:extLst>
                  <a:ext uri="{FF2B5EF4-FFF2-40B4-BE49-F238E27FC236}">
                    <a16:creationId xmlns:a16="http://schemas.microsoft.com/office/drawing/2014/main" id="{B4FA59B3-D642-4495-8B57-F986DC0424D7}"/>
                  </a:ext>
                </a:extLst>
              </p:cNvPr>
              <p:cNvSpPr/>
              <p:nvPr/>
            </p:nvSpPr>
            <p:spPr>
              <a:xfrm>
                <a:off x="5274660" y="2156635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bk object 79">
                <a:extLst>
                  <a:ext uri="{FF2B5EF4-FFF2-40B4-BE49-F238E27FC236}">
                    <a16:creationId xmlns:a16="http://schemas.microsoft.com/office/drawing/2014/main" id="{C910E8D1-96C1-4024-AFCC-981BD231BAD6}"/>
                  </a:ext>
                </a:extLst>
              </p:cNvPr>
              <p:cNvSpPr/>
              <p:nvPr/>
            </p:nvSpPr>
            <p:spPr>
              <a:xfrm>
                <a:off x="5274660" y="2648660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bk object 110">
                <a:extLst>
                  <a:ext uri="{FF2B5EF4-FFF2-40B4-BE49-F238E27FC236}">
                    <a16:creationId xmlns:a16="http://schemas.microsoft.com/office/drawing/2014/main" id="{DCDD1432-188E-4832-81B3-029F95B75F60}"/>
                  </a:ext>
                </a:extLst>
              </p:cNvPr>
              <p:cNvSpPr/>
              <p:nvPr/>
            </p:nvSpPr>
            <p:spPr>
              <a:xfrm>
                <a:off x="5016907" y="2735811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bk object 115">
                <a:extLst>
                  <a:ext uri="{FF2B5EF4-FFF2-40B4-BE49-F238E27FC236}">
                    <a16:creationId xmlns:a16="http://schemas.microsoft.com/office/drawing/2014/main" id="{E792F03C-AF7C-414E-A4C9-277ED88CB446}"/>
                  </a:ext>
                </a:extLst>
              </p:cNvPr>
              <p:cNvSpPr/>
              <p:nvPr/>
            </p:nvSpPr>
            <p:spPr>
              <a:xfrm>
                <a:off x="5045120" y="2648661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bk object 120">
                <a:extLst>
                  <a:ext uri="{FF2B5EF4-FFF2-40B4-BE49-F238E27FC236}">
                    <a16:creationId xmlns:a16="http://schemas.microsoft.com/office/drawing/2014/main" id="{029AA3B3-FAA2-4B0A-83CE-6EA3AA9CA468}"/>
                  </a:ext>
                </a:extLst>
              </p:cNvPr>
              <p:cNvSpPr/>
              <p:nvPr/>
            </p:nvSpPr>
            <p:spPr>
              <a:xfrm>
                <a:off x="4790575" y="2735811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bk object 125">
                <a:extLst>
                  <a:ext uri="{FF2B5EF4-FFF2-40B4-BE49-F238E27FC236}">
                    <a16:creationId xmlns:a16="http://schemas.microsoft.com/office/drawing/2014/main" id="{65FF94C3-243A-48A4-B249-03EAED39CBA8}"/>
                  </a:ext>
                </a:extLst>
              </p:cNvPr>
              <p:cNvSpPr/>
              <p:nvPr/>
            </p:nvSpPr>
            <p:spPr>
              <a:xfrm>
                <a:off x="4818788" y="2648661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bk object 148">
                <a:extLst>
                  <a:ext uri="{FF2B5EF4-FFF2-40B4-BE49-F238E27FC236}">
                    <a16:creationId xmlns:a16="http://schemas.microsoft.com/office/drawing/2014/main" id="{394876E4-9129-430A-A02E-57B6D9338352}"/>
                  </a:ext>
                </a:extLst>
              </p:cNvPr>
              <p:cNvSpPr/>
              <p:nvPr/>
            </p:nvSpPr>
            <p:spPr>
              <a:xfrm>
                <a:off x="5016907" y="3227838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bk object 153">
                <a:extLst>
                  <a:ext uri="{FF2B5EF4-FFF2-40B4-BE49-F238E27FC236}">
                    <a16:creationId xmlns:a16="http://schemas.microsoft.com/office/drawing/2014/main" id="{31087F0D-949F-4B29-8532-E5C41FE68894}"/>
                  </a:ext>
                </a:extLst>
              </p:cNvPr>
              <p:cNvSpPr/>
              <p:nvPr/>
            </p:nvSpPr>
            <p:spPr>
              <a:xfrm>
                <a:off x="5045120" y="3140687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bk object 158">
                <a:extLst>
                  <a:ext uri="{FF2B5EF4-FFF2-40B4-BE49-F238E27FC236}">
                    <a16:creationId xmlns:a16="http://schemas.microsoft.com/office/drawing/2014/main" id="{49A608D0-ADD4-444E-AA23-F1CB05A79980}"/>
                  </a:ext>
                </a:extLst>
              </p:cNvPr>
              <p:cNvSpPr/>
              <p:nvPr/>
            </p:nvSpPr>
            <p:spPr>
              <a:xfrm>
                <a:off x="4790575" y="3227838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" name="bk object 163">
                <a:extLst>
                  <a:ext uri="{FF2B5EF4-FFF2-40B4-BE49-F238E27FC236}">
                    <a16:creationId xmlns:a16="http://schemas.microsoft.com/office/drawing/2014/main" id="{7AE6826D-B0C3-4C40-A541-0FB28DCB4025}"/>
                  </a:ext>
                </a:extLst>
              </p:cNvPr>
              <p:cNvSpPr/>
              <p:nvPr/>
            </p:nvSpPr>
            <p:spPr>
              <a:xfrm>
                <a:off x="4818788" y="3140687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bk object 186">
                <a:extLst>
                  <a:ext uri="{FF2B5EF4-FFF2-40B4-BE49-F238E27FC236}">
                    <a16:creationId xmlns:a16="http://schemas.microsoft.com/office/drawing/2014/main" id="{AB339A0B-7477-428E-AF4F-890E70432C34}"/>
                  </a:ext>
                </a:extLst>
              </p:cNvPr>
              <p:cNvSpPr/>
              <p:nvPr/>
            </p:nvSpPr>
            <p:spPr>
              <a:xfrm>
                <a:off x="5016907" y="3719863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70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4" y="38340"/>
                    </a:lnTo>
                    <a:lnTo>
                      <a:pt x="116204" y="19834"/>
                    </a:lnTo>
                    <a:lnTo>
                      <a:pt x="95707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bk object 191">
                <a:extLst>
                  <a:ext uri="{FF2B5EF4-FFF2-40B4-BE49-F238E27FC236}">
                    <a16:creationId xmlns:a16="http://schemas.microsoft.com/office/drawing/2014/main" id="{04B77E71-7576-4223-BA9B-A7FAE3D0B8FE}"/>
                  </a:ext>
                </a:extLst>
              </p:cNvPr>
              <p:cNvSpPr/>
              <p:nvPr/>
            </p:nvSpPr>
            <p:spPr>
              <a:xfrm>
                <a:off x="5045120" y="3632713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bk object 196">
                <a:extLst>
                  <a:ext uri="{FF2B5EF4-FFF2-40B4-BE49-F238E27FC236}">
                    <a16:creationId xmlns:a16="http://schemas.microsoft.com/office/drawing/2014/main" id="{12B8FA9D-CA1A-4AD0-A1BA-E0028DE06523}"/>
                  </a:ext>
                </a:extLst>
              </p:cNvPr>
              <p:cNvSpPr/>
              <p:nvPr/>
            </p:nvSpPr>
            <p:spPr>
              <a:xfrm>
                <a:off x="4790575" y="3719863"/>
                <a:ext cx="13208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32079" h="275589">
                    <a:moveTo>
                      <a:pt x="65925" y="0"/>
                    </a:moveTo>
                    <a:lnTo>
                      <a:pt x="36143" y="5657"/>
                    </a:lnTo>
                    <a:lnTo>
                      <a:pt x="15646" y="19834"/>
                    </a:lnTo>
                    <a:lnTo>
                      <a:pt x="3807" y="38340"/>
                    </a:lnTo>
                    <a:lnTo>
                      <a:pt x="0" y="56984"/>
                    </a:lnTo>
                    <a:lnTo>
                      <a:pt x="0" y="143954"/>
                    </a:lnTo>
                    <a:lnTo>
                      <a:pt x="13411" y="150291"/>
                    </a:lnTo>
                    <a:lnTo>
                      <a:pt x="21983" y="275107"/>
                    </a:lnTo>
                    <a:lnTo>
                      <a:pt x="109880" y="275107"/>
                    </a:lnTo>
                    <a:lnTo>
                      <a:pt x="118440" y="150291"/>
                    </a:lnTo>
                    <a:lnTo>
                      <a:pt x="131851" y="143954"/>
                    </a:lnTo>
                    <a:lnTo>
                      <a:pt x="131851" y="56984"/>
                    </a:lnTo>
                    <a:lnTo>
                      <a:pt x="128045" y="38340"/>
                    </a:lnTo>
                    <a:lnTo>
                      <a:pt x="116209" y="19834"/>
                    </a:lnTo>
                    <a:lnTo>
                      <a:pt x="95712" y="5657"/>
                    </a:lnTo>
                    <a:lnTo>
                      <a:pt x="65925" y="0"/>
                    </a:lnTo>
                    <a:close/>
                  </a:path>
                </a:pathLst>
              </a:custGeom>
              <a:solidFill>
                <a:srgbClr val="E3183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bk object 201">
                <a:extLst>
                  <a:ext uri="{FF2B5EF4-FFF2-40B4-BE49-F238E27FC236}">
                    <a16:creationId xmlns:a16="http://schemas.microsoft.com/office/drawing/2014/main" id="{52CD3E1D-CEED-42E9-AF4D-1CA94ADE0C0C}"/>
                  </a:ext>
                </a:extLst>
              </p:cNvPr>
              <p:cNvSpPr/>
              <p:nvPr/>
            </p:nvSpPr>
            <p:spPr>
              <a:xfrm>
                <a:off x="4818788" y="3632713"/>
                <a:ext cx="75425" cy="7543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18">
                <a:extLst>
                  <a:ext uri="{FF2B5EF4-FFF2-40B4-BE49-F238E27FC236}">
                    <a16:creationId xmlns:a16="http://schemas.microsoft.com/office/drawing/2014/main" id="{CDC56AED-2449-4014-B49A-00A1025A9956}"/>
                  </a:ext>
                </a:extLst>
              </p:cNvPr>
              <p:cNvSpPr txBox="1"/>
              <p:nvPr/>
            </p:nvSpPr>
            <p:spPr>
              <a:xfrm>
                <a:off x="4082400" y="1548000"/>
                <a:ext cx="1990800" cy="4565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200" spc="10" dirty="0">
                    <a:latin typeface="Arial" panose="020B0604020202020204" pitchFamily="34" charset="0"/>
                    <a:cs typeface="Arial" panose="020B0604020202020204" pitchFamily="34" charset="0"/>
                  </a:rPr>
                  <a:t>VIRAL SUPPRESSION GAP</a:t>
                </a:r>
              </a:p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11.4%</a:t>
                </a:r>
                <a:endParaRPr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EE05DECF-4988-47F3-9530-2ABC654D9982}"/>
                </a:ext>
              </a:extLst>
            </p:cNvPr>
            <p:cNvSpPr/>
            <p:nvPr/>
          </p:nvSpPr>
          <p:spPr>
            <a:xfrm>
              <a:off x="1025824" y="5303832"/>
              <a:ext cx="3096000" cy="194310"/>
            </a:xfrm>
            <a:custGeom>
              <a:avLst/>
              <a:gdLst/>
              <a:ahLst/>
              <a:cxnLst/>
              <a:rect l="l" t="t" r="r" b="b"/>
              <a:pathLst>
                <a:path w="2760345" h="194310">
                  <a:moveTo>
                    <a:pt x="0" y="0"/>
                  </a:moveTo>
                  <a:lnTo>
                    <a:pt x="0" y="76746"/>
                  </a:lnTo>
                  <a:lnTo>
                    <a:pt x="986320" y="76746"/>
                  </a:lnTo>
                  <a:lnTo>
                    <a:pt x="1235646" y="76923"/>
                  </a:lnTo>
                  <a:lnTo>
                    <a:pt x="1287083" y="85851"/>
                  </a:lnTo>
                  <a:lnTo>
                    <a:pt x="1330552" y="110475"/>
                  </a:lnTo>
                  <a:lnTo>
                    <a:pt x="1362692" y="147555"/>
                  </a:lnTo>
                  <a:lnTo>
                    <a:pt x="1380147" y="193852"/>
                  </a:lnTo>
                  <a:lnTo>
                    <a:pt x="1397606" y="147555"/>
                  </a:lnTo>
                  <a:lnTo>
                    <a:pt x="1429746" y="110475"/>
                  </a:lnTo>
                  <a:lnTo>
                    <a:pt x="1473212" y="85851"/>
                  </a:lnTo>
                  <a:lnTo>
                    <a:pt x="1524647" y="76923"/>
                  </a:lnTo>
                  <a:lnTo>
                    <a:pt x="1737207" y="76746"/>
                  </a:lnTo>
                  <a:lnTo>
                    <a:pt x="2760294" y="76746"/>
                  </a:lnTo>
                  <a:lnTo>
                    <a:pt x="2760294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383A5B40-A02C-4428-B913-189C6363182C}"/>
                </a:ext>
              </a:extLst>
            </p:cNvPr>
            <p:cNvSpPr/>
            <p:nvPr/>
          </p:nvSpPr>
          <p:spPr>
            <a:xfrm>
              <a:off x="4485424" y="5303832"/>
              <a:ext cx="4284000" cy="194310"/>
            </a:xfrm>
            <a:custGeom>
              <a:avLst/>
              <a:gdLst/>
              <a:ahLst/>
              <a:cxnLst/>
              <a:rect l="l" t="t" r="r" b="b"/>
              <a:pathLst>
                <a:path w="3408679" h="194310">
                  <a:moveTo>
                    <a:pt x="0" y="0"/>
                  </a:moveTo>
                  <a:lnTo>
                    <a:pt x="0" y="76746"/>
                  </a:lnTo>
                  <a:lnTo>
                    <a:pt x="986320" y="76746"/>
                  </a:lnTo>
                  <a:lnTo>
                    <a:pt x="1559648" y="76923"/>
                  </a:lnTo>
                  <a:lnTo>
                    <a:pt x="1611086" y="85851"/>
                  </a:lnTo>
                  <a:lnTo>
                    <a:pt x="1654554" y="110475"/>
                  </a:lnTo>
                  <a:lnTo>
                    <a:pt x="1686695" y="147555"/>
                  </a:lnTo>
                  <a:lnTo>
                    <a:pt x="1704149" y="193852"/>
                  </a:lnTo>
                  <a:lnTo>
                    <a:pt x="1721603" y="147555"/>
                  </a:lnTo>
                  <a:lnTo>
                    <a:pt x="1753744" y="110475"/>
                  </a:lnTo>
                  <a:lnTo>
                    <a:pt x="1797212" y="85851"/>
                  </a:lnTo>
                  <a:lnTo>
                    <a:pt x="1848650" y="76923"/>
                  </a:lnTo>
                  <a:lnTo>
                    <a:pt x="2061210" y="76746"/>
                  </a:lnTo>
                  <a:lnTo>
                    <a:pt x="3408299" y="76746"/>
                  </a:lnTo>
                  <a:lnTo>
                    <a:pt x="3408299" y="0"/>
                  </a:lnTo>
                </a:path>
              </a:pathLst>
            </a:custGeom>
            <a:ln w="6349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820839B8-C7F6-4C24-B3DE-0FDB6EC4F4BE}"/>
                </a:ext>
              </a:extLst>
            </p:cNvPr>
            <p:cNvSpPr txBox="1"/>
            <p:nvPr/>
          </p:nvSpPr>
          <p:spPr>
            <a:xfrm>
              <a:off x="1835825" y="5585662"/>
              <a:ext cx="1486332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10" dirty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sz="1000" spc="35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r>
                <a:rPr sz="1000" spc="-12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spc="-5" dirty="0">
                  <a:latin typeface="Arial" panose="020B0604020202020204" pitchFamily="34" charset="0"/>
                  <a:cs typeface="Arial" panose="020B0604020202020204" pitchFamily="34" charset="0"/>
                </a:rPr>
                <a:t>TREATMENT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FF5A7287-D48B-4ADC-B189-6AFEC778C967}"/>
                </a:ext>
              </a:extLst>
            </p:cNvPr>
            <p:cNvSpPr txBox="1"/>
            <p:nvPr/>
          </p:nvSpPr>
          <p:spPr>
            <a:xfrm>
              <a:off x="6058625" y="5585662"/>
              <a:ext cx="1136903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35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r>
                <a:rPr sz="1000" spc="-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spc="-5" dirty="0">
                  <a:latin typeface="Arial" panose="020B0604020202020204" pitchFamily="34" charset="0"/>
                  <a:cs typeface="Arial" panose="020B0604020202020204" pitchFamily="34" charset="0"/>
                </a:rPr>
                <a:t>TREATMENT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51E704AF-6576-44F3-8162-E8778D3B838D}"/>
                </a:ext>
              </a:extLst>
            </p:cNvPr>
            <p:cNvSpPr txBox="1"/>
            <p:nvPr/>
          </p:nvSpPr>
          <p:spPr>
            <a:xfrm>
              <a:off x="1072680" y="4608178"/>
              <a:ext cx="1236345" cy="398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07200"/>
                </a:lnSpc>
                <a:spcBef>
                  <a:spcPts val="100"/>
                </a:spcBef>
              </a:pPr>
              <a:r>
                <a:rPr sz="800" dirty="0">
                  <a:latin typeface="Arial" panose="020B0604020202020204" pitchFamily="34" charset="0"/>
                  <a:cs typeface="Arial" panose="020B0604020202020204" pitchFamily="34" charset="0"/>
                </a:rPr>
                <a:t>People living with HIV who do not know their status and are not on treatment</a:t>
              </a:r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011B4061-CB2D-4C3C-99A0-D4865E8AC3A8}"/>
                </a:ext>
              </a:extLst>
            </p:cNvPr>
            <p:cNvSpPr txBox="1"/>
            <p:nvPr/>
          </p:nvSpPr>
          <p:spPr>
            <a:xfrm>
              <a:off x="3103025" y="4608089"/>
              <a:ext cx="865505" cy="66178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07200"/>
                </a:lnSpc>
                <a:spcBef>
                  <a:spcPts val="100"/>
                </a:spcBef>
              </a:pPr>
              <a:r>
                <a:rPr sz="800" dirty="0">
                  <a:latin typeface="Arial" panose="020B0604020202020204" pitchFamily="34" charset="0"/>
                  <a:cs typeface="Arial" panose="020B0604020202020204" pitchFamily="34" charset="0"/>
                </a:rPr>
                <a:t>People living with  HIV who know their status but are not on  treatment</a:t>
              </a:r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4E650A0D-2046-4433-9478-4163CB7A39D7}"/>
                </a:ext>
              </a:extLst>
            </p:cNvPr>
            <p:cNvSpPr txBox="1"/>
            <p:nvPr/>
          </p:nvSpPr>
          <p:spPr>
            <a:xfrm>
              <a:off x="5104625" y="4608000"/>
              <a:ext cx="763270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/>
              <a:r>
                <a:rPr sz="800" dirty="0">
                  <a:latin typeface="Arial" panose="020B0604020202020204" pitchFamily="34" charset="0"/>
                  <a:cs typeface="Arial" panose="020B0604020202020204" pitchFamily="34" charset="0"/>
                </a:rPr>
                <a:t>People living with HIV on treatment  who are not virally  suppressed</a:t>
              </a:r>
            </a:p>
          </p:txBody>
        </p:sp>
        <p:sp>
          <p:nvSpPr>
            <p:cNvPr id="7" name="object 2">
              <a:extLst>
                <a:ext uri="{FF2B5EF4-FFF2-40B4-BE49-F238E27FC236}">
                  <a16:creationId xmlns:a16="http://schemas.microsoft.com/office/drawing/2014/main" id="{A54433C7-22D5-4C7C-A224-91B8285BC66B}"/>
                </a:ext>
              </a:extLst>
            </p:cNvPr>
            <p:cNvSpPr txBox="1"/>
            <p:nvPr/>
          </p:nvSpPr>
          <p:spPr>
            <a:xfrm>
              <a:off x="6687853" y="4608000"/>
              <a:ext cx="1980564" cy="26667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07200"/>
                </a:lnSpc>
                <a:spcBef>
                  <a:spcPts val="100"/>
                </a:spcBef>
              </a:pPr>
              <a:r>
                <a:rPr sz="800" dirty="0">
                  <a:latin typeface="Arial" panose="020B0604020202020204" pitchFamily="34" charset="0"/>
                  <a:cs typeface="Arial" panose="020B0604020202020204" pitchFamily="34" charset="0"/>
                </a:rPr>
                <a:t>People living with HIV on treatment who are virally suppressed</a:t>
              </a:r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651114FF-CA45-4837-9760-D80E2926520A}"/>
                </a:ext>
              </a:extLst>
            </p:cNvPr>
            <p:cNvSpPr/>
            <p:nvPr/>
          </p:nvSpPr>
          <p:spPr>
            <a:xfrm>
              <a:off x="6875172" y="2163385"/>
              <a:ext cx="31750" cy="62230"/>
            </a:xfrm>
            <a:custGeom>
              <a:avLst/>
              <a:gdLst/>
              <a:ahLst/>
              <a:cxnLst/>
              <a:rect l="l" t="t" r="r" b="b"/>
              <a:pathLst>
                <a:path w="31750" h="62230">
                  <a:moveTo>
                    <a:pt x="0" y="0"/>
                  </a:moveTo>
                  <a:lnTo>
                    <a:pt x="0" y="61988"/>
                  </a:lnTo>
                  <a:lnTo>
                    <a:pt x="19913" y="53873"/>
                  </a:lnTo>
                  <a:lnTo>
                    <a:pt x="23609" y="48691"/>
                  </a:lnTo>
                  <a:lnTo>
                    <a:pt x="30988" y="30975"/>
                  </a:lnTo>
                  <a:lnTo>
                    <a:pt x="31724" y="30975"/>
                  </a:lnTo>
                  <a:lnTo>
                    <a:pt x="31724" y="17716"/>
                  </a:lnTo>
                  <a:lnTo>
                    <a:pt x="25819" y="10312"/>
                  </a:lnTo>
                  <a:lnTo>
                    <a:pt x="30988" y="10312"/>
                  </a:lnTo>
                  <a:lnTo>
                    <a:pt x="25082" y="8851"/>
                  </a:lnTo>
                  <a:lnTo>
                    <a:pt x="18671" y="6841"/>
                  </a:lnTo>
                  <a:lnTo>
                    <a:pt x="10326" y="3868"/>
                  </a:lnTo>
                  <a:lnTo>
                    <a:pt x="0" y="0"/>
                  </a:lnTo>
                  <a:close/>
                </a:path>
                <a:path w="31750" h="62230">
                  <a:moveTo>
                    <a:pt x="31724" y="30975"/>
                  </a:moveTo>
                  <a:lnTo>
                    <a:pt x="30988" y="30975"/>
                  </a:lnTo>
                  <a:lnTo>
                    <a:pt x="31724" y="31724"/>
                  </a:lnTo>
                  <a:lnTo>
                    <a:pt x="31724" y="30975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30CE4B7F-3E65-4D26-B58A-513E9DC130E6}"/>
                </a:ext>
              </a:extLst>
            </p:cNvPr>
            <p:cNvSpPr/>
            <p:nvPr/>
          </p:nvSpPr>
          <p:spPr>
            <a:xfrm>
              <a:off x="6653248" y="3147435"/>
              <a:ext cx="31750" cy="62230"/>
            </a:xfrm>
            <a:custGeom>
              <a:avLst/>
              <a:gdLst/>
              <a:ahLst/>
              <a:cxnLst/>
              <a:rect l="l" t="t" r="r" b="b"/>
              <a:pathLst>
                <a:path w="31750" h="62230">
                  <a:moveTo>
                    <a:pt x="0" y="0"/>
                  </a:moveTo>
                  <a:lnTo>
                    <a:pt x="0" y="61988"/>
                  </a:lnTo>
                  <a:lnTo>
                    <a:pt x="19913" y="53873"/>
                  </a:lnTo>
                  <a:lnTo>
                    <a:pt x="23609" y="48691"/>
                  </a:lnTo>
                  <a:lnTo>
                    <a:pt x="30988" y="30975"/>
                  </a:lnTo>
                  <a:lnTo>
                    <a:pt x="31724" y="30975"/>
                  </a:lnTo>
                  <a:lnTo>
                    <a:pt x="31724" y="17716"/>
                  </a:lnTo>
                  <a:lnTo>
                    <a:pt x="25819" y="10312"/>
                  </a:lnTo>
                  <a:lnTo>
                    <a:pt x="30988" y="10312"/>
                  </a:lnTo>
                  <a:lnTo>
                    <a:pt x="25082" y="8851"/>
                  </a:lnTo>
                  <a:lnTo>
                    <a:pt x="18671" y="6841"/>
                  </a:lnTo>
                  <a:lnTo>
                    <a:pt x="10326" y="3868"/>
                  </a:lnTo>
                  <a:lnTo>
                    <a:pt x="0" y="0"/>
                  </a:lnTo>
                  <a:close/>
                </a:path>
                <a:path w="31750" h="62230">
                  <a:moveTo>
                    <a:pt x="31724" y="30975"/>
                  </a:moveTo>
                  <a:lnTo>
                    <a:pt x="30988" y="30975"/>
                  </a:lnTo>
                  <a:lnTo>
                    <a:pt x="31724" y="31724"/>
                  </a:lnTo>
                  <a:lnTo>
                    <a:pt x="31724" y="30975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383F52F9-7CC6-4F14-9D80-FF6ADB80492A}"/>
                </a:ext>
              </a:extLst>
            </p:cNvPr>
            <p:cNvSpPr/>
            <p:nvPr/>
          </p:nvSpPr>
          <p:spPr>
            <a:xfrm>
              <a:off x="6875172" y="2249704"/>
              <a:ext cx="62865" cy="260985"/>
            </a:xfrm>
            <a:custGeom>
              <a:avLst/>
              <a:gdLst/>
              <a:ahLst/>
              <a:cxnLst/>
              <a:rect l="l" t="t" r="r" b="b"/>
              <a:pathLst>
                <a:path w="62864" h="260985">
                  <a:moveTo>
                    <a:pt x="0" y="0"/>
                  </a:moveTo>
                  <a:lnTo>
                    <a:pt x="0" y="260477"/>
                  </a:lnTo>
                  <a:lnTo>
                    <a:pt x="37719" y="260477"/>
                  </a:lnTo>
                  <a:lnTo>
                    <a:pt x="51650" y="137274"/>
                  </a:lnTo>
                  <a:lnTo>
                    <a:pt x="62712" y="124714"/>
                  </a:lnTo>
                  <a:lnTo>
                    <a:pt x="62712" y="122504"/>
                  </a:lnTo>
                  <a:lnTo>
                    <a:pt x="62424" y="107374"/>
                  </a:lnTo>
                  <a:lnTo>
                    <a:pt x="61514" y="76200"/>
                  </a:lnTo>
                  <a:lnTo>
                    <a:pt x="59910" y="45301"/>
                  </a:lnTo>
                  <a:lnTo>
                    <a:pt x="57543" y="31000"/>
                  </a:lnTo>
                  <a:lnTo>
                    <a:pt x="51217" y="26423"/>
                  </a:lnTo>
                  <a:lnTo>
                    <a:pt x="30258" y="7858"/>
                  </a:lnTo>
                  <a:lnTo>
                    <a:pt x="24345" y="3695"/>
                  </a:lnTo>
                  <a:lnTo>
                    <a:pt x="21399" y="3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9D1D920E-D430-499C-89C5-316C0A81B5A0}"/>
                </a:ext>
              </a:extLst>
            </p:cNvPr>
            <p:cNvSpPr/>
            <p:nvPr/>
          </p:nvSpPr>
          <p:spPr>
            <a:xfrm>
              <a:off x="6653248" y="3233756"/>
              <a:ext cx="62865" cy="260985"/>
            </a:xfrm>
            <a:custGeom>
              <a:avLst/>
              <a:gdLst/>
              <a:ahLst/>
              <a:cxnLst/>
              <a:rect l="l" t="t" r="r" b="b"/>
              <a:pathLst>
                <a:path w="62864" h="260985">
                  <a:moveTo>
                    <a:pt x="0" y="0"/>
                  </a:moveTo>
                  <a:lnTo>
                    <a:pt x="0" y="260477"/>
                  </a:lnTo>
                  <a:lnTo>
                    <a:pt x="37719" y="260477"/>
                  </a:lnTo>
                  <a:lnTo>
                    <a:pt x="51650" y="137274"/>
                  </a:lnTo>
                  <a:lnTo>
                    <a:pt x="62712" y="124714"/>
                  </a:lnTo>
                  <a:lnTo>
                    <a:pt x="62712" y="122504"/>
                  </a:lnTo>
                  <a:lnTo>
                    <a:pt x="62424" y="107374"/>
                  </a:lnTo>
                  <a:lnTo>
                    <a:pt x="61514" y="76200"/>
                  </a:lnTo>
                  <a:lnTo>
                    <a:pt x="59910" y="45301"/>
                  </a:lnTo>
                  <a:lnTo>
                    <a:pt x="57543" y="31000"/>
                  </a:lnTo>
                  <a:lnTo>
                    <a:pt x="51217" y="26423"/>
                  </a:lnTo>
                  <a:lnTo>
                    <a:pt x="30258" y="7858"/>
                  </a:lnTo>
                  <a:lnTo>
                    <a:pt x="24345" y="3695"/>
                  </a:lnTo>
                  <a:lnTo>
                    <a:pt x="21399" y="3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17">
              <a:extLst>
                <a:ext uri="{FF2B5EF4-FFF2-40B4-BE49-F238E27FC236}">
                  <a16:creationId xmlns:a16="http://schemas.microsoft.com/office/drawing/2014/main" id="{BB8DBF4F-C3A8-4BE7-BE64-6A9B0D96F27B}"/>
                </a:ext>
              </a:extLst>
            </p:cNvPr>
            <p:cNvSpPr/>
            <p:nvPr/>
          </p:nvSpPr>
          <p:spPr>
            <a:xfrm>
              <a:off x="7720455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7F878E72-68C1-4BC4-8EF5-358B5FB80CF0}"/>
                </a:ext>
              </a:extLst>
            </p:cNvPr>
            <p:cNvSpPr/>
            <p:nvPr/>
          </p:nvSpPr>
          <p:spPr>
            <a:xfrm>
              <a:off x="6815125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22">
              <a:extLst>
                <a:ext uri="{FF2B5EF4-FFF2-40B4-BE49-F238E27FC236}">
                  <a16:creationId xmlns:a16="http://schemas.microsoft.com/office/drawing/2014/main" id="{DCC46ABA-DA1D-4154-9172-9B103B1586B8}"/>
                </a:ext>
              </a:extLst>
            </p:cNvPr>
            <p:cNvSpPr/>
            <p:nvPr/>
          </p:nvSpPr>
          <p:spPr>
            <a:xfrm>
              <a:off x="7748667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23">
              <a:extLst>
                <a:ext uri="{FF2B5EF4-FFF2-40B4-BE49-F238E27FC236}">
                  <a16:creationId xmlns:a16="http://schemas.microsoft.com/office/drawing/2014/main" id="{12744E09-8740-41F3-9E06-893558383265}"/>
                </a:ext>
              </a:extLst>
            </p:cNvPr>
            <p:cNvSpPr/>
            <p:nvPr/>
          </p:nvSpPr>
          <p:spPr>
            <a:xfrm>
              <a:off x="6843338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k object 27">
              <a:extLst>
                <a:ext uri="{FF2B5EF4-FFF2-40B4-BE49-F238E27FC236}">
                  <a16:creationId xmlns:a16="http://schemas.microsoft.com/office/drawing/2014/main" id="{5A7221C1-2D7B-4096-B7F6-9BF4D3CE0D50}"/>
                </a:ext>
              </a:extLst>
            </p:cNvPr>
            <p:cNvSpPr/>
            <p:nvPr/>
          </p:nvSpPr>
          <p:spPr>
            <a:xfrm>
              <a:off x="7946788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bk object 28">
              <a:extLst>
                <a:ext uri="{FF2B5EF4-FFF2-40B4-BE49-F238E27FC236}">
                  <a16:creationId xmlns:a16="http://schemas.microsoft.com/office/drawing/2014/main" id="{B0A08DC2-3A57-4F23-933C-E79489082E95}"/>
                </a:ext>
              </a:extLst>
            </p:cNvPr>
            <p:cNvSpPr/>
            <p:nvPr/>
          </p:nvSpPr>
          <p:spPr>
            <a:xfrm>
              <a:off x="7041459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bk object 32">
              <a:extLst>
                <a:ext uri="{FF2B5EF4-FFF2-40B4-BE49-F238E27FC236}">
                  <a16:creationId xmlns:a16="http://schemas.microsoft.com/office/drawing/2014/main" id="{F795EE8B-5DBB-4675-8A74-24A592D87970}"/>
                </a:ext>
              </a:extLst>
            </p:cNvPr>
            <p:cNvSpPr/>
            <p:nvPr/>
          </p:nvSpPr>
          <p:spPr>
            <a:xfrm>
              <a:off x="7975000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bk object 33">
              <a:extLst>
                <a:ext uri="{FF2B5EF4-FFF2-40B4-BE49-F238E27FC236}">
                  <a16:creationId xmlns:a16="http://schemas.microsoft.com/office/drawing/2014/main" id="{60D2F7DD-F4F4-4058-9AE1-7C6DE7BD807A}"/>
                </a:ext>
              </a:extLst>
            </p:cNvPr>
            <p:cNvSpPr/>
            <p:nvPr/>
          </p:nvSpPr>
          <p:spPr>
            <a:xfrm>
              <a:off x="7069670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bk object 37">
              <a:extLst>
                <a:ext uri="{FF2B5EF4-FFF2-40B4-BE49-F238E27FC236}">
                  <a16:creationId xmlns:a16="http://schemas.microsoft.com/office/drawing/2014/main" id="{DE533A30-552B-423E-9169-8D907878C5D5}"/>
                </a:ext>
              </a:extLst>
            </p:cNvPr>
            <p:cNvSpPr/>
            <p:nvPr/>
          </p:nvSpPr>
          <p:spPr>
            <a:xfrm>
              <a:off x="8173120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38">
              <a:extLst>
                <a:ext uri="{FF2B5EF4-FFF2-40B4-BE49-F238E27FC236}">
                  <a16:creationId xmlns:a16="http://schemas.microsoft.com/office/drawing/2014/main" id="{4C37607E-52A4-4A34-8905-28859F14CDD5}"/>
                </a:ext>
              </a:extLst>
            </p:cNvPr>
            <p:cNvSpPr/>
            <p:nvPr/>
          </p:nvSpPr>
          <p:spPr>
            <a:xfrm>
              <a:off x="7267790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bk object 41">
              <a:extLst>
                <a:ext uri="{FF2B5EF4-FFF2-40B4-BE49-F238E27FC236}">
                  <a16:creationId xmlns:a16="http://schemas.microsoft.com/office/drawing/2014/main" id="{7CD94BBB-8B93-4ED4-9338-C53CD53A0507}"/>
                </a:ext>
              </a:extLst>
            </p:cNvPr>
            <p:cNvSpPr/>
            <p:nvPr/>
          </p:nvSpPr>
          <p:spPr>
            <a:xfrm>
              <a:off x="8201332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42">
              <a:extLst>
                <a:ext uri="{FF2B5EF4-FFF2-40B4-BE49-F238E27FC236}">
                  <a16:creationId xmlns:a16="http://schemas.microsoft.com/office/drawing/2014/main" id="{1AEFEB1C-0755-4AF6-BC37-CCD5FF32CA0C}"/>
                </a:ext>
              </a:extLst>
            </p:cNvPr>
            <p:cNvSpPr/>
            <p:nvPr/>
          </p:nvSpPr>
          <p:spPr>
            <a:xfrm>
              <a:off x="7296002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45">
              <a:extLst>
                <a:ext uri="{FF2B5EF4-FFF2-40B4-BE49-F238E27FC236}">
                  <a16:creationId xmlns:a16="http://schemas.microsoft.com/office/drawing/2014/main" id="{11E39533-DB5C-4140-9643-5D5708345130}"/>
                </a:ext>
              </a:extLst>
            </p:cNvPr>
            <p:cNvSpPr/>
            <p:nvPr/>
          </p:nvSpPr>
          <p:spPr>
            <a:xfrm>
              <a:off x="8399452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46">
              <a:extLst>
                <a:ext uri="{FF2B5EF4-FFF2-40B4-BE49-F238E27FC236}">
                  <a16:creationId xmlns:a16="http://schemas.microsoft.com/office/drawing/2014/main" id="{C3421F60-1AE4-4C3F-869C-6334533026F3}"/>
                </a:ext>
              </a:extLst>
            </p:cNvPr>
            <p:cNvSpPr/>
            <p:nvPr/>
          </p:nvSpPr>
          <p:spPr>
            <a:xfrm>
              <a:off x="7494125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bk object 48">
              <a:extLst>
                <a:ext uri="{FF2B5EF4-FFF2-40B4-BE49-F238E27FC236}">
                  <a16:creationId xmlns:a16="http://schemas.microsoft.com/office/drawing/2014/main" id="{B0077380-BC56-4C62-A526-91BBEB3140F9}"/>
                </a:ext>
              </a:extLst>
            </p:cNvPr>
            <p:cNvSpPr/>
            <p:nvPr/>
          </p:nvSpPr>
          <p:spPr>
            <a:xfrm>
              <a:off x="8427664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bk object 49">
              <a:extLst>
                <a:ext uri="{FF2B5EF4-FFF2-40B4-BE49-F238E27FC236}">
                  <a16:creationId xmlns:a16="http://schemas.microsoft.com/office/drawing/2014/main" id="{F242CE2F-F7C5-49DD-8C52-0B22DDFD72EB}"/>
                </a:ext>
              </a:extLst>
            </p:cNvPr>
            <p:cNvSpPr/>
            <p:nvPr/>
          </p:nvSpPr>
          <p:spPr>
            <a:xfrm>
              <a:off x="7522337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bk object 51">
              <a:extLst>
                <a:ext uri="{FF2B5EF4-FFF2-40B4-BE49-F238E27FC236}">
                  <a16:creationId xmlns:a16="http://schemas.microsoft.com/office/drawing/2014/main" id="{E1165497-1C88-4047-8798-6B8F6595F96E}"/>
                </a:ext>
              </a:extLst>
            </p:cNvPr>
            <p:cNvSpPr/>
            <p:nvPr/>
          </p:nvSpPr>
          <p:spPr>
            <a:xfrm>
              <a:off x="8625784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bk object 53">
              <a:extLst>
                <a:ext uri="{FF2B5EF4-FFF2-40B4-BE49-F238E27FC236}">
                  <a16:creationId xmlns:a16="http://schemas.microsoft.com/office/drawing/2014/main" id="{91D1D251-380B-40AD-A37A-C00EFC00A109}"/>
                </a:ext>
              </a:extLst>
            </p:cNvPr>
            <p:cNvSpPr/>
            <p:nvPr/>
          </p:nvSpPr>
          <p:spPr>
            <a:xfrm>
              <a:off x="8653997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bk object 57">
              <a:extLst>
                <a:ext uri="{FF2B5EF4-FFF2-40B4-BE49-F238E27FC236}">
                  <a16:creationId xmlns:a16="http://schemas.microsoft.com/office/drawing/2014/main" id="{33B03F7D-8723-4AC6-869B-10A8DAB53713}"/>
                </a:ext>
              </a:extLst>
            </p:cNvPr>
            <p:cNvSpPr/>
            <p:nvPr/>
          </p:nvSpPr>
          <p:spPr>
            <a:xfrm>
              <a:off x="6809247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bk object 58">
              <a:extLst>
                <a:ext uri="{FF2B5EF4-FFF2-40B4-BE49-F238E27FC236}">
                  <a16:creationId xmlns:a16="http://schemas.microsoft.com/office/drawing/2014/main" id="{DFB8FF10-17AD-465D-82AE-3D875DB30AE9}"/>
                </a:ext>
              </a:extLst>
            </p:cNvPr>
            <p:cNvSpPr/>
            <p:nvPr/>
          </p:nvSpPr>
          <p:spPr>
            <a:xfrm>
              <a:off x="6593673" y="3234187"/>
              <a:ext cx="119380" cy="262890"/>
            </a:xfrm>
            <a:custGeom>
              <a:avLst/>
              <a:gdLst/>
              <a:ahLst/>
              <a:cxnLst/>
              <a:rect l="l" t="t" r="r" b="b"/>
              <a:pathLst>
                <a:path w="119379" h="262889">
                  <a:moveTo>
                    <a:pt x="59575" y="0"/>
                  </a:moveTo>
                  <a:lnTo>
                    <a:pt x="32934" y="4954"/>
                  </a:lnTo>
                  <a:lnTo>
                    <a:pt x="14381" y="17430"/>
                  </a:lnTo>
                  <a:lnTo>
                    <a:pt x="3531" y="33850"/>
                  </a:lnTo>
                  <a:lnTo>
                    <a:pt x="0" y="50634"/>
                  </a:lnTo>
                  <a:lnTo>
                    <a:pt x="0" y="133578"/>
                  </a:lnTo>
                  <a:lnTo>
                    <a:pt x="9766" y="138201"/>
                  </a:lnTo>
                  <a:lnTo>
                    <a:pt x="13144" y="139788"/>
                  </a:lnTo>
                  <a:lnTo>
                    <a:pt x="13398" y="143497"/>
                  </a:lnTo>
                  <a:lnTo>
                    <a:pt x="15436" y="173224"/>
                  </a:lnTo>
                  <a:lnTo>
                    <a:pt x="17475" y="202952"/>
                  </a:lnTo>
                  <a:lnTo>
                    <a:pt x="19513" y="232679"/>
                  </a:lnTo>
                  <a:lnTo>
                    <a:pt x="21551" y="262407"/>
                  </a:lnTo>
                  <a:lnTo>
                    <a:pt x="59575" y="262407"/>
                  </a:lnTo>
                  <a:lnTo>
                    <a:pt x="97599" y="262407"/>
                  </a:lnTo>
                  <a:lnTo>
                    <a:pt x="99637" y="232679"/>
                  </a:lnTo>
                  <a:lnTo>
                    <a:pt x="101676" y="202952"/>
                  </a:lnTo>
                  <a:lnTo>
                    <a:pt x="103714" y="173224"/>
                  </a:lnTo>
                  <a:lnTo>
                    <a:pt x="105752" y="143497"/>
                  </a:lnTo>
                  <a:lnTo>
                    <a:pt x="106006" y="139788"/>
                  </a:lnTo>
                  <a:lnTo>
                    <a:pt x="109372" y="138201"/>
                  </a:lnTo>
                  <a:lnTo>
                    <a:pt x="119151" y="133578"/>
                  </a:lnTo>
                  <a:lnTo>
                    <a:pt x="119151" y="50634"/>
                  </a:lnTo>
                  <a:lnTo>
                    <a:pt x="115620" y="33850"/>
                  </a:lnTo>
                  <a:lnTo>
                    <a:pt x="104770" y="17430"/>
                  </a:lnTo>
                  <a:lnTo>
                    <a:pt x="86216" y="4954"/>
                  </a:lnTo>
                  <a:lnTo>
                    <a:pt x="59575" y="0"/>
                  </a:lnTo>
                  <a:close/>
                </a:path>
              </a:pathLst>
            </a:custGeom>
            <a:ln w="12700">
              <a:solidFill>
                <a:srgbClr val="0083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bk object 62">
              <a:extLst>
                <a:ext uri="{FF2B5EF4-FFF2-40B4-BE49-F238E27FC236}">
                  <a16:creationId xmlns:a16="http://schemas.microsoft.com/office/drawing/2014/main" id="{6E6414FD-0924-4C8F-902B-1B8CC94A3D38}"/>
                </a:ext>
              </a:extLst>
            </p:cNvPr>
            <p:cNvSpPr/>
            <p:nvPr/>
          </p:nvSpPr>
          <p:spPr>
            <a:xfrm>
              <a:off x="6837458" y="2156635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bk object 63">
              <a:extLst>
                <a:ext uri="{FF2B5EF4-FFF2-40B4-BE49-F238E27FC236}">
                  <a16:creationId xmlns:a16="http://schemas.microsoft.com/office/drawing/2014/main" id="{88C63E3B-993D-4866-A207-963C630F272E}"/>
                </a:ext>
              </a:extLst>
            </p:cNvPr>
            <p:cNvSpPr/>
            <p:nvPr/>
          </p:nvSpPr>
          <p:spPr>
            <a:xfrm>
              <a:off x="6615536" y="3140687"/>
              <a:ext cx="75425" cy="7543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bk object 65">
              <a:extLst>
                <a:ext uri="{FF2B5EF4-FFF2-40B4-BE49-F238E27FC236}">
                  <a16:creationId xmlns:a16="http://schemas.microsoft.com/office/drawing/2014/main" id="{105F6E9C-DD34-4075-87B9-96A61F8ADF1C}"/>
                </a:ext>
              </a:extLst>
            </p:cNvPr>
            <p:cNvSpPr/>
            <p:nvPr/>
          </p:nvSpPr>
          <p:spPr>
            <a:xfrm>
              <a:off x="7720455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bk object 71">
              <a:extLst>
                <a:ext uri="{FF2B5EF4-FFF2-40B4-BE49-F238E27FC236}">
                  <a16:creationId xmlns:a16="http://schemas.microsoft.com/office/drawing/2014/main" id="{B90E372E-E8C0-4A12-A400-6EAC51A337A6}"/>
                </a:ext>
              </a:extLst>
            </p:cNvPr>
            <p:cNvSpPr/>
            <p:nvPr/>
          </p:nvSpPr>
          <p:spPr>
            <a:xfrm>
              <a:off x="6587324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bk object 72">
              <a:extLst>
                <a:ext uri="{FF2B5EF4-FFF2-40B4-BE49-F238E27FC236}">
                  <a16:creationId xmlns:a16="http://schemas.microsoft.com/office/drawing/2014/main" id="{C0595AE5-C136-48B3-8FEE-49D1C01B0D7F}"/>
                </a:ext>
              </a:extLst>
            </p:cNvPr>
            <p:cNvSpPr/>
            <p:nvPr/>
          </p:nvSpPr>
          <p:spPr>
            <a:xfrm>
              <a:off x="6587324" y="4211889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bk object 74">
              <a:extLst>
                <a:ext uri="{FF2B5EF4-FFF2-40B4-BE49-F238E27FC236}">
                  <a16:creationId xmlns:a16="http://schemas.microsoft.com/office/drawing/2014/main" id="{6C47F702-949A-428D-8FC9-FDA5855710FC}"/>
                </a:ext>
              </a:extLst>
            </p:cNvPr>
            <p:cNvSpPr/>
            <p:nvPr/>
          </p:nvSpPr>
          <p:spPr>
            <a:xfrm>
              <a:off x="7748667" y="2156635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bk object 80">
              <a:extLst>
                <a:ext uri="{FF2B5EF4-FFF2-40B4-BE49-F238E27FC236}">
                  <a16:creationId xmlns:a16="http://schemas.microsoft.com/office/drawing/2014/main" id="{BB612A30-042A-446A-AD5C-D4274196E32A}"/>
                </a:ext>
              </a:extLst>
            </p:cNvPr>
            <p:cNvSpPr/>
            <p:nvPr/>
          </p:nvSpPr>
          <p:spPr>
            <a:xfrm>
              <a:off x="6615536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bk object 81">
              <a:extLst>
                <a:ext uri="{FF2B5EF4-FFF2-40B4-BE49-F238E27FC236}">
                  <a16:creationId xmlns:a16="http://schemas.microsoft.com/office/drawing/2014/main" id="{4CC06008-59DE-4E59-B82E-F13D6CE82CD9}"/>
                </a:ext>
              </a:extLst>
            </p:cNvPr>
            <p:cNvSpPr/>
            <p:nvPr/>
          </p:nvSpPr>
          <p:spPr>
            <a:xfrm>
              <a:off x="6615536" y="4124739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bk object 83">
              <a:extLst>
                <a:ext uri="{FF2B5EF4-FFF2-40B4-BE49-F238E27FC236}">
                  <a16:creationId xmlns:a16="http://schemas.microsoft.com/office/drawing/2014/main" id="{EFA6729B-817D-4A41-9FEF-0B6A1FB72305}"/>
                </a:ext>
              </a:extLst>
            </p:cNvPr>
            <p:cNvSpPr/>
            <p:nvPr/>
          </p:nvSpPr>
          <p:spPr>
            <a:xfrm>
              <a:off x="7946788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bk object 84">
              <a:extLst>
                <a:ext uri="{FF2B5EF4-FFF2-40B4-BE49-F238E27FC236}">
                  <a16:creationId xmlns:a16="http://schemas.microsoft.com/office/drawing/2014/main" id="{67A94D3D-A7CC-42A2-B7F5-0CE250725DBA}"/>
                </a:ext>
              </a:extLst>
            </p:cNvPr>
            <p:cNvSpPr/>
            <p:nvPr/>
          </p:nvSpPr>
          <p:spPr>
            <a:xfrm>
              <a:off x="7041459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bk object 87">
              <a:extLst>
                <a:ext uri="{FF2B5EF4-FFF2-40B4-BE49-F238E27FC236}">
                  <a16:creationId xmlns:a16="http://schemas.microsoft.com/office/drawing/2014/main" id="{B28FC571-1414-465D-89D0-2C15A7AEB72F}"/>
                </a:ext>
              </a:extLst>
            </p:cNvPr>
            <p:cNvSpPr/>
            <p:nvPr/>
          </p:nvSpPr>
          <p:spPr>
            <a:xfrm>
              <a:off x="7975000" y="2156635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bk object 88">
              <a:extLst>
                <a:ext uri="{FF2B5EF4-FFF2-40B4-BE49-F238E27FC236}">
                  <a16:creationId xmlns:a16="http://schemas.microsoft.com/office/drawing/2014/main" id="{8A07D1E1-7C57-4F61-AFC1-B3E7F36DA843}"/>
                </a:ext>
              </a:extLst>
            </p:cNvPr>
            <p:cNvSpPr/>
            <p:nvPr/>
          </p:nvSpPr>
          <p:spPr>
            <a:xfrm>
              <a:off x="7069670" y="2156635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bk object 91">
              <a:extLst>
                <a:ext uri="{FF2B5EF4-FFF2-40B4-BE49-F238E27FC236}">
                  <a16:creationId xmlns:a16="http://schemas.microsoft.com/office/drawing/2014/main" id="{1C568D65-146A-4203-9AD6-ADCD9CB22983}"/>
                </a:ext>
              </a:extLst>
            </p:cNvPr>
            <p:cNvSpPr/>
            <p:nvPr/>
          </p:nvSpPr>
          <p:spPr>
            <a:xfrm>
              <a:off x="8173120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bk object 92">
              <a:extLst>
                <a:ext uri="{FF2B5EF4-FFF2-40B4-BE49-F238E27FC236}">
                  <a16:creationId xmlns:a16="http://schemas.microsoft.com/office/drawing/2014/main" id="{1A8089B6-7622-4376-A06B-3DD2D28B61DB}"/>
                </a:ext>
              </a:extLst>
            </p:cNvPr>
            <p:cNvSpPr/>
            <p:nvPr/>
          </p:nvSpPr>
          <p:spPr>
            <a:xfrm>
              <a:off x="7267790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bk object 94">
              <a:extLst>
                <a:ext uri="{FF2B5EF4-FFF2-40B4-BE49-F238E27FC236}">
                  <a16:creationId xmlns:a16="http://schemas.microsoft.com/office/drawing/2014/main" id="{8539D36A-2EEB-4853-B3FF-9CFFCB3005D9}"/>
                </a:ext>
              </a:extLst>
            </p:cNvPr>
            <p:cNvSpPr/>
            <p:nvPr/>
          </p:nvSpPr>
          <p:spPr>
            <a:xfrm>
              <a:off x="8201332" y="2156635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bk object 95">
              <a:extLst>
                <a:ext uri="{FF2B5EF4-FFF2-40B4-BE49-F238E27FC236}">
                  <a16:creationId xmlns:a16="http://schemas.microsoft.com/office/drawing/2014/main" id="{E97D706D-456F-4172-AAD6-E0B84D9763C7}"/>
                </a:ext>
              </a:extLst>
            </p:cNvPr>
            <p:cNvSpPr/>
            <p:nvPr/>
          </p:nvSpPr>
          <p:spPr>
            <a:xfrm>
              <a:off x="7296002" y="2156635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bk object 97">
              <a:extLst>
                <a:ext uri="{FF2B5EF4-FFF2-40B4-BE49-F238E27FC236}">
                  <a16:creationId xmlns:a16="http://schemas.microsoft.com/office/drawing/2014/main" id="{E04E5DAB-7BF1-4503-A91F-2BD7F83867C3}"/>
                </a:ext>
              </a:extLst>
            </p:cNvPr>
            <p:cNvSpPr/>
            <p:nvPr/>
          </p:nvSpPr>
          <p:spPr>
            <a:xfrm>
              <a:off x="8399452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bk object 98">
              <a:extLst>
                <a:ext uri="{FF2B5EF4-FFF2-40B4-BE49-F238E27FC236}">
                  <a16:creationId xmlns:a16="http://schemas.microsoft.com/office/drawing/2014/main" id="{41796BDA-75F2-4F2A-A349-5CBF15511451}"/>
                </a:ext>
              </a:extLst>
            </p:cNvPr>
            <p:cNvSpPr/>
            <p:nvPr/>
          </p:nvSpPr>
          <p:spPr>
            <a:xfrm>
              <a:off x="7494125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bk object 100">
              <a:extLst>
                <a:ext uri="{FF2B5EF4-FFF2-40B4-BE49-F238E27FC236}">
                  <a16:creationId xmlns:a16="http://schemas.microsoft.com/office/drawing/2014/main" id="{6AF653FE-DCC4-4FB5-9CC7-6ABC098C274A}"/>
                </a:ext>
              </a:extLst>
            </p:cNvPr>
            <p:cNvSpPr/>
            <p:nvPr/>
          </p:nvSpPr>
          <p:spPr>
            <a:xfrm>
              <a:off x="8427664" y="2156635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bk object 101">
              <a:extLst>
                <a:ext uri="{FF2B5EF4-FFF2-40B4-BE49-F238E27FC236}">
                  <a16:creationId xmlns:a16="http://schemas.microsoft.com/office/drawing/2014/main" id="{B202E468-5E48-4675-9191-12C9302E5C40}"/>
                </a:ext>
              </a:extLst>
            </p:cNvPr>
            <p:cNvSpPr/>
            <p:nvPr/>
          </p:nvSpPr>
          <p:spPr>
            <a:xfrm>
              <a:off x="7522337" y="2156635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bk object 103">
              <a:extLst>
                <a:ext uri="{FF2B5EF4-FFF2-40B4-BE49-F238E27FC236}">
                  <a16:creationId xmlns:a16="http://schemas.microsoft.com/office/drawing/2014/main" id="{84F8E4DD-5F3D-4CED-8F07-131A6E638A05}"/>
                </a:ext>
              </a:extLst>
            </p:cNvPr>
            <p:cNvSpPr/>
            <p:nvPr/>
          </p:nvSpPr>
          <p:spPr>
            <a:xfrm>
              <a:off x="8625784" y="2243785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bk object 105">
              <a:extLst>
                <a:ext uri="{FF2B5EF4-FFF2-40B4-BE49-F238E27FC236}">
                  <a16:creationId xmlns:a16="http://schemas.microsoft.com/office/drawing/2014/main" id="{89C0901E-5D12-4E30-BC3B-375CE3DA4DFB}"/>
                </a:ext>
              </a:extLst>
            </p:cNvPr>
            <p:cNvSpPr/>
            <p:nvPr/>
          </p:nvSpPr>
          <p:spPr>
            <a:xfrm>
              <a:off x="8653997" y="2156635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bk object 107">
              <a:extLst>
                <a:ext uri="{FF2B5EF4-FFF2-40B4-BE49-F238E27FC236}">
                  <a16:creationId xmlns:a16="http://schemas.microsoft.com/office/drawing/2014/main" id="{CE3447EC-80EF-445C-939E-3F5EA2688619}"/>
                </a:ext>
              </a:extLst>
            </p:cNvPr>
            <p:cNvSpPr/>
            <p:nvPr/>
          </p:nvSpPr>
          <p:spPr>
            <a:xfrm>
              <a:off x="7720455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bk object 108">
              <a:extLst>
                <a:ext uri="{FF2B5EF4-FFF2-40B4-BE49-F238E27FC236}">
                  <a16:creationId xmlns:a16="http://schemas.microsoft.com/office/drawing/2014/main" id="{8F4812C8-3905-4FCC-96CB-DAF836A604EE}"/>
                </a:ext>
              </a:extLst>
            </p:cNvPr>
            <p:cNvSpPr/>
            <p:nvPr/>
          </p:nvSpPr>
          <p:spPr>
            <a:xfrm>
              <a:off x="6815125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bk object 112">
              <a:extLst>
                <a:ext uri="{FF2B5EF4-FFF2-40B4-BE49-F238E27FC236}">
                  <a16:creationId xmlns:a16="http://schemas.microsoft.com/office/drawing/2014/main" id="{887B0D47-92F7-4D79-9857-60E9D44788F8}"/>
                </a:ext>
              </a:extLst>
            </p:cNvPr>
            <p:cNvSpPr/>
            <p:nvPr/>
          </p:nvSpPr>
          <p:spPr>
            <a:xfrm>
              <a:off x="7748667" y="2648661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bk object 113">
              <a:extLst>
                <a:ext uri="{FF2B5EF4-FFF2-40B4-BE49-F238E27FC236}">
                  <a16:creationId xmlns:a16="http://schemas.microsoft.com/office/drawing/2014/main" id="{6524FDB5-5ACD-4F84-901E-3F66D578D178}"/>
                </a:ext>
              </a:extLst>
            </p:cNvPr>
            <p:cNvSpPr/>
            <p:nvPr/>
          </p:nvSpPr>
          <p:spPr>
            <a:xfrm>
              <a:off x="6843338" y="2648661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bk object 117">
              <a:extLst>
                <a:ext uri="{FF2B5EF4-FFF2-40B4-BE49-F238E27FC236}">
                  <a16:creationId xmlns:a16="http://schemas.microsoft.com/office/drawing/2014/main" id="{7951C996-BE0F-42FF-8344-9A2CEBE7F22A}"/>
                </a:ext>
              </a:extLst>
            </p:cNvPr>
            <p:cNvSpPr/>
            <p:nvPr/>
          </p:nvSpPr>
          <p:spPr>
            <a:xfrm>
              <a:off x="7946788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bk object 118">
              <a:extLst>
                <a:ext uri="{FF2B5EF4-FFF2-40B4-BE49-F238E27FC236}">
                  <a16:creationId xmlns:a16="http://schemas.microsoft.com/office/drawing/2014/main" id="{ED19AA1C-521A-4620-BCC4-E9B084D114E5}"/>
                </a:ext>
              </a:extLst>
            </p:cNvPr>
            <p:cNvSpPr/>
            <p:nvPr/>
          </p:nvSpPr>
          <p:spPr>
            <a:xfrm>
              <a:off x="7041459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bk object 122">
              <a:extLst>
                <a:ext uri="{FF2B5EF4-FFF2-40B4-BE49-F238E27FC236}">
                  <a16:creationId xmlns:a16="http://schemas.microsoft.com/office/drawing/2014/main" id="{CB6CACC2-A2FD-4AF8-B638-775115F471D4}"/>
                </a:ext>
              </a:extLst>
            </p:cNvPr>
            <p:cNvSpPr/>
            <p:nvPr/>
          </p:nvSpPr>
          <p:spPr>
            <a:xfrm>
              <a:off x="7975000" y="2648661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bk object 123">
              <a:extLst>
                <a:ext uri="{FF2B5EF4-FFF2-40B4-BE49-F238E27FC236}">
                  <a16:creationId xmlns:a16="http://schemas.microsoft.com/office/drawing/2014/main" id="{9A16FDE8-C333-4569-8166-EF58E00BCF26}"/>
                </a:ext>
              </a:extLst>
            </p:cNvPr>
            <p:cNvSpPr/>
            <p:nvPr/>
          </p:nvSpPr>
          <p:spPr>
            <a:xfrm>
              <a:off x="7069670" y="2648661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bk object 127">
              <a:extLst>
                <a:ext uri="{FF2B5EF4-FFF2-40B4-BE49-F238E27FC236}">
                  <a16:creationId xmlns:a16="http://schemas.microsoft.com/office/drawing/2014/main" id="{603877D0-8571-446A-B3FB-3463209B4FB3}"/>
                </a:ext>
              </a:extLst>
            </p:cNvPr>
            <p:cNvSpPr/>
            <p:nvPr/>
          </p:nvSpPr>
          <p:spPr>
            <a:xfrm>
              <a:off x="8173120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bk object 128">
              <a:extLst>
                <a:ext uri="{FF2B5EF4-FFF2-40B4-BE49-F238E27FC236}">
                  <a16:creationId xmlns:a16="http://schemas.microsoft.com/office/drawing/2014/main" id="{4C4F7861-E4F2-449D-812E-2188E5C07839}"/>
                </a:ext>
              </a:extLst>
            </p:cNvPr>
            <p:cNvSpPr/>
            <p:nvPr/>
          </p:nvSpPr>
          <p:spPr>
            <a:xfrm>
              <a:off x="7267790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bk object 131">
              <a:extLst>
                <a:ext uri="{FF2B5EF4-FFF2-40B4-BE49-F238E27FC236}">
                  <a16:creationId xmlns:a16="http://schemas.microsoft.com/office/drawing/2014/main" id="{695DA7C4-EDD2-48AA-807F-AD16F1977E1C}"/>
                </a:ext>
              </a:extLst>
            </p:cNvPr>
            <p:cNvSpPr/>
            <p:nvPr/>
          </p:nvSpPr>
          <p:spPr>
            <a:xfrm>
              <a:off x="8201332" y="2648661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bk object 132">
              <a:extLst>
                <a:ext uri="{FF2B5EF4-FFF2-40B4-BE49-F238E27FC236}">
                  <a16:creationId xmlns:a16="http://schemas.microsoft.com/office/drawing/2014/main" id="{AFF4C37B-0265-4B9F-8C97-2F1116DE3498}"/>
                </a:ext>
              </a:extLst>
            </p:cNvPr>
            <p:cNvSpPr/>
            <p:nvPr/>
          </p:nvSpPr>
          <p:spPr>
            <a:xfrm>
              <a:off x="7296002" y="2648661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bk object 135">
              <a:extLst>
                <a:ext uri="{FF2B5EF4-FFF2-40B4-BE49-F238E27FC236}">
                  <a16:creationId xmlns:a16="http://schemas.microsoft.com/office/drawing/2014/main" id="{7B4844FE-F2E3-40BA-A611-D618C634F51C}"/>
                </a:ext>
              </a:extLst>
            </p:cNvPr>
            <p:cNvSpPr/>
            <p:nvPr/>
          </p:nvSpPr>
          <p:spPr>
            <a:xfrm>
              <a:off x="8399452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bk object 136">
              <a:extLst>
                <a:ext uri="{FF2B5EF4-FFF2-40B4-BE49-F238E27FC236}">
                  <a16:creationId xmlns:a16="http://schemas.microsoft.com/office/drawing/2014/main" id="{64A44297-2B13-4AFE-BE52-AADCC616AC74}"/>
                </a:ext>
              </a:extLst>
            </p:cNvPr>
            <p:cNvSpPr/>
            <p:nvPr/>
          </p:nvSpPr>
          <p:spPr>
            <a:xfrm>
              <a:off x="7494125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bk object 138">
              <a:extLst>
                <a:ext uri="{FF2B5EF4-FFF2-40B4-BE49-F238E27FC236}">
                  <a16:creationId xmlns:a16="http://schemas.microsoft.com/office/drawing/2014/main" id="{FE531BA7-06CD-4C60-A858-3C1752270F4C}"/>
                </a:ext>
              </a:extLst>
            </p:cNvPr>
            <p:cNvSpPr/>
            <p:nvPr/>
          </p:nvSpPr>
          <p:spPr>
            <a:xfrm>
              <a:off x="8427664" y="2648661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bk object 139">
              <a:extLst>
                <a:ext uri="{FF2B5EF4-FFF2-40B4-BE49-F238E27FC236}">
                  <a16:creationId xmlns:a16="http://schemas.microsoft.com/office/drawing/2014/main" id="{1B41EC1A-0A2F-43BF-A18A-7463C3283425}"/>
                </a:ext>
              </a:extLst>
            </p:cNvPr>
            <p:cNvSpPr/>
            <p:nvPr/>
          </p:nvSpPr>
          <p:spPr>
            <a:xfrm>
              <a:off x="7522337" y="2648661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bk object 141">
              <a:extLst>
                <a:ext uri="{FF2B5EF4-FFF2-40B4-BE49-F238E27FC236}">
                  <a16:creationId xmlns:a16="http://schemas.microsoft.com/office/drawing/2014/main" id="{DDA5B3A9-DB03-4E2C-8EF8-54AFB6855550}"/>
                </a:ext>
              </a:extLst>
            </p:cNvPr>
            <p:cNvSpPr/>
            <p:nvPr/>
          </p:nvSpPr>
          <p:spPr>
            <a:xfrm>
              <a:off x="8625784" y="2735811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bk object 143">
              <a:extLst>
                <a:ext uri="{FF2B5EF4-FFF2-40B4-BE49-F238E27FC236}">
                  <a16:creationId xmlns:a16="http://schemas.microsoft.com/office/drawing/2014/main" id="{9143B7EC-0D26-40D3-BA90-C7EBB0B294A5}"/>
                </a:ext>
              </a:extLst>
            </p:cNvPr>
            <p:cNvSpPr/>
            <p:nvPr/>
          </p:nvSpPr>
          <p:spPr>
            <a:xfrm>
              <a:off x="8653997" y="2648661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bk object 145">
              <a:extLst>
                <a:ext uri="{FF2B5EF4-FFF2-40B4-BE49-F238E27FC236}">
                  <a16:creationId xmlns:a16="http://schemas.microsoft.com/office/drawing/2014/main" id="{5232E121-3BF4-460C-A2EB-657718CEE73A}"/>
                </a:ext>
              </a:extLst>
            </p:cNvPr>
            <p:cNvSpPr/>
            <p:nvPr/>
          </p:nvSpPr>
          <p:spPr>
            <a:xfrm>
              <a:off x="7720455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bk object 146">
              <a:extLst>
                <a:ext uri="{FF2B5EF4-FFF2-40B4-BE49-F238E27FC236}">
                  <a16:creationId xmlns:a16="http://schemas.microsoft.com/office/drawing/2014/main" id="{0F1858F9-6A7B-45CB-A0FF-824F19FF6BC9}"/>
                </a:ext>
              </a:extLst>
            </p:cNvPr>
            <p:cNvSpPr/>
            <p:nvPr/>
          </p:nvSpPr>
          <p:spPr>
            <a:xfrm>
              <a:off x="6815125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bk object 150">
              <a:extLst>
                <a:ext uri="{FF2B5EF4-FFF2-40B4-BE49-F238E27FC236}">
                  <a16:creationId xmlns:a16="http://schemas.microsoft.com/office/drawing/2014/main" id="{97853838-B4A0-4E0D-83C3-3461E217FFF3}"/>
                </a:ext>
              </a:extLst>
            </p:cNvPr>
            <p:cNvSpPr/>
            <p:nvPr/>
          </p:nvSpPr>
          <p:spPr>
            <a:xfrm>
              <a:off x="7748667" y="3140687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bk object 151">
              <a:extLst>
                <a:ext uri="{FF2B5EF4-FFF2-40B4-BE49-F238E27FC236}">
                  <a16:creationId xmlns:a16="http://schemas.microsoft.com/office/drawing/2014/main" id="{E54C0C73-E516-409F-A336-165B582739E2}"/>
                </a:ext>
              </a:extLst>
            </p:cNvPr>
            <p:cNvSpPr/>
            <p:nvPr/>
          </p:nvSpPr>
          <p:spPr>
            <a:xfrm>
              <a:off x="6843338" y="3140687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bk object 155">
              <a:extLst>
                <a:ext uri="{FF2B5EF4-FFF2-40B4-BE49-F238E27FC236}">
                  <a16:creationId xmlns:a16="http://schemas.microsoft.com/office/drawing/2014/main" id="{0399FF3E-2FA0-4E30-8D66-2891F8721E36}"/>
                </a:ext>
              </a:extLst>
            </p:cNvPr>
            <p:cNvSpPr/>
            <p:nvPr/>
          </p:nvSpPr>
          <p:spPr>
            <a:xfrm>
              <a:off x="7946788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bk object 156">
              <a:extLst>
                <a:ext uri="{FF2B5EF4-FFF2-40B4-BE49-F238E27FC236}">
                  <a16:creationId xmlns:a16="http://schemas.microsoft.com/office/drawing/2014/main" id="{B9CEDF9B-AB5A-4496-BD8B-A5B8A2C08E6A}"/>
                </a:ext>
              </a:extLst>
            </p:cNvPr>
            <p:cNvSpPr/>
            <p:nvPr/>
          </p:nvSpPr>
          <p:spPr>
            <a:xfrm>
              <a:off x="7041459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bk object 160">
              <a:extLst>
                <a:ext uri="{FF2B5EF4-FFF2-40B4-BE49-F238E27FC236}">
                  <a16:creationId xmlns:a16="http://schemas.microsoft.com/office/drawing/2014/main" id="{9F4D9DF2-494C-4592-893E-E3BA80AA5899}"/>
                </a:ext>
              </a:extLst>
            </p:cNvPr>
            <p:cNvSpPr/>
            <p:nvPr/>
          </p:nvSpPr>
          <p:spPr>
            <a:xfrm>
              <a:off x="7975000" y="3140687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bk object 161">
              <a:extLst>
                <a:ext uri="{FF2B5EF4-FFF2-40B4-BE49-F238E27FC236}">
                  <a16:creationId xmlns:a16="http://schemas.microsoft.com/office/drawing/2014/main" id="{095098D4-16E5-4F42-AF0D-7E76A16F113A}"/>
                </a:ext>
              </a:extLst>
            </p:cNvPr>
            <p:cNvSpPr/>
            <p:nvPr/>
          </p:nvSpPr>
          <p:spPr>
            <a:xfrm>
              <a:off x="7069670" y="3140687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bk object 165">
              <a:extLst>
                <a:ext uri="{FF2B5EF4-FFF2-40B4-BE49-F238E27FC236}">
                  <a16:creationId xmlns:a16="http://schemas.microsoft.com/office/drawing/2014/main" id="{701909A5-99E5-4EE0-9B44-FAEC0FF5B045}"/>
                </a:ext>
              </a:extLst>
            </p:cNvPr>
            <p:cNvSpPr/>
            <p:nvPr/>
          </p:nvSpPr>
          <p:spPr>
            <a:xfrm>
              <a:off x="8173120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bk object 166">
              <a:extLst>
                <a:ext uri="{FF2B5EF4-FFF2-40B4-BE49-F238E27FC236}">
                  <a16:creationId xmlns:a16="http://schemas.microsoft.com/office/drawing/2014/main" id="{F51B7EE1-15D6-47A7-B53C-332C989CC4FB}"/>
                </a:ext>
              </a:extLst>
            </p:cNvPr>
            <p:cNvSpPr/>
            <p:nvPr/>
          </p:nvSpPr>
          <p:spPr>
            <a:xfrm>
              <a:off x="7267790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bk object 169">
              <a:extLst>
                <a:ext uri="{FF2B5EF4-FFF2-40B4-BE49-F238E27FC236}">
                  <a16:creationId xmlns:a16="http://schemas.microsoft.com/office/drawing/2014/main" id="{A6A10501-4889-48BC-BCB7-898AC15E56B8}"/>
                </a:ext>
              </a:extLst>
            </p:cNvPr>
            <p:cNvSpPr/>
            <p:nvPr/>
          </p:nvSpPr>
          <p:spPr>
            <a:xfrm>
              <a:off x="8201332" y="3140687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bk object 170">
              <a:extLst>
                <a:ext uri="{FF2B5EF4-FFF2-40B4-BE49-F238E27FC236}">
                  <a16:creationId xmlns:a16="http://schemas.microsoft.com/office/drawing/2014/main" id="{89B6AD1E-9912-41B4-9A1F-F31E4D1BD096}"/>
                </a:ext>
              </a:extLst>
            </p:cNvPr>
            <p:cNvSpPr/>
            <p:nvPr/>
          </p:nvSpPr>
          <p:spPr>
            <a:xfrm>
              <a:off x="7296002" y="3140687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bk object 173">
              <a:extLst>
                <a:ext uri="{FF2B5EF4-FFF2-40B4-BE49-F238E27FC236}">
                  <a16:creationId xmlns:a16="http://schemas.microsoft.com/office/drawing/2014/main" id="{ED1818B0-01EB-454A-B005-DA1A287F1EA1}"/>
                </a:ext>
              </a:extLst>
            </p:cNvPr>
            <p:cNvSpPr/>
            <p:nvPr/>
          </p:nvSpPr>
          <p:spPr>
            <a:xfrm>
              <a:off x="8399452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bk object 174">
              <a:extLst>
                <a:ext uri="{FF2B5EF4-FFF2-40B4-BE49-F238E27FC236}">
                  <a16:creationId xmlns:a16="http://schemas.microsoft.com/office/drawing/2014/main" id="{E25E97CF-7527-434E-8C18-50DEAD597735}"/>
                </a:ext>
              </a:extLst>
            </p:cNvPr>
            <p:cNvSpPr/>
            <p:nvPr/>
          </p:nvSpPr>
          <p:spPr>
            <a:xfrm>
              <a:off x="7494125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bk object 176">
              <a:extLst>
                <a:ext uri="{FF2B5EF4-FFF2-40B4-BE49-F238E27FC236}">
                  <a16:creationId xmlns:a16="http://schemas.microsoft.com/office/drawing/2014/main" id="{0A290D5A-09A4-4B16-B912-DBD3FC7CFB7C}"/>
                </a:ext>
              </a:extLst>
            </p:cNvPr>
            <p:cNvSpPr/>
            <p:nvPr/>
          </p:nvSpPr>
          <p:spPr>
            <a:xfrm>
              <a:off x="8427664" y="3140687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bk object 177">
              <a:extLst>
                <a:ext uri="{FF2B5EF4-FFF2-40B4-BE49-F238E27FC236}">
                  <a16:creationId xmlns:a16="http://schemas.microsoft.com/office/drawing/2014/main" id="{14F3515F-80EC-40CA-9784-A01FFED57A25}"/>
                </a:ext>
              </a:extLst>
            </p:cNvPr>
            <p:cNvSpPr/>
            <p:nvPr/>
          </p:nvSpPr>
          <p:spPr>
            <a:xfrm>
              <a:off x="7522337" y="3140687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bk object 179">
              <a:extLst>
                <a:ext uri="{FF2B5EF4-FFF2-40B4-BE49-F238E27FC236}">
                  <a16:creationId xmlns:a16="http://schemas.microsoft.com/office/drawing/2014/main" id="{F8ECB5B0-25F4-4E3C-9A66-2EA7DB9A97A4}"/>
                </a:ext>
              </a:extLst>
            </p:cNvPr>
            <p:cNvSpPr/>
            <p:nvPr/>
          </p:nvSpPr>
          <p:spPr>
            <a:xfrm>
              <a:off x="8625784" y="3227838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bk object 181">
              <a:extLst>
                <a:ext uri="{FF2B5EF4-FFF2-40B4-BE49-F238E27FC236}">
                  <a16:creationId xmlns:a16="http://schemas.microsoft.com/office/drawing/2014/main" id="{A19D066C-EABA-4019-A2E8-B251D694A191}"/>
                </a:ext>
              </a:extLst>
            </p:cNvPr>
            <p:cNvSpPr/>
            <p:nvPr/>
          </p:nvSpPr>
          <p:spPr>
            <a:xfrm>
              <a:off x="8653997" y="3140687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bk object 183">
              <a:extLst>
                <a:ext uri="{FF2B5EF4-FFF2-40B4-BE49-F238E27FC236}">
                  <a16:creationId xmlns:a16="http://schemas.microsoft.com/office/drawing/2014/main" id="{8A5AEBBF-279E-42A6-A7D9-332707F0F00B}"/>
                </a:ext>
              </a:extLst>
            </p:cNvPr>
            <p:cNvSpPr/>
            <p:nvPr/>
          </p:nvSpPr>
          <p:spPr>
            <a:xfrm>
              <a:off x="7720455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bk object 184">
              <a:extLst>
                <a:ext uri="{FF2B5EF4-FFF2-40B4-BE49-F238E27FC236}">
                  <a16:creationId xmlns:a16="http://schemas.microsoft.com/office/drawing/2014/main" id="{1244969F-E8C8-424F-96D8-7F0B779A3CE7}"/>
                </a:ext>
              </a:extLst>
            </p:cNvPr>
            <p:cNvSpPr/>
            <p:nvPr/>
          </p:nvSpPr>
          <p:spPr>
            <a:xfrm>
              <a:off x="6815125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bk object 188">
              <a:extLst>
                <a:ext uri="{FF2B5EF4-FFF2-40B4-BE49-F238E27FC236}">
                  <a16:creationId xmlns:a16="http://schemas.microsoft.com/office/drawing/2014/main" id="{B82E5E57-B9CF-4BC1-8BB3-4C8F9AAE6C4E}"/>
                </a:ext>
              </a:extLst>
            </p:cNvPr>
            <p:cNvSpPr/>
            <p:nvPr/>
          </p:nvSpPr>
          <p:spPr>
            <a:xfrm>
              <a:off x="7748667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bk object 189">
              <a:extLst>
                <a:ext uri="{FF2B5EF4-FFF2-40B4-BE49-F238E27FC236}">
                  <a16:creationId xmlns:a16="http://schemas.microsoft.com/office/drawing/2014/main" id="{488D8E36-0233-42ED-BE2F-6227A081FB60}"/>
                </a:ext>
              </a:extLst>
            </p:cNvPr>
            <p:cNvSpPr/>
            <p:nvPr/>
          </p:nvSpPr>
          <p:spPr>
            <a:xfrm>
              <a:off x="6843338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bk object 193">
              <a:extLst>
                <a:ext uri="{FF2B5EF4-FFF2-40B4-BE49-F238E27FC236}">
                  <a16:creationId xmlns:a16="http://schemas.microsoft.com/office/drawing/2014/main" id="{CC2379C8-EF00-40E2-9257-BA5762FD8DBA}"/>
                </a:ext>
              </a:extLst>
            </p:cNvPr>
            <p:cNvSpPr/>
            <p:nvPr/>
          </p:nvSpPr>
          <p:spPr>
            <a:xfrm>
              <a:off x="7946788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bk object 194">
              <a:extLst>
                <a:ext uri="{FF2B5EF4-FFF2-40B4-BE49-F238E27FC236}">
                  <a16:creationId xmlns:a16="http://schemas.microsoft.com/office/drawing/2014/main" id="{C8388209-1338-4A9C-8021-1EB9A93F1EFD}"/>
                </a:ext>
              </a:extLst>
            </p:cNvPr>
            <p:cNvSpPr/>
            <p:nvPr/>
          </p:nvSpPr>
          <p:spPr>
            <a:xfrm>
              <a:off x="7041459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38" y="5657"/>
                  </a:lnTo>
                  <a:lnTo>
                    <a:pt x="15641" y="19834"/>
                  </a:lnTo>
                  <a:lnTo>
                    <a:pt x="3805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67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bk object 198">
              <a:extLst>
                <a:ext uri="{FF2B5EF4-FFF2-40B4-BE49-F238E27FC236}">
                  <a16:creationId xmlns:a16="http://schemas.microsoft.com/office/drawing/2014/main" id="{33458E05-32E8-4509-B016-752683C20109}"/>
                </a:ext>
              </a:extLst>
            </p:cNvPr>
            <p:cNvSpPr/>
            <p:nvPr/>
          </p:nvSpPr>
          <p:spPr>
            <a:xfrm>
              <a:off x="7975000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bk object 199">
              <a:extLst>
                <a:ext uri="{FF2B5EF4-FFF2-40B4-BE49-F238E27FC236}">
                  <a16:creationId xmlns:a16="http://schemas.microsoft.com/office/drawing/2014/main" id="{912FAFCF-E9A3-402B-9DA3-BBD2E4517524}"/>
                </a:ext>
              </a:extLst>
            </p:cNvPr>
            <p:cNvSpPr/>
            <p:nvPr/>
          </p:nvSpPr>
          <p:spPr>
            <a:xfrm>
              <a:off x="7069670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bk object 203">
              <a:extLst>
                <a:ext uri="{FF2B5EF4-FFF2-40B4-BE49-F238E27FC236}">
                  <a16:creationId xmlns:a16="http://schemas.microsoft.com/office/drawing/2014/main" id="{E487A366-D0EB-44CC-B13C-57398289F425}"/>
                </a:ext>
              </a:extLst>
            </p:cNvPr>
            <p:cNvSpPr/>
            <p:nvPr/>
          </p:nvSpPr>
          <p:spPr>
            <a:xfrm>
              <a:off x="8173120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bk object 204">
              <a:extLst>
                <a:ext uri="{FF2B5EF4-FFF2-40B4-BE49-F238E27FC236}">
                  <a16:creationId xmlns:a16="http://schemas.microsoft.com/office/drawing/2014/main" id="{72BDA0F7-5DE3-428C-9C84-6DDE6ECF5C90}"/>
                </a:ext>
              </a:extLst>
            </p:cNvPr>
            <p:cNvSpPr/>
            <p:nvPr/>
          </p:nvSpPr>
          <p:spPr>
            <a:xfrm>
              <a:off x="7267790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0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5" y="38340"/>
                  </a:lnTo>
                  <a:lnTo>
                    <a:pt x="116209" y="19834"/>
                  </a:lnTo>
                  <a:lnTo>
                    <a:pt x="95712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bk object 207">
              <a:extLst>
                <a:ext uri="{FF2B5EF4-FFF2-40B4-BE49-F238E27FC236}">
                  <a16:creationId xmlns:a16="http://schemas.microsoft.com/office/drawing/2014/main" id="{A9352EAD-D737-47A2-91F3-3D73EDFA0CFE}"/>
                </a:ext>
              </a:extLst>
            </p:cNvPr>
            <p:cNvSpPr/>
            <p:nvPr/>
          </p:nvSpPr>
          <p:spPr>
            <a:xfrm>
              <a:off x="8201332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bk object 208">
              <a:extLst>
                <a:ext uri="{FF2B5EF4-FFF2-40B4-BE49-F238E27FC236}">
                  <a16:creationId xmlns:a16="http://schemas.microsoft.com/office/drawing/2014/main" id="{48D84CF4-BE73-4EB0-8FD3-6AB413355E61}"/>
                </a:ext>
              </a:extLst>
            </p:cNvPr>
            <p:cNvSpPr/>
            <p:nvPr/>
          </p:nvSpPr>
          <p:spPr>
            <a:xfrm>
              <a:off x="7296002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bk object 211">
              <a:extLst>
                <a:ext uri="{FF2B5EF4-FFF2-40B4-BE49-F238E27FC236}">
                  <a16:creationId xmlns:a16="http://schemas.microsoft.com/office/drawing/2014/main" id="{B3B1AF1E-87B8-4C34-9075-3CD5995BE093}"/>
                </a:ext>
              </a:extLst>
            </p:cNvPr>
            <p:cNvSpPr/>
            <p:nvPr/>
          </p:nvSpPr>
          <p:spPr>
            <a:xfrm>
              <a:off x="8399452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71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bk object 212">
              <a:extLst>
                <a:ext uri="{FF2B5EF4-FFF2-40B4-BE49-F238E27FC236}">
                  <a16:creationId xmlns:a16="http://schemas.microsoft.com/office/drawing/2014/main" id="{F64A6E5C-C31C-45C7-B6A9-F8154D2B0D48}"/>
                </a:ext>
              </a:extLst>
            </p:cNvPr>
            <p:cNvSpPr/>
            <p:nvPr/>
          </p:nvSpPr>
          <p:spPr>
            <a:xfrm>
              <a:off x="7494125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4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bk object 214">
              <a:extLst>
                <a:ext uri="{FF2B5EF4-FFF2-40B4-BE49-F238E27FC236}">
                  <a16:creationId xmlns:a16="http://schemas.microsoft.com/office/drawing/2014/main" id="{68AEF965-BDFE-4633-803D-0AB607CC98DF}"/>
                </a:ext>
              </a:extLst>
            </p:cNvPr>
            <p:cNvSpPr/>
            <p:nvPr/>
          </p:nvSpPr>
          <p:spPr>
            <a:xfrm>
              <a:off x="8427664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bk object 215">
              <a:extLst>
                <a:ext uri="{FF2B5EF4-FFF2-40B4-BE49-F238E27FC236}">
                  <a16:creationId xmlns:a16="http://schemas.microsoft.com/office/drawing/2014/main" id="{4B74A5CC-06A0-4665-A4C3-944C4F16451D}"/>
                </a:ext>
              </a:extLst>
            </p:cNvPr>
            <p:cNvSpPr/>
            <p:nvPr/>
          </p:nvSpPr>
          <p:spPr>
            <a:xfrm>
              <a:off x="7522337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bk object 217">
              <a:extLst>
                <a:ext uri="{FF2B5EF4-FFF2-40B4-BE49-F238E27FC236}">
                  <a16:creationId xmlns:a16="http://schemas.microsoft.com/office/drawing/2014/main" id="{AE1AEB03-CB22-45A7-9934-0AF7B83DCE74}"/>
                </a:ext>
              </a:extLst>
            </p:cNvPr>
            <p:cNvSpPr/>
            <p:nvPr/>
          </p:nvSpPr>
          <p:spPr>
            <a:xfrm>
              <a:off x="8625784" y="3719863"/>
              <a:ext cx="132080" cy="275590"/>
            </a:xfrm>
            <a:custGeom>
              <a:avLst/>
              <a:gdLst/>
              <a:ahLst/>
              <a:cxnLst/>
              <a:rect l="l" t="t" r="r" b="b"/>
              <a:pathLst>
                <a:path w="132079" h="275589">
                  <a:moveTo>
                    <a:pt x="65925" y="0"/>
                  </a:moveTo>
                  <a:lnTo>
                    <a:pt x="36143" y="5657"/>
                  </a:lnTo>
                  <a:lnTo>
                    <a:pt x="15646" y="19834"/>
                  </a:lnTo>
                  <a:lnTo>
                    <a:pt x="3807" y="38340"/>
                  </a:lnTo>
                  <a:lnTo>
                    <a:pt x="0" y="56984"/>
                  </a:lnTo>
                  <a:lnTo>
                    <a:pt x="0" y="143954"/>
                  </a:lnTo>
                  <a:lnTo>
                    <a:pt x="13411" y="150291"/>
                  </a:lnTo>
                  <a:lnTo>
                    <a:pt x="21983" y="275107"/>
                  </a:lnTo>
                  <a:lnTo>
                    <a:pt x="109880" y="275107"/>
                  </a:lnTo>
                  <a:lnTo>
                    <a:pt x="118440" y="150291"/>
                  </a:lnTo>
                  <a:lnTo>
                    <a:pt x="131851" y="143954"/>
                  </a:lnTo>
                  <a:lnTo>
                    <a:pt x="131851" y="56984"/>
                  </a:lnTo>
                  <a:lnTo>
                    <a:pt x="128044" y="38340"/>
                  </a:lnTo>
                  <a:lnTo>
                    <a:pt x="116205" y="19834"/>
                  </a:lnTo>
                  <a:lnTo>
                    <a:pt x="95707" y="5657"/>
                  </a:lnTo>
                  <a:lnTo>
                    <a:pt x="65925" y="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bk object 219">
              <a:extLst>
                <a:ext uri="{FF2B5EF4-FFF2-40B4-BE49-F238E27FC236}">
                  <a16:creationId xmlns:a16="http://schemas.microsoft.com/office/drawing/2014/main" id="{24CEB247-7448-44DF-8A43-07626185E534}"/>
                </a:ext>
              </a:extLst>
            </p:cNvPr>
            <p:cNvSpPr/>
            <p:nvPr/>
          </p:nvSpPr>
          <p:spPr>
            <a:xfrm>
              <a:off x="8653997" y="3632713"/>
              <a:ext cx="75425" cy="75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18">
              <a:extLst>
                <a:ext uri="{FF2B5EF4-FFF2-40B4-BE49-F238E27FC236}">
                  <a16:creationId xmlns:a16="http://schemas.microsoft.com/office/drawing/2014/main" id="{C5F154AB-4B84-4D96-94A5-20928D0C12D5}"/>
                </a:ext>
              </a:extLst>
            </p:cNvPr>
            <p:cNvSpPr txBox="1"/>
            <p:nvPr/>
          </p:nvSpPr>
          <p:spPr>
            <a:xfrm>
              <a:off x="6573426" y="1548000"/>
              <a:ext cx="2184438" cy="4565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GB" sz="1200" spc="10" dirty="0">
                  <a:latin typeface="Arial" panose="020B0604020202020204" pitchFamily="34" charset="0"/>
                  <a:cs typeface="Arial" panose="020B0604020202020204" pitchFamily="34" charset="0"/>
                </a:rPr>
                <a:t>VIRALLY SUPPRESSED</a:t>
              </a: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47.4% 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[35–59%]</a:t>
              </a:r>
              <a:endParaRPr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214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EE856A-CCA7-4EE5-8DD0-7D09FC23516D}"/>
              </a:ext>
            </a:extLst>
          </p:cNvPr>
          <p:cNvGrpSpPr/>
          <p:nvPr/>
        </p:nvGrpSpPr>
        <p:grpSpPr>
          <a:xfrm>
            <a:off x="0" y="360000"/>
            <a:ext cx="9907200" cy="5868000"/>
            <a:chOff x="0" y="360000"/>
            <a:chExt cx="9907200" cy="586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9AA325-6DD9-4E2B-8F00-380B7370D63C}"/>
                </a:ext>
              </a:extLst>
            </p:cNvPr>
            <p:cNvSpPr/>
            <p:nvPr/>
          </p:nvSpPr>
          <p:spPr>
            <a:xfrm>
              <a:off x="0" y="360000"/>
              <a:ext cx="990600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Three gaps on the path to viral suppression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5A51AF-8823-4FE1-9598-C0973C0ED9F2}"/>
                </a:ext>
              </a:extLst>
            </p:cNvPr>
            <p:cNvSpPr/>
            <p:nvPr/>
          </p:nvSpPr>
          <p:spPr>
            <a:xfrm>
              <a:off x="0" y="900000"/>
              <a:ext cx="99060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 of status, treatment and viral suppression gaps, global, 2015–2017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636A3C5C-A89A-42CE-BBA6-411958E9F600}"/>
                </a:ext>
              </a:extLst>
            </p:cNvPr>
            <p:cNvSpPr txBox="1"/>
            <p:nvPr/>
          </p:nvSpPr>
          <p:spPr>
            <a:xfrm>
              <a:off x="0" y="6120000"/>
              <a:ext cx="9907200" cy="108000"/>
            </a:xfrm>
            <a:prstGeom prst="rect">
              <a:avLst/>
            </a:prstGeom>
            <a:noFill/>
          </p:spPr>
          <p:txBody>
            <a:bodyPr wrap="none" lIns="540000" tIns="0" rIns="0" bIns="0" rtlCol="0">
              <a:noAutofit/>
            </a:bodyPr>
            <a:lstStyle/>
            <a:p>
              <a:r>
                <a:rPr lang="en-GB" sz="6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UNAIDS special analysis, 2018.</a:t>
              </a:r>
              <a:endParaRPr lang="en-GB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object 33">
              <a:extLst>
                <a:ext uri="{FF2B5EF4-FFF2-40B4-BE49-F238E27FC236}">
                  <a16:creationId xmlns:a16="http://schemas.microsoft.com/office/drawing/2014/main" id="{647A61C7-02E9-4414-89D5-A730F519578C}"/>
                </a:ext>
              </a:extLst>
            </p:cNvPr>
            <p:cNvSpPr/>
            <p:nvPr/>
          </p:nvSpPr>
          <p:spPr>
            <a:xfrm>
              <a:off x="4932000" y="2311187"/>
              <a:ext cx="1044575" cy="0"/>
            </a:xfrm>
            <a:custGeom>
              <a:avLst/>
              <a:gdLst/>
              <a:ahLst/>
              <a:cxnLst/>
              <a:rect l="l" t="t" r="r" b="b"/>
              <a:pathLst>
                <a:path w="1044575">
                  <a:moveTo>
                    <a:pt x="0" y="0"/>
                  </a:moveTo>
                  <a:lnTo>
                    <a:pt x="1044003" y="0"/>
                  </a:lnTo>
                </a:path>
              </a:pathLst>
            </a:custGeom>
            <a:ln w="81978">
              <a:solidFill>
                <a:srgbClr val="FFC9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37">
              <a:extLst>
                <a:ext uri="{FF2B5EF4-FFF2-40B4-BE49-F238E27FC236}">
                  <a16:creationId xmlns:a16="http://schemas.microsoft.com/office/drawing/2014/main" id="{F861681C-AB6F-4211-9DCE-E84281E92BA1}"/>
                </a:ext>
              </a:extLst>
            </p:cNvPr>
            <p:cNvSpPr txBox="1"/>
            <p:nvPr/>
          </p:nvSpPr>
          <p:spPr>
            <a:xfrm>
              <a:off x="4968000" y="2381635"/>
              <a:ext cx="3565489" cy="3301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7200"/>
                </a:lnSpc>
                <a:spcBef>
                  <a:spcPts val="100"/>
                </a:spcBef>
              </a:pPr>
              <a:r>
                <a:rPr sz="10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Testing </a:t>
              </a:r>
              <a:r>
                <a:rPr sz="10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gap: </a:t>
              </a:r>
              <a:r>
                <a:rPr sz="100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</a:t>
              </a:r>
              <a:r>
                <a:rPr sz="1000" spc="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sz="1000" spc="1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</a:t>
              </a:r>
              <a:r>
                <a:rPr sz="1000" spc="2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sz="1000" spc="-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HIV </a:t>
              </a:r>
              <a:r>
                <a:rPr sz="1000" spc="1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</a:t>
              </a:r>
              <a:r>
                <a:rPr sz="1000" spc="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not</a:t>
              </a:r>
              <a:r>
                <a:rPr sz="1000" spc="-9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spc="1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  </a:t>
              </a:r>
              <a:r>
                <a:rPr sz="1000" spc="2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their </a:t>
              </a:r>
              <a:r>
                <a:rPr sz="100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status and </a:t>
              </a:r>
              <a:r>
                <a:rPr sz="1000" spc="-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</a:t>
              </a:r>
              <a:r>
                <a:rPr sz="1000" spc="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sz="1000" spc="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r>
                <a:rPr sz="1000" spc="-4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spc="2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treatment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object 34">
              <a:extLst>
                <a:ext uri="{FF2B5EF4-FFF2-40B4-BE49-F238E27FC236}">
                  <a16:creationId xmlns:a16="http://schemas.microsoft.com/office/drawing/2014/main" id="{6BA0AD57-BCF5-4621-8CE2-5BBE53EB8DB2}"/>
                </a:ext>
              </a:extLst>
            </p:cNvPr>
            <p:cNvSpPr/>
            <p:nvPr/>
          </p:nvSpPr>
          <p:spPr>
            <a:xfrm>
              <a:off x="4932000" y="2921635"/>
              <a:ext cx="1044575" cy="0"/>
            </a:xfrm>
            <a:custGeom>
              <a:avLst/>
              <a:gdLst/>
              <a:ahLst/>
              <a:cxnLst/>
              <a:rect l="l" t="t" r="r" b="b"/>
              <a:pathLst>
                <a:path w="1044575">
                  <a:moveTo>
                    <a:pt x="0" y="0"/>
                  </a:moveTo>
                  <a:lnTo>
                    <a:pt x="1044003" y="0"/>
                  </a:lnTo>
                </a:path>
              </a:pathLst>
            </a:custGeom>
            <a:ln w="81978">
              <a:solidFill>
                <a:srgbClr val="F78E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38">
              <a:extLst>
                <a:ext uri="{FF2B5EF4-FFF2-40B4-BE49-F238E27FC236}">
                  <a16:creationId xmlns:a16="http://schemas.microsoft.com/office/drawing/2014/main" id="{0DC13A77-6A3E-437E-B805-FBC0BD6FA7D9}"/>
                </a:ext>
              </a:extLst>
            </p:cNvPr>
            <p:cNvSpPr txBox="1"/>
            <p:nvPr/>
          </p:nvSpPr>
          <p:spPr>
            <a:xfrm>
              <a:off x="4968000" y="2993635"/>
              <a:ext cx="3423427" cy="3301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7200"/>
                </a:lnSpc>
                <a:spcBef>
                  <a:spcPts val="100"/>
                </a:spcBef>
              </a:pPr>
              <a:r>
                <a:rPr sz="10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Treatment </a:t>
              </a:r>
              <a:r>
                <a:rPr sz="10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gap: </a:t>
              </a:r>
              <a:r>
                <a:rPr sz="100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</a:t>
              </a:r>
              <a:r>
                <a:rPr sz="1000" spc="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sz="1000" spc="1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</a:t>
              </a:r>
              <a:r>
                <a:rPr sz="1000" spc="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living </a:t>
              </a:r>
              <a:r>
                <a:rPr sz="1000" spc="2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sz="1000" spc="-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HIV</a:t>
              </a:r>
              <a:r>
                <a:rPr sz="1000" spc="-8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spc="1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 know </a:t>
              </a:r>
              <a:r>
                <a:rPr sz="1000" spc="2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their </a:t>
              </a:r>
              <a:r>
                <a:rPr sz="100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status </a:t>
              </a:r>
              <a:r>
                <a:rPr sz="1000" spc="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 </a:t>
              </a:r>
              <a:r>
                <a:rPr sz="1000" spc="-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</a:t>
              </a:r>
              <a:r>
                <a:rPr sz="1000" spc="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sz="1000" spc="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r>
                <a:rPr sz="1000" spc="-9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spc="2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treatment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object 35">
              <a:extLst>
                <a:ext uri="{FF2B5EF4-FFF2-40B4-BE49-F238E27FC236}">
                  <a16:creationId xmlns:a16="http://schemas.microsoft.com/office/drawing/2014/main" id="{2A9ACFF4-4BB3-4685-B231-556600CFEEB6}"/>
                </a:ext>
              </a:extLst>
            </p:cNvPr>
            <p:cNvSpPr/>
            <p:nvPr/>
          </p:nvSpPr>
          <p:spPr>
            <a:xfrm>
              <a:off x="4932000" y="3537235"/>
              <a:ext cx="1044575" cy="0"/>
            </a:xfrm>
            <a:custGeom>
              <a:avLst/>
              <a:gdLst/>
              <a:ahLst/>
              <a:cxnLst/>
              <a:rect l="l" t="t" r="r" b="b"/>
              <a:pathLst>
                <a:path w="1044575">
                  <a:moveTo>
                    <a:pt x="0" y="0"/>
                  </a:moveTo>
                  <a:lnTo>
                    <a:pt x="1044003" y="0"/>
                  </a:lnTo>
                </a:path>
              </a:pathLst>
            </a:custGeom>
            <a:ln w="81978">
              <a:solidFill>
                <a:srgbClr val="E31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39">
              <a:extLst>
                <a:ext uri="{FF2B5EF4-FFF2-40B4-BE49-F238E27FC236}">
                  <a16:creationId xmlns:a16="http://schemas.microsoft.com/office/drawing/2014/main" id="{0BC16AA3-B441-40D5-B6AC-A18FD6667ACC}"/>
                </a:ext>
              </a:extLst>
            </p:cNvPr>
            <p:cNvSpPr txBox="1"/>
            <p:nvPr/>
          </p:nvSpPr>
          <p:spPr>
            <a:xfrm>
              <a:off x="4968000" y="3609235"/>
              <a:ext cx="3628339" cy="3301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7200"/>
                </a:lnSpc>
                <a:spcBef>
                  <a:spcPts val="100"/>
                </a:spcBef>
              </a:pPr>
              <a:r>
                <a:rPr sz="10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Viral </a:t>
              </a:r>
              <a:r>
                <a:rPr sz="10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suppression </a:t>
              </a:r>
              <a:r>
                <a:rPr sz="10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gap: </a:t>
              </a:r>
              <a:r>
                <a:rPr sz="100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</a:t>
              </a:r>
              <a:r>
                <a:rPr sz="1000" spc="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sz="1000" spc="1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</a:t>
              </a:r>
              <a:r>
                <a:rPr sz="1000" spc="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living </a:t>
              </a:r>
              <a:r>
                <a:rPr sz="1000" spc="2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sz="1000" spc="-3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spc="-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HIV  </a:t>
              </a:r>
              <a:r>
                <a:rPr sz="1000" spc="1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</a:t>
              </a:r>
              <a:r>
                <a:rPr sz="1000" spc="-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</a:t>
              </a:r>
              <a:r>
                <a:rPr sz="1000" spc="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</a:t>
              </a:r>
              <a:r>
                <a:rPr sz="1000" spc="2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treatment </a:t>
              </a:r>
              <a:r>
                <a:rPr sz="1000" spc="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 not </a:t>
              </a:r>
              <a:r>
                <a:rPr sz="1000" spc="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virally</a:t>
              </a:r>
              <a:r>
                <a:rPr sz="1000" spc="-10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suppressed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object 36">
              <a:extLst>
                <a:ext uri="{FF2B5EF4-FFF2-40B4-BE49-F238E27FC236}">
                  <a16:creationId xmlns:a16="http://schemas.microsoft.com/office/drawing/2014/main" id="{6A7B0146-E5DC-4D8D-B4B2-4F7DF00ED03D}"/>
                </a:ext>
              </a:extLst>
            </p:cNvPr>
            <p:cNvSpPr/>
            <p:nvPr/>
          </p:nvSpPr>
          <p:spPr>
            <a:xfrm>
              <a:off x="4932000" y="4113235"/>
              <a:ext cx="1044575" cy="0"/>
            </a:xfrm>
            <a:custGeom>
              <a:avLst/>
              <a:gdLst/>
              <a:ahLst/>
              <a:cxnLst/>
              <a:rect l="l" t="t" r="r" b="b"/>
              <a:pathLst>
                <a:path w="1044575">
                  <a:moveTo>
                    <a:pt x="0" y="0"/>
                  </a:moveTo>
                  <a:lnTo>
                    <a:pt x="1044003" y="0"/>
                  </a:lnTo>
                </a:path>
              </a:pathLst>
            </a:custGeom>
            <a:ln w="81978">
              <a:solidFill>
                <a:srgbClr val="0083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40">
              <a:extLst>
                <a:ext uri="{FF2B5EF4-FFF2-40B4-BE49-F238E27FC236}">
                  <a16:creationId xmlns:a16="http://schemas.microsoft.com/office/drawing/2014/main" id="{96F75C61-450C-4510-B0C0-A51E6268B12A}"/>
                </a:ext>
              </a:extLst>
            </p:cNvPr>
            <p:cNvSpPr txBox="1"/>
            <p:nvPr/>
          </p:nvSpPr>
          <p:spPr>
            <a:xfrm>
              <a:off x="4968000" y="4185235"/>
              <a:ext cx="3567443" cy="3301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7200"/>
                </a:lnSpc>
                <a:spcBef>
                  <a:spcPts val="100"/>
                </a:spcBef>
              </a:pPr>
              <a:r>
                <a:rPr sz="10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Virally </a:t>
              </a:r>
              <a:r>
                <a:rPr sz="10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suppressed: </a:t>
              </a:r>
              <a:r>
                <a:rPr sz="100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</a:t>
              </a:r>
              <a:r>
                <a:rPr sz="1000" spc="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sz="1000" spc="1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</a:t>
              </a:r>
              <a:r>
                <a:rPr sz="1000" spc="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living </a:t>
              </a:r>
              <a:r>
                <a:rPr sz="1000" spc="2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sz="1000" spc="-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HIV</a:t>
              </a:r>
              <a:r>
                <a:rPr sz="1000" spc="-5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spc="1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 </a:t>
              </a:r>
              <a:r>
                <a:rPr sz="1000" spc="-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</a:t>
              </a:r>
              <a:r>
                <a:rPr sz="1000" spc="1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</a:t>
              </a:r>
              <a:r>
                <a:rPr sz="1000" spc="2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treatment </a:t>
              </a:r>
              <a:r>
                <a:rPr sz="100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sz="1000" spc="5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virally</a:t>
              </a:r>
              <a:r>
                <a:rPr sz="1000" spc="-3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dirty="0">
                  <a:solidFill>
                    <a:srgbClr val="4140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suppressed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object 2">
              <a:extLst>
                <a:ext uri="{FF2B5EF4-FFF2-40B4-BE49-F238E27FC236}">
                  <a16:creationId xmlns:a16="http://schemas.microsoft.com/office/drawing/2014/main" id="{078863CF-355A-42D2-B70B-56BBE3D0063C}"/>
                </a:ext>
              </a:extLst>
            </p:cNvPr>
            <p:cNvSpPr txBox="1"/>
            <p:nvPr/>
          </p:nvSpPr>
          <p:spPr>
            <a:xfrm>
              <a:off x="1599770" y="4320448"/>
              <a:ext cx="124460" cy="3790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Bef>
                  <a:spcPts val="10"/>
                </a:spcBef>
              </a:pPr>
              <a:endParaRPr sz="9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1594" algn="r">
                <a:lnSpc>
                  <a:spcPct val="100000"/>
                </a:lnSpc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object 3">
              <a:extLst>
                <a:ext uri="{FF2B5EF4-FFF2-40B4-BE49-F238E27FC236}">
                  <a16:creationId xmlns:a16="http://schemas.microsoft.com/office/drawing/2014/main" id="{36A59B6C-E219-4A43-9585-828AA0E917A8}"/>
                </a:ext>
              </a:extLst>
            </p:cNvPr>
            <p:cNvSpPr txBox="1"/>
            <p:nvPr/>
          </p:nvSpPr>
          <p:spPr>
            <a:xfrm>
              <a:off x="2150139" y="4749923"/>
              <a:ext cx="275918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object 4">
              <a:extLst>
                <a:ext uri="{FF2B5EF4-FFF2-40B4-BE49-F238E27FC236}">
                  <a16:creationId xmlns:a16="http://schemas.microsoft.com/office/drawing/2014/main" id="{9FBA98E5-AE88-4D5B-99FC-6CAFBAEE518A}"/>
                </a:ext>
              </a:extLst>
            </p:cNvPr>
            <p:cNvSpPr txBox="1"/>
            <p:nvPr/>
          </p:nvSpPr>
          <p:spPr>
            <a:xfrm>
              <a:off x="3010336" y="4749923"/>
              <a:ext cx="275918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object 5">
              <a:extLst>
                <a:ext uri="{FF2B5EF4-FFF2-40B4-BE49-F238E27FC236}">
                  <a16:creationId xmlns:a16="http://schemas.microsoft.com/office/drawing/2014/main" id="{E75530A0-84DF-4E77-ADB6-B0BC5765AA01}"/>
                </a:ext>
              </a:extLst>
            </p:cNvPr>
            <p:cNvSpPr txBox="1"/>
            <p:nvPr/>
          </p:nvSpPr>
          <p:spPr>
            <a:xfrm>
              <a:off x="3849018" y="4749923"/>
              <a:ext cx="275918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object 6">
              <a:extLst>
                <a:ext uri="{FF2B5EF4-FFF2-40B4-BE49-F238E27FC236}">
                  <a16:creationId xmlns:a16="http://schemas.microsoft.com/office/drawing/2014/main" id="{2822DFF6-3171-45F1-B774-DD88BB010C46}"/>
                </a:ext>
              </a:extLst>
            </p:cNvPr>
            <p:cNvSpPr txBox="1"/>
            <p:nvPr/>
          </p:nvSpPr>
          <p:spPr>
            <a:xfrm>
              <a:off x="1599681" y="4084418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object 7">
              <a:extLst>
                <a:ext uri="{FF2B5EF4-FFF2-40B4-BE49-F238E27FC236}">
                  <a16:creationId xmlns:a16="http://schemas.microsoft.com/office/drawing/2014/main" id="{7E300878-6204-4A62-B8FE-408303CA585F}"/>
                </a:ext>
              </a:extLst>
            </p:cNvPr>
            <p:cNvSpPr txBox="1"/>
            <p:nvPr/>
          </p:nvSpPr>
          <p:spPr>
            <a:xfrm>
              <a:off x="1599681" y="3848389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object 8">
              <a:extLst>
                <a:ext uri="{FF2B5EF4-FFF2-40B4-BE49-F238E27FC236}">
                  <a16:creationId xmlns:a16="http://schemas.microsoft.com/office/drawing/2014/main" id="{CD23B944-0C55-4714-BAC4-D394A022C3B6}"/>
                </a:ext>
              </a:extLst>
            </p:cNvPr>
            <p:cNvSpPr txBox="1"/>
            <p:nvPr/>
          </p:nvSpPr>
          <p:spPr>
            <a:xfrm>
              <a:off x="1599681" y="3612359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object 9">
              <a:extLst>
                <a:ext uri="{FF2B5EF4-FFF2-40B4-BE49-F238E27FC236}">
                  <a16:creationId xmlns:a16="http://schemas.microsoft.com/office/drawing/2014/main" id="{A502FDD9-425C-48E5-977F-6CD9C0AC956C}"/>
                </a:ext>
              </a:extLst>
            </p:cNvPr>
            <p:cNvSpPr txBox="1"/>
            <p:nvPr/>
          </p:nvSpPr>
          <p:spPr>
            <a:xfrm>
              <a:off x="1599681" y="3376329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object 10">
              <a:extLst>
                <a:ext uri="{FF2B5EF4-FFF2-40B4-BE49-F238E27FC236}">
                  <a16:creationId xmlns:a16="http://schemas.microsoft.com/office/drawing/2014/main" id="{1A3F1D13-E430-41A1-99B8-F684595C60EA}"/>
                </a:ext>
              </a:extLst>
            </p:cNvPr>
            <p:cNvSpPr txBox="1"/>
            <p:nvPr/>
          </p:nvSpPr>
          <p:spPr>
            <a:xfrm>
              <a:off x="1599681" y="3140300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object 11">
              <a:extLst>
                <a:ext uri="{FF2B5EF4-FFF2-40B4-BE49-F238E27FC236}">
                  <a16:creationId xmlns:a16="http://schemas.microsoft.com/office/drawing/2014/main" id="{79EF50F3-24C0-4FA9-A124-81E14CEC9F8D}"/>
                </a:ext>
              </a:extLst>
            </p:cNvPr>
            <p:cNvSpPr txBox="1"/>
            <p:nvPr/>
          </p:nvSpPr>
          <p:spPr>
            <a:xfrm>
              <a:off x="1550341" y="2196000"/>
              <a:ext cx="17399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object 12">
              <a:extLst>
                <a:ext uri="{FF2B5EF4-FFF2-40B4-BE49-F238E27FC236}">
                  <a16:creationId xmlns:a16="http://schemas.microsoft.com/office/drawing/2014/main" id="{9E1E84E0-66FB-42E5-AF6C-08F9ABB9FA1C}"/>
                </a:ext>
              </a:extLst>
            </p:cNvPr>
            <p:cNvSpPr txBox="1"/>
            <p:nvPr/>
          </p:nvSpPr>
          <p:spPr>
            <a:xfrm>
              <a:off x="1599770" y="2432049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object 13">
              <a:extLst>
                <a:ext uri="{FF2B5EF4-FFF2-40B4-BE49-F238E27FC236}">
                  <a16:creationId xmlns:a16="http://schemas.microsoft.com/office/drawing/2014/main" id="{D943B38A-2955-4B40-86C6-166D029EA725}"/>
                </a:ext>
              </a:extLst>
            </p:cNvPr>
            <p:cNvSpPr txBox="1"/>
            <p:nvPr/>
          </p:nvSpPr>
          <p:spPr>
            <a:xfrm>
              <a:off x="1599770" y="2668098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object 14">
              <a:extLst>
                <a:ext uri="{FF2B5EF4-FFF2-40B4-BE49-F238E27FC236}">
                  <a16:creationId xmlns:a16="http://schemas.microsoft.com/office/drawing/2014/main" id="{D89ED49E-715C-456E-98D9-7D9AB5FF68BB}"/>
                </a:ext>
              </a:extLst>
            </p:cNvPr>
            <p:cNvSpPr txBox="1"/>
            <p:nvPr/>
          </p:nvSpPr>
          <p:spPr>
            <a:xfrm>
              <a:off x="1599770" y="2904149"/>
              <a:ext cx="124460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object 15">
              <a:extLst>
                <a:ext uri="{FF2B5EF4-FFF2-40B4-BE49-F238E27FC236}">
                  <a16:creationId xmlns:a16="http://schemas.microsoft.com/office/drawing/2014/main" id="{B2877105-37D6-4EB8-9CD5-3E4E9CD31A82}"/>
                </a:ext>
              </a:extLst>
            </p:cNvPr>
            <p:cNvSpPr/>
            <p:nvPr/>
          </p:nvSpPr>
          <p:spPr>
            <a:xfrm>
              <a:off x="2064771" y="2270198"/>
              <a:ext cx="495300" cy="818515"/>
            </a:xfrm>
            <a:custGeom>
              <a:avLst/>
              <a:gdLst/>
              <a:ahLst/>
              <a:cxnLst/>
              <a:rect l="l" t="t" r="r" b="b"/>
              <a:pathLst>
                <a:path w="495300" h="818515">
                  <a:moveTo>
                    <a:pt x="0" y="817994"/>
                  </a:moveTo>
                  <a:lnTo>
                    <a:pt x="494842" y="817994"/>
                  </a:lnTo>
                  <a:lnTo>
                    <a:pt x="494842" y="0"/>
                  </a:lnTo>
                  <a:lnTo>
                    <a:pt x="0" y="0"/>
                  </a:lnTo>
                  <a:lnTo>
                    <a:pt x="0" y="817994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16">
              <a:extLst>
                <a:ext uri="{FF2B5EF4-FFF2-40B4-BE49-F238E27FC236}">
                  <a16:creationId xmlns:a16="http://schemas.microsoft.com/office/drawing/2014/main" id="{648693FE-6B50-4613-8938-9C89F894249C}"/>
                </a:ext>
              </a:extLst>
            </p:cNvPr>
            <p:cNvSpPr/>
            <p:nvPr/>
          </p:nvSpPr>
          <p:spPr>
            <a:xfrm>
              <a:off x="2064771" y="3773535"/>
              <a:ext cx="495300" cy="883919"/>
            </a:xfrm>
            <a:custGeom>
              <a:avLst/>
              <a:gdLst/>
              <a:ahLst/>
              <a:cxnLst/>
              <a:rect l="l" t="t" r="r" b="b"/>
              <a:pathLst>
                <a:path w="495300" h="883920">
                  <a:moveTo>
                    <a:pt x="0" y="883500"/>
                  </a:moveTo>
                  <a:lnTo>
                    <a:pt x="494842" y="883500"/>
                  </a:lnTo>
                  <a:lnTo>
                    <a:pt x="494842" y="0"/>
                  </a:lnTo>
                  <a:lnTo>
                    <a:pt x="0" y="0"/>
                  </a:lnTo>
                  <a:lnTo>
                    <a:pt x="0" y="88350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17">
              <a:extLst>
                <a:ext uri="{FF2B5EF4-FFF2-40B4-BE49-F238E27FC236}">
                  <a16:creationId xmlns:a16="http://schemas.microsoft.com/office/drawing/2014/main" id="{EC89AFC7-EF70-45AB-A7BC-1D9DFF0FDFAA}"/>
                </a:ext>
              </a:extLst>
            </p:cNvPr>
            <p:cNvSpPr/>
            <p:nvPr/>
          </p:nvSpPr>
          <p:spPr>
            <a:xfrm>
              <a:off x="2909690" y="2270198"/>
              <a:ext cx="495300" cy="734060"/>
            </a:xfrm>
            <a:custGeom>
              <a:avLst/>
              <a:gdLst/>
              <a:ahLst/>
              <a:cxnLst/>
              <a:rect l="l" t="t" r="r" b="b"/>
              <a:pathLst>
                <a:path w="495300" h="734059">
                  <a:moveTo>
                    <a:pt x="0" y="733590"/>
                  </a:moveTo>
                  <a:lnTo>
                    <a:pt x="494842" y="733590"/>
                  </a:lnTo>
                  <a:lnTo>
                    <a:pt x="494842" y="0"/>
                  </a:lnTo>
                  <a:lnTo>
                    <a:pt x="0" y="0"/>
                  </a:lnTo>
                  <a:lnTo>
                    <a:pt x="0" y="733590"/>
                  </a:lnTo>
                  <a:close/>
                </a:path>
              </a:pathLst>
            </a:custGeom>
            <a:solidFill>
              <a:srgbClr val="FFC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18">
              <a:extLst>
                <a:ext uri="{FF2B5EF4-FFF2-40B4-BE49-F238E27FC236}">
                  <a16:creationId xmlns:a16="http://schemas.microsoft.com/office/drawing/2014/main" id="{B4CD562E-EF9B-4051-8C09-EA38385D6C7C}"/>
                </a:ext>
              </a:extLst>
            </p:cNvPr>
            <p:cNvSpPr/>
            <p:nvPr/>
          </p:nvSpPr>
          <p:spPr>
            <a:xfrm>
              <a:off x="2909690" y="3658511"/>
              <a:ext cx="495300" cy="998855"/>
            </a:xfrm>
            <a:custGeom>
              <a:avLst/>
              <a:gdLst/>
              <a:ahLst/>
              <a:cxnLst/>
              <a:rect l="l" t="t" r="r" b="b"/>
              <a:pathLst>
                <a:path w="495300" h="998854">
                  <a:moveTo>
                    <a:pt x="0" y="998524"/>
                  </a:moveTo>
                  <a:lnTo>
                    <a:pt x="494842" y="998524"/>
                  </a:lnTo>
                  <a:lnTo>
                    <a:pt x="494842" y="0"/>
                  </a:lnTo>
                  <a:lnTo>
                    <a:pt x="0" y="0"/>
                  </a:lnTo>
                  <a:lnTo>
                    <a:pt x="0" y="998524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19">
              <a:extLst>
                <a:ext uri="{FF2B5EF4-FFF2-40B4-BE49-F238E27FC236}">
                  <a16:creationId xmlns:a16="http://schemas.microsoft.com/office/drawing/2014/main" id="{0931AD57-EAAA-4BB9-8F8B-DAE4AE0F7878}"/>
                </a:ext>
              </a:extLst>
            </p:cNvPr>
            <p:cNvSpPr/>
            <p:nvPr/>
          </p:nvSpPr>
          <p:spPr>
            <a:xfrm>
              <a:off x="3754608" y="3527815"/>
              <a:ext cx="495300" cy="1129665"/>
            </a:xfrm>
            <a:custGeom>
              <a:avLst/>
              <a:gdLst/>
              <a:ahLst/>
              <a:cxnLst/>
              <a:rect l="l" t="t" r="r" b="b"/>
              <a:pathLst>
                <a:path w="495300" h="1129665">
                  <a:moveTo>
                    <a:pt x="0" y="1129220"/>
                  </a:moveTo>
                  <a:lnTo>
                    <a:pt x="494842" y="1129220"/>
                  </a:lnTo>
                  <a:lnTo>
                    <a:pt x="494842" y="0"/>
                  </a:lnTo>
                  <a:lnTo>
                    <a:pt x="0" y="0"/>
                  </a:lnTo>
                  <a:lnTo>
                    <a:pt x="0" y="1129220"/>
                  </a:lnTo>
                  <a:close/>
                </a:path>
              </a:pathLst>
            </a:custGeom>
            <a:solidFill>
              <a:srgbClr val="008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0">
              <a:extLst>
                <a:ext uri="{FF2B5EF4-FFF2-40B4-BE49-F238E27FC236}">
                  <a16:creationId xmlns:a16="http://schemas.microsoft.com/office/drawing/2014/main" id="{3BABF63A-2B1C-4CE4-BD2C-C3B494458202}"/>
                </a:ext>
              </a:extLst>
            </p:cNvPr>
            <p:cNvSpPr txBox="1"/>
            <p:nvPr/>
          </p:nvSpPr>
          <p:spPr>
            <a:xfrm>
              <a:off x="2185200" y="4114738"/>
              <a:ext cx="264033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000" spc="-10" dirty="0">
                  <a:latin typeface="Arial"/>
                  <a:cs typeface="Arial"/>
                </a:rPr>
                <a:t>38%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255" name="object 21">
              <a:extLst>
                <a:ext uri="{FF2B5EF4-FFF2-40B4-BE49-F238E27FC236}">
                  <a16:creationId xmlns:a16="http://schemas.microsoft.com/office/drawing/2014/main" id="{55EF406A-FB28-40E9-8DA1-1FEF5231A251}"/>
                </a:ext>
              </a:extLst>
            </p:cNvPr>
            <p:cNvSpPr txBox="1"/>
            <p:nvPr/>
          </p:nvSpPr>
          <p:spPr>
            <a:xfrm>
              <a:off x="3031200" y="4059531"/>
              <a:ext cx="264033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000" spc="-10" dirty="0">
                  <a:latin typeface="Arial"/>
                  <a:cs typeface="Arial"/>
                </a:rPr>
                <a:t>43%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256" name="object 22">
              <a:extLst>
                <a:ext uri="{FF2B5EF4-FFF2-40B4-BE49-F238E27FC236}">
                  <a16:creationId xmlns:a16="http://schemas.microsoft.com/office/drawing/2014/main" id="{03CF8C6D-1F67-494A-87F1-AB25976E996F}"/>
                </a:ext>
              </a:extLst>
            </p:cNvPr>
            <p:cNvSpPr txBox="1"/>
            <p:nvPr/>
          </p:nvSpPr>
          <p:spPr>
            <a:xfrm>
              <a:off x="3877200" y="4018103"/>
              <a:ext cx="264033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000" spc="-10" dirty="0">
                  <a:latin typeface="Arial"/>
                  <a:cs typeface="Arial"/>
                </a:rPr>
                <a:t>47%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257" name="object 23">
              <a:extLst>
                <a:ext uri="{FF2B5EF4-FFF2-40B4-BE49-F238E27FC236}">
                  <a16:creationId xmlns:a16="http://schemas.microsoft.com/office/drawing/2014/main" id="{45C8BA8E-D71D-46DC-9578-D7AB886DDCCE}"/>
                </a:ext>
              </a:extLst>
            </p:cNvPr>
            <p:cNvSpPr txBox="1"/>
            <p:nvPr/>
          </p:nvSpPr>
          <p:spPr>
            <a:xfrm>
              <a:off x="2064771" y="3518321"/>
              <a:ext cx="495300" cy="255600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60325" rIns="0" bIns="0" rtlCol="0">
              <a:spAutoFit/>
            </a:bodyPr>
            <a:lstStyle/>
            <a:p>
              <a:pPr marL="160020">
                <a:lnSpc>
                  <a:spcPct val="100000"/>
                </a:lnSpc>
                <a:spcBef>
                  <a:spcPts val="475"/>
                </a:spcBef>
              </a:pP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258" name="object 24">
              <a:extLst>
                <a:ext uri="{FF2B5EF4-FFF2-40B4-BE49-F238E27FC236}">
                  <a16:creationId xmlns:a16="http://schemas.microsoft.com/office/drawing/2014/main" id="{274B4A2C-874A-4922-91E6-9D4627EA41C9}"/>
                </a:ext>
              </a:extLst>
            </p:cNvPr>
            <p:cNvSpPr txBox="1"/>
            <p:nvPr/>
          </p:nvSpPr>
          <p:spPr>
            <a:xfrm>
              <a:off x="2909690" y="3393093"/>
              <a:ext cx="495300" cy="266400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71755" rIns="0" bIns="0" rtlCol="0">
              <a:spAutoFit/>
            </a:bodyPr>
            <a:lstStyle/>
            <a:p>
              <a:pPr marL="158750">
                <a:lnSpc>
                  <a:spcPct val="100000"/>
                </a:lnSpc>
                <a:spcBef>
                  <a:spcPts val="565"/>
                </a:spcBef>
              </a:pP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259" name="object 25">
              <a:extLst>
                <a:ext uri="{FF2B5EF4-FFF2-40B4-BE49-F238E27FC236}">
                  <a16:creationId xmlns:a16="http://schemas.microsoft.com/office/drawing/2014/main" id="{764B9E0A-B836-46BA-81C3-189F4F4DC74C}"/>
                </a:ext>
              </a:extLst>
            </p:cNvPr>
            <p:cNvSpPr txBox="1"/>
            <p:nvPr/>
          </p:nvSpPr>
          <p:spPr>
            <a:xfrm>
              <a:off x="3754608" y="3255234"/>
              <a:ext cx="495300" cy="273600"/>
            </a:xfrm>
            <a:prstGeom prst="rect">
              <a:avLst/>
            </a:prstGeom>
            <a:solidFill>
              <a:srgbClr val="E31836"/>
            </a:solidFill>
          </p:spPr>
          <p:txBody>
            <a:bodyPr vert="horz" wrap="square" lIns="0" tIns="75565" rIns="0" bIns="0" rtlCol="0">
              <a:spAutoFit/>
            </a:bodyPr>
            <a:lstStyle/>
            <a:p>
              <a:pPr marL="160020">
                <a:lnSpc>
                  <a:spcPct val="100000"/>
                </a:lnSpc>
                <a:spcBef>
                  <a:spcPts val="595"/>
                </a:spcBef>
              </a:pP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260" name="object 26">
              <a:extLst>
                <a:ext uri="{FF2B5EF4-FFF2-40B4-BE49-F238E27FC236}">
                  <a16:creationId xmlns:a16="http://schemas.microsoft.com/office/drawing/2014/main" id="{BA6BC18C-1C77-4440-9905-CBAA1A6C4DE1}"/>
                </a:ext>
              </a:extLst>
            </p:cNvPr>
            <p:cNvSpPr txBox="1"/>
            <p:nvPr/>
          </p:nvSpPr>
          <p:spPr>
            <a:xfrm>
              <a:off x="2064771" y="3088204"/>
              <a:ext cx="495300" cy="432000"/>
            </a:xfrm>
            <a:prstGeom prst="rect">
              <a:avLst/>
            </a:prstGeom>
            <a:solidFill>
              <a:srgbClr val="F78E1E"/>
            </a:solidFill>
          </p:spPr>
          <p:txBody>
            <a:bodyPr vert="horz" wrap="square" lIns="0" tIns="6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"/>
                </a:spcBef>
              </a:pPr>
              <a:endParaRPr sz="850" dirty="0">
                <a:latin typeface="Times New Roman"/>
                <a:cs typeface="Times New Roman"/>
              </a:endParaRPr>
            </a:p>
            <a:p>
              <a:pPr marL="160020">
                <a:lnSpc>
                  <a:spcPct val="100000"/>
                </a:lnSpc>
              </a:pP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261" name="object 27">
              <a:extLst>
                <a:ext uri="{FF2B5EF4-FFF2-40B4-BE49-F238E27FC236}">
                  <a16:creationId xmlns:a16="http://schemas.microsoft.com/office/drawing/2014/main" id="{98B4C9B4-7163-42CF-BF81-538E1C221AAB}"/>
                </a:ext>
              </a:extLst>
            </p:cNvPr>
            <p:cNvSpPr txBox="1"/>
            <p:nvPr/>
          </p:nvSpPr>
          <p:spPr>
            <a:xfrm>
              <a:off x="2909690" y="3003788"/>
              <a:ext cx="495300" cy="392400"/>
            </a:xfrm>
            <a:prstGeom prst="rect">
              <a:avLst/>
            </a:prstGeom>
            <a:solidFill>
              <a:srgbClr val="F78E1E"/>
            </a:solidFill>
          </p:spPr>
          <p:txBody>
            <a:bodyPr vert="horz" wrap="square" lIns="0" tIns="127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950" dirty="0">
                <a:latin typeface="Times New Roman"/>
                <a:cs typeface="Times New Roman"/>
              </a:endParaRPr>
            </a:p>
            <a:p>
              <a:pPr marL="158750">
                <a:lnSpc>
                  <a:spcPct val="100000"/>
                </a:lnSpc>
                <a:spcBef>
                  <a:spcPts val="5"/>
                </a:spcBef>
              </a:pP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262" name="object 28">
              <a:extLst>
                <a:ext uri="{FF2B5EF4-FFF2-40B4-BE49-F238E27FC236}">
                  <a16:creationId xmlns:a16="http://schemas.microsoft.com/office/drawing/2014/main" id="{B3518EE4-6EF3-4D66-826F-F74D0A8429CD}"/>
                </a:ext>
              </a:extLst>
            </p:cNvPr>
            <p:cNvSpPr txBox="1"/>
            <p:nvPr/>
          </p:nvSpPr>
          <p:spPr>
            <a:xfrm>
              <a:off x="3754608" y="2889220"/>
              <a:ext cx="495300" cy="367200"/>
            </a:xfrm>
            <a:prstGeom prst="rect">
              <a:avLst/>
            </a:prstGeom>
            <a:solidFill>
              <a:srgbClr val="F78E1E"/>
            </a:solidFill>
          </p:spPr>
          <p:txBody>
            <a:bodyPr vert="horz" wrap="square" lIns="0" tIns="635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850" dirty="0">
                <a:latin typeface="Times New Roman"/>
                <a:cs typeface="Times New Roman"/>
              </a:endParaRPr>
            </a:p>
            <a:p>
              <a:pPr marL="160020">
                <a:lnSpc>
                  <a:spcPct val="100000"/>
                </a:lnSpc>
              </a:pP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263" name="object 29">
              <a:extLst>
                <a:ext uri="{FF2B5EF4-FFF2-40B4-BE49-F238E27FC236}">
                  <a16:creationId xmlns:a16="http://schemas.microsoft.com/office/drawing/2014/main" id="{4B1EDFE5-6512-4C53-9F4D-9C8FB23EDD2A}"/>
                </a:ext>
              </a:extLst>
            </p:cNvPr>
            <p:cNvSpPr txBox="1"/>
            <p:nvPr/>
          </p:nvSpPr>
          <p:spPr>
            <a:xfrm>
              <a:off x="2185200" y="2607617"/>
              <a:ext cx="263766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000" spc="-10" dirty="0">
                  <a:latin typeface="Arial"/>
                  <a:cs typeface="Arial"/>
                </a:rPr>
                <a:t>33%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264" name="object 30">
              <a:extLst>
                <a:ext uri="{FF2B5EF4-FFF2-40B4-BE49-F238E27FC236}">
                  <a16:creationId xmlns:a16="http://schemas.microsoft.com/office/drawing/2014/main" id="{7C093FD6-32BA-45C9-99F2-97C48A1D8BEB}"/>
                </a:ext>
              </a:extLst>
            </p:cNvPr>
            <p:cNvSpPr txBox="1"/>
            <p:nvPr/>
          </p:nvSpPr>
          <p:spPr>
            <a:xfrm>
              <a:off x="3031200" y="2607617"/>
              <a:ext cx="263766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000" spc="-10" dirty="0">
                  <a:latin typeface="Arial"/>
                  <a:cs typeface="Arial"/>
                </a:rPr>
                <a:t>30%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265" name="object 31">
              <a:extLst>
                <a:ext uri="{FF2B5EF4-FFF2-40B4-BE49-F238E27FC236}">
                  <a16:creationId xmlns:a16="http://schemas.microsoft.com/office/drawing/2014/main" id="{7FCE5B7C-62A1-436B-B43D-C7D66404FB1A}"/>
                </a:ext>
              </a:extLst>
            </p:cNvPr>
            <p:cNvSpPr txBox="1"/>
            <p:nvPr/>
          </p:nvSpPr>
          <p:spPr>
            <a:xfrm>
              <a:off x="3754608" y="2270197"/>
              <a:ext cx="495300" cy="619200"/>
            </a:xfrm>
            <a:prstGeom prst="rect">
              <a:avLst/>
            </a:prstGeom>
            <a:solidFill>
              <a:srgbClr val="FFC906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700" dirty="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45"/>
                </a:spcBef>
              </a:pPr>
              <a:endParaRPr sz="900" dirty="0">
                <a:latin typeface="Times New Roman"/>
                <a:cs typeface="Times New Roman"/>
              </a:endParaRPr>
            </a:p>
            <a:p>
              <a:pPr marL="160020">
                <a:lnSpc>
                  <a:spcPct val="100000"/>
                </a:lnSpc>
              </a:pP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266" name="object 32">
              <a:extLst>
                <a:ext uri="{FF2B5EF4-FFF2-40B4-BE49-F238E27FC236}">
                  <a16:creationId xmlns:a16="http://schemas.microsoft.com/office/drawing/2014/main" id="{9125BB82-3424-40FE-BE1C-F79632673C11}"/>
                </a:ext>
              </a:extLst>
            </p:cNvPr>
            <p:cNvSpPr txBox="1"/>
            <p:nvPr/>
          </p:nvSpPr>
          <p:spPr>
            <a:xfrm>
              <a:off x="1332000" y="3244141"/>
              <a:ext cx="102592" cy="36004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770"/>
                </a:lnSpc>
              </a:pPr>
              <a:r>
                <a:rPr sz="700" spc="-10" dirty="0">
                  <a:latin typeface="Arial"/>
                  <a:cs typeface="Arial"/>
                </a:rPr>
                <a:t>Per</a:t>
              </a:r>
              <a:r>
                <a:rPr sz="700" spc="-60" dirty="0">
                  <a:latin typeface="Arial"/>
                  <a:cs typeface="Arial"/>
                </a:rPr>
                <a:t> </a:t>
              </a:r>
              <a:r>
                <a:rPr sz="700" spc="10" dirty="0">
                  <a:latin typeface="Arial"/>
                  <a:cs typeface="Arial"/>
                </a:rPr>
                <a:t>cent</a:t>
              </a: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275" name="bk object 16">
              <a:extLst>
                <a:ext uri="{FF2B5EF4-FFF2-40B4-BE49-F238E27FC236}">
                  <a16:creationId xmlns:a16="http://schemas.microsoft.com/office/drawing/2014/main" id="{BCE6722A-41A1-4415-849F-101697237DA6}"/>
                </a:ext>
              </a:extLst>
            </p:cNvPr>
            <p:cNvSpPr/>
            <p:nvPr/>
          </p:nvSpPr>
          <p:spPr>
            <a:xfrm>
              <a:off x="1814593" y="2272136"/>
              <a:ext cx="2677160" cy="2384425"/>
            </a:xfrm>
            <a:custGeom>
              <a:avLst/>
              <a:gdLst/>
              <a:ahLst/>
              <a:cxnLst/>
              <a:rect l="l" t="t" r="r" b="b"/>
              <a:pathLst>
                <a:path w="2677160" h="2384425">
                  <a:moveTo>
                    <a:pt x="2676842" y="2384323"/>
                  </a:moveTo>
                  <a:lnTo>
                    <a:pt x="0" y="2384323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29">
              <a:extLst>
                <a:ext uri="{FF2B5EF4-FFF2-40B4-BE49-F238E27FC236}">
                  <a16:creationId xmlns:a16="http://schemas.microsoft.com/office/drawing/2014/main" id="{9C57C4FE-B522-416B-AEF1-C9B8A7AB78F0}"/>
                </a:ext>
              </a:extLst>
            </p:cNvPr>
            <p:cNvSpPr txBox="1"/>
            <p:nvPr/>
          </p:nvSpPr>
          <p:spPr>
            <a:xfrm>
              <a:off x="2189526" y="3194672"/>
              <a:ext cx="263766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GB" sz="1000" spc="-10" dirty="0">
                  <a:latin typeface="Arial"/>
                  <a:cs typeface="Arial"/>
                </a:rPr>
                <a:t>18</a:t>
              </a:r>
              <a:r>
                <a:rPr sz="1000" spc="-10" dirty="0">
                  <a:latin typeface="Arial"/>
                  <a:cs typeface="Arial"/>
                </a:rPr>
                <a:t>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53" name="object 29">
              <a:extLst>
                <a:ext uri="{FF2B5EF4-FFF2-40B4-BE49-F238E27FC236}">
                  <a16:creationId xmlns:a16="http://schemas.microsoft.com/office/drawing/2014/main" id="{68661D72-689F-41A1-B845-6DC2EEAE88A5}"/>
                </a:ext>
              </a:extLst>
            </p:cNvPr>
            <p:cNvSpPr txBox="1"/>
            <p:nvPr/>
          </p:nvSpPr>
          <p:spPr>
            <a:xfrm>
              <a:off x="2171474" y="3560589"/>
              <a:ext cx="263766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GB" sz="1000" spc="-10" dirty="0">
                  <a:latin typeface="Arial"/>
                  <a:cs typeface="Arial"/>
                </a:rPr>
                <a:t>11</a:t>
              </a:r>
              <a:r>
                <a:rPr sz="1000" spc="-10" dirty="0">
                  <a:latin typeface="Arial"/>
                  <a:cs typeface="Arial"/>
                </a:rPr>
                <a:t>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54" name="object 29">
              <a:extLst>
                <a:ext uri="{FF2B5EF4-FFF2-40B4-BE49-F238E27FC236}">
                  <a16:creationId xmlns:a16="http://schemas.microsoft.com/office/drawing/2014/main" id="{BECDDA2E-DB30-497F-AADF-800C2B97E676}"/>
                </a:ext>
              </a:extLst>
            </p:cNvPr>
            <p:cNvSpPr txBox="1"/>
            <p:nvPr/>
          </p:nvSpPr>
          <p:spPr>
            <a:xfrm>
              <a:off x="3036174" y="3440657"/>
              <a:ext cx="263766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GB" sz="1000" spc="-10" dirty="0">
                  <a:latin typeface="Arial"/>
                  <a:cs typeface="Arial"/>
                </a:rPr>
                <a:t>11</a:t>
              </a:r>
              <a:r>
                <a:rPr sz="1000" spc="-10" dirty="0">
                  <a:latin typeface="Arial"/>
                  <a:cs typeface="Arial"/>
                </a:rPr>
                <a:t>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55" name="object 29">
              <a:extLst>
                <a:ext uri="{FF2B5EF4-FFF2-40B4-BE49-F238E27FC236}">
                  <a16:creationId xmlns:a16="http://schemas.microsoft.com/office/drawing/2014/main" id="{0FBF4D63-7FDA-482A-A374-E6AEEEC5A85B}"/>
                </a:ext>
              </a:extLst>
            </p:cNvPr>
            <p:cNvSpPr txBox="1"/>
            <p:nvPr/>
          </p:nvSpPr>
          <p:spPr>
            <a:xfrm>
              <a:off x="3032702" y="3114832"/>
              <a:ext cx="263766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GB" sz="1000" spc="-10" dirty="0">
                  <a:latin typeface="Arial"/>
                  <a:cs typeface="Arial"/>
                </a:rPr>
                <a:t>17</a:t>
              </a:r>
              <a:r>
                <a:rPr sz="1000" spc="-10" dirty="0">
                  <a:latin typeface="Arial"/>
                  <a:cs typeface="Arial"/>
                </a:rPr>
                <a:t>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56" name="object 29">
              <a:extLst>
                <a:ext uri="{FF2B5EF4-FFF2-40B4-BE49-F238E27FC236}">
                  <a16:creationId xmlns:a16="http://schemas.microsoft.com/office/drawing/2014/main" id="{49F566E1-6C8B-45BE-B8B9-A7ED3B9288B8}"/>
                </a:ext>
              </a:extLst>
            </p:cNvPr>
            <p:cNvSpPr txBox="1"/>
            <p:nvPr/>
          </p:nvSpPr>
          <p:spPr>
            <a:xfrm>
              <a:off x="3877333" y="2494252"/>
              <a:ext cx="263766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GB" sz="1000" spc="-10" dirty="0">
                  <a:latin typeface="Arial"/>
                  <a:cs typeface="Arial"/>
                </a:rPr>
                <a:t>25</a:t>
              </a:r>
              <a:r>
                <a:rPr sz="1000" spc="-10" dirty="0">
                  <a:latin typeface="Arial"/>
                  <a:cs typeface="Arial"/>
                </a:rPr>
                <a:t>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57" name="object 29">
              <a:extLst>
                <a:ext uri="{FF2B5EF4-FFF2-40B4-BE49-F238E27FC236}">
                  <a16:creationId xmlns:a16="http://schemas.microsoft.com/office/drawing/2014/main" id="{FE578ADA-F2DD-489C-A427-B5A6686FB990}"/>
                </a:ext>
              </a:extLst>
            </p:cNvPr>
            <p:cNvSpPr txBox="1"/>
            <p:nvPr/>
          </p:nvSpPr>
          <p:spPr>
            <a:xfrm>
              <a:off x="3877333" y="2989464"/>
              <a:ext cx="263766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GB" sz="1000" spc="-10" dirty="0">
                  <a:latin typeface="Arial"/>
                  <a:cs typeface="Arial"/>
                </a:rPr>
                <a:t>16</a:t>
              </a:r>
              <a:r>
                <a:rPr sz="1000" spc="-10" dirty="0">
                  <a:latin typeface="Arial"/>
                  <a:cs typeface="Arial"/>
                </a:rPr>
                <a:t>%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58" name="object 29">
              <a:extLst>
                <a:ext uri="{FF2B5EF4-FFF2-40B4-BE49-F238E27FC236}">
                  <a16:creationId xmlns:a16="http://schemas.microsoft.com/office/drawing/2014/main" id="{8C627D82-652C-4D0B-B22D-ADCA541C5461}"/>
                </a:ext>
              </a:extLst>
            </p:cNvPr>
            <p:cNvSpPr txBox="1"/>
            <p:nvPr/>
          </p:nvSpPr>
          <p:spPr>
            <a:xfrm>
              <a:off x="3871449" y="3307471"/>
              <a:ext cx="263766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GB" sz="1000" spc="-10" dirty="0">
                  <a:latin typeface="Arial"/>
                  <a:cs typeface="Arial"/>
                </a:rPr>
                <a:t>11</a:t>
              </a:r>
              <a:r>
                <a:rPr sz="1000" spc="-10" dirty="0">
                  <a:latin typeface="Arial"/>
                  <a:cs typeface="Arial"/>
                </a:rPr>
                <a:t>%</a:t>
              </a:r>
              <a:endParaRPr sz="10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151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1594</TotalTime>
  <Words>3667</Words>
  <Application>Microsoft Office PowerPoint</Application>
  <PresentationFormat>A4 Paper (210x297 mm)</PresentationFormat>
  <Paragraphs>1110</Paragraphs>
  <Slides>30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Avenir LT 35 Light</vt:lpstr>
      <vt:lpstr>Avenir LT 65 Medium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FADRIQUELA, Efren Estacio</dc:creator>
  <cp:lastModifiedBy>FADRIQUELA, Efren Estacio</cp:lastModifiedBy>
  <cp:revision>138</cp:revision>
  <dcterms:created xsi:type="dcterms:W3CDTF">2018-11-22T08:57:18Z</dcterms:created>
  <dcterms:modified xsi:type="dcterms:W3CDTF">2018-11-27T11:41:07Z</dcterms:modified>
</cp:coreProperties>
</file>