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320" y="-60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076202" cy="17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3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076202" cy="17444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4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076202" cy="17444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4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076202" cy="17444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5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076202" cy="17444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1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076202" cy="17444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7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076202" cy="17444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9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076202" cy="17444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3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076202" cy="17444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4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076202" cy="17444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1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076202" cy="17444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A161-4BA3-4483-8208-B5ACAB1481C1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2E940-0B41-4EEE-B50C-6B36BB94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9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40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UNAIDS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Gouiran</dc:creator>
  <cp:lastModifiedBy>Nathalie Gouiran</cp:lastModifiedBy>
  <cp:revision>2</cp:revision>
  <dcterms:created xsi:type="dcterms:W3CDTF">2014-11-07T16:45:28Z</dcterms:created>
  <dcterms:modified xsi:type="dcterms:W3CDTF">2014-11-07T17:00:51Z</dcterms:modified>
</cp:coreProperties>
</file>