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4"/>
    <p:sldMasterId id="2147483775" r:id="rId15"/>
  </p:sldMasterIdLst>
  <p:notesMasterIdLst>
    <p:notesMasterId r:id="rId38"/>
  </p:notesMasterIdLst>
  <p:sldIdLst>
    <p:sldId id="321" r:id="rId16"/>
    <p:sldId id="322" r:id="rId17"/>
    <p:sldId id="362" r:id="rId18"/>
    <p:sldId id="323" r:id="rId19"/>
    <p:sldId id="324" r:id="rId20"/>
    <p:sldId id="325" r:id="rId21"/>
    <p:sldId id="326" r:id="rId22"/>
    <p:sldId id="341" r:id="rId23"/>
    <p:sldId id="328" r:id="rId24"/>
    <p:sldId id="344" r:id="rId25"/>
    <p:sldId id="338" r:id="rId26"/>
    <p:sldId id="350" r:id="rId27"/>
    <p:sldId id="353" r:id="rId28"/>
    <p:sldId id="332" r:id="rId29"/>
    <p:sldId id="354" r:id="rId30"/>
    <p:sldId id="334" r:id="rId31"/>
    <p:sldId id="357" r:id="rId32"/>
    <p:sldId id="358" r:id="rId33"/>
    <p:sldId id="345" r:id="rId34"/>
    <p:sldId id="360" r:id="rId35"/>
    <p:sldId id="339" r:id="rId36"/>
    <p:sldId id="361" r:id="rId37"/>
  </p:sldIdLst>
  <p:sldSz cx="10287000" cy="6858000" type="35mm"/>
  <p:notesSz cx="6808788" cy="9940925"/>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DRIQUELA, Efren Estacio" initials="FEE" lastIdx="1" clrIdx="0">
    <p:extLst>
      <p:ext uri="{19B8F6BF-5375-455C-9EA6-DF929625EA0E}">
        <p15:presenceInfo xmlns:p15="http://schemas.microsoft.com/office/powerpoint/2012/main" userId="S::fadriquelae@unaids.org::ff09a34f-060c-4ed2-b93c-daeb0194dac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FE3"/>
    <a:srgbClr val="90C220"/>
    <a:srgbClr val="F58D00"/>
    <a:srgbClr val="FFE700"/>
    <a:srgbClr val="00AEEF"/>
    <a:srgbClr val="88C540"/>
    <a:srgbClr val="8FBE20"/>
    <a:srgbClr val="009FE2"/>
    <a:srgbClr val="FF33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844" autoAdjust="0"/>
    <p:restoredTop sz="91892" autoAdjust="0"/>
  </p:normalViewPr>
  <p:slideViewPr>
    <p:cSldViewPr>
      <p:cViewPr varScale="1">
        <p:scale>
          <a:sx n="37" d="100"/>
          <a:sy n="37" d="100"/>
        </p:scale>
        <p:origin x="1308" y="24"/>
      </p:cViewPr>
      <p:guideLst>
        <p:guide orient="horz" pos="2160"/>
        <p:guide pos="3240"/>
      </p:guideLst>
    </p:cSldViewPr>
  </p:slideViewPr>
  <p:notesTextViewPr>
    <p:cViewPr>
      <p:scale>
        <a:sx n="3" d="2"/>
        <a:sy n="3" d="2"/>
      </p:scale>
      <p:origin x="0" y="0"/>
    </p:cViewPr>
  </p:notesTextViewPr>
  <p:sorterViewPr>
    <p:cViewPr>
      <p:scale>
        <a:sx n="200" d="100"/>
        <a:sy n="200" d="100"/>
      </p:scale>
      <p:origin x="0" y="-1486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customXml" Target="../customXml/item13.xml"/><Relationship Id="rId18" Type="http://schemas.openxmlformats.org/officeDocument/2006/relationships/slide" Target="slides/slide3.xml"/><Relationship Id="rId26" Type="http://schemas.openxmlformats.org/officeDocument/2006/relationships/slide" Target="slides/slide11.xml"/><Relationship Id="rId39"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6.xml"/><Relationship Id="rId34" Type="http://schemas.openxmlformats.org/officeDocument/2006/relationships/slide" Target="slides/slide19.xml"/><Relationship Id="rId42" Type="http://schemas.openxmlformats.org/officeDocument/2006/relationships/theme" Target="theme/theme1.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slide" Target="slides/slide18.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slide" Target="slides/slide14.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 Target="slides/slide9.xml"/><Relationship Id="rId32" Type="http://schemas.openxmlformats.org/officeDocument/2006/relationships/slide" Target="slides/slide17.xml"/><Relationship Id="rId37" Type="http://schemas.openxmlformats.org/officeDocument/2006/relationships/slide" Target="slides/slide22.xml"/><Relationship Id="rId40"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slideMaster" Target="slideMasters/slideMaster2.xml"/><Relationship Id="rId23" Type="http://schemas.openxmlformats.org/officeDocument/2006/relationships/slide" Target="slides/slide8.xml"/><Relationship Id="rId28" Type="http://schemas.openxmlformats.org/officeDocument/2006/relationships/slide" Target="slides/slide13.xml"/><Relationship Id="rId36" Type="http://schemas.openxmlformats.org/officeDocument/2006/relationships/slide" Target="slides/slide21.xml"/><Relationship Id="rId10" Type="http://schemas.openxmlformats.org/officeDocument/2006/relationships/customXml" Target="../customXml/item10.xml"/><Relationship Id="rId19" Type="http://schemas.openxmlformats.org/officeDocument/2006/relationships/slide" Target="slides/slide4.xml"/><Relationship Id="rId31" Type="http://schemas.openxmlformats.org/officeDocument/2006/relationships/slide" Target="slides/slide16.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Master" Target="slideMasters/slideMaster1.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slide" Target="slides/slide15.xml"/><Relationship Id="rId35" Type="http://schemas.openxmlformats.org/officeDocument/2006/relationships/slide" Target="slides/slide20.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6038" y="0"/>
            <a:ext cx="2951162" cy="496888"/>
          </a:xfrm>
          <a:prstGeom prst="rect">
            <a:avLst/>
          </a:prstGeom>
        </p:spPr>
        <p:txBody>
          <a:bodyPr vert="horz" lIns="91440" tIns="45720" rIns="91440" bIns="45720" rtlCol="0"/>
          <a:lstStyle>
            <a:lvl1pPr algn="r">
              <a:defRPr sz="1200"/>
            </a:lvl1pPr>
          </a:lstStyle>
          <a:p>
            <a:fld id="{FEDC142D-4652-4010-A738-31F642784F92}" type="datetimeFigureOut">
              <a:rPr lang="en-US" smtClean="0"/>
              <a:t>8/19/2019</a:t>
            </a:fld>
            <a:endParaRPr lang="en-US"/>
          </a:p>
        </p:txBody>
      </p:sp>
      <p:sp>
        <p:nvSpPr>
          <p:cNvPr id="4" name="Slide Image Placeholder 3"/>
          <p:cNvSpPr>
            <a:spLocks noGrp="1" noRot="1" noChangeAspect="1"/>
          </p:cNvSpPr>
          <p:nvPr>
            <p:ph type="sldImg" idx="2"/>
          </p:nvPr>
        </p:nvSpPr>
        <p:spPr>
          <a:xfrm>
            <a:off x="609600" y="746125"/>
            <a:ext cx="5589588" cy="3727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1038" y="4721225"/>
            <a:ext cx="5446712" cy="44735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2450"/>
            <a:ext cx="2951163"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6038" y="9442450"/>
            <a:ext cx="2951162" cy="496888"/>
          </a:xfrm>
          <a:prstGeom prst="rect">
            <a:avLst/>
          </a:prstGeom>
        </p:spPr>
        <p:txBody>
          <a:bodyPr vert="horz" lIns="91440" tIns="45720" rIns="91440" bIns="45720" rtlCol="0" anchor="b"/>
          <a:lstStyle>
            <a:lvl1pPr algn="r">
              <a:defRPr sz="1200"/>
            </a:lvl1pPr>
          </a:lstStyle>
          <a:p>
            <a:fld id="{2B705FE2-EDE9-49F5-A20A-547CEF403024}" type="slidenum">
              <a:rPr lang="en-US" smtClean="0"/>
              <a:t>‹#›</a:t>
            </a:fld>
            <a:endParaRPr lang="en-US"/>
          </a:p>
        </p:txBody>
      </p:sp>
    </p:spTree>
    <p:extLst>
      <p:ext uri="{BB962C8B-B14F-4D97-AF65-F5344CB8AC3E}">
        <p14:creationId xmlns:p14="http://schemas.microsoft.com/office/powerpoint/2010/main" val="3786881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B705FE2-EDE9-49F5-A20A-547CEF403024}" type="slidenum">
              <a:rPr lang="en-US" smtClean="0"/>
              <a:t>2</a:t>
            </a:fld>
            <a:endParaRPr lang="en-US"/>
          </a:p>
        </p:txBody>
      </p:sp>
    </p:spTree>
    <p:extLst>
      <p:ext uri="{BB962C8B-B14F-4D97-AF65-F5344CB8AC3E}">
        <p14:creationId xmlns:p14="http://schemas.microsoft.com/office/powerpoint/2010/main" val="22505638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H" dirty="0"/>
          </a:p>
        </p:txBody>
      </p:sp>
      <p:sp>
        <p:nvSpPr>
          <p:cNvPr id="4" name="Slide Number Placeholder 3"/>
          <p:cNvSpPr>
            <a:spLocks noGrp="1"/>
          </p:cNvSpPr>
          <p:nvPr>
            <p:ph type="sldNum" sz="quarter" idx="5"/>
          </p:nvPr>
        </p:nvSpPr>
        <p:spPr/>
        <p:txBody>
          <a:bodyPr/>
          <a:lstStyle/>
          <a:p>
            <a:fld id="{2B705FE2-EDE9-49F5-A20A-547CEF403024}" type="slidenum">
              <a:rPr lang="en-US" smtClean="0"/>
              <a:t>12</a:t>
            </a:fld>
            <a:endParaRPr lang="en-US"/>
          </a:p>
        </p:txBody>
      </p:sp>
    </p:spTree>
    <p:extLst>
      <p:ext uri="{BB962C8B-B14F-4D97-AF65-F5344CB8AC3E}">
        <p14:creationId xmlns:p14="http://schemas.microsoft.com/office/powerpoint/2010/main" val="33645102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B705FE2-EDE9-49F5-A20A-547CEF403024}" type="slidenum">
              <a:rPr lang="en-US" smtClean="0"/>
              <a:t>17</a:t>
            </a:fld>
            <a:endParaRPr lang="en-US"/>
          </a:p>
        </p:txBody>
      </p:sp>
    </p:spTree>
    <p:extLst>
      <p:ext uri="{BB962C8B-B14F-4D97-AF65-F5344CB8AC3E}">
        <p14:creationId xmlns:p14="http://schemas.microsoft.com/office/powerpoint/2010/main" val="454847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5"/>
            <a:ext cx="8743950" cy="1470025"/>
          </a:xfrm>
          <a:prstGeom prst="rect">
            <a:avLst/>
          </a:prstGeom>
        </p:spPr>
        <p:txBody>
          <a:bodyPr/>
          <a:lstStyle>
            <a:lvl1pPr>
              <a:defRPr>
                <a:solidFill>
                  <a:schemeClr val="accent4"/>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43050" y="3886200"/>
            <a:ext cx="72009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xfrm>
            <a:off x="514350" y="6245225"/>
            <a:ext cx="2400300" cy="476250"/>
          </a:xfrm>
          <a:prstGeom prst="rect">
            <a:avLst/>
          </a:prstGeom>
        </p:spPr>
        <p:txBody>
          <a:bodyPr/>
          <a:lstStyle>
            <a:lvl1pPr>
              <a:defRPr>
                <a:latin typeface="Arial" charset="0"/>
                <a:ea typeface="+mn-ea"/>
              </a:defRPr>
            </a:lvl1pPr>
          </a:lstStyle>
          <a:p>
            <a:pPr>
              <a:defRPr/>
            </a:pPr>
            <a:endParaRPr lang="en-US"/>
          </a:p>
        </p:txBody>
      </p:sp>
      <p:sp>
        <p:nvSpPr>
          <p:cNvPr id="5" name="Rectangle 5"/>
          <p:cNvSpPr>
            <a:spLocks noGrp="1" noChangeArrowheads="1"/>
          </p:cNvSpPr>
          <p:nvPr>
            <p:ph type="ftr" sz="quarter" idx="11"/>
          </p:nvPr>
        </p:nvSpPr>
        <p:spPr>
          <a:xfrm>
            <a:off x="3514725" y="6245225"/>
            <a:ext cx="3257550" cy="476250"/>
          </a:xfrm>
          <a:prstGeom prst="rect">
            <a:avLst/>
          </a:prstGeom>
        </p:spPr>
        <p:txBody>
          <a:bodyPr/>
          <a:lstStyle>
            <a:lvl1pPr>
              <a:defRPr>
                <a:latin typeface="Arial" charset="0"/>
                <a:ea typeface="+mn-ea"/>
              </a:defRPr>
            </a:lvl1pPr>
          </a:lstStyle>
          <a:p>
            <a:pPr>
              <a:defRPr/>
            </a:pPr>
            <a:endParaRPr lang="en-US"/>
          </a:p>
        </p:txBody>
      </p:sp>
    </p:spTree>
    <p:extLst>
      <p:ext uri="{BB962C8B-B14F-4D97-AF65-F5344CB8AC3E}">
        <p14:creationId xmlns:p14="http://schemas.microsoft.com/office/powerpoint/2010/main" val="961980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71" y="457200"/>
            <a:ext cx="3317825"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373315" y="987427"/>
            <a:ext cx="520779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71" y="2057400"/>
            <a:ext cx="33178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ED6386-CA80-45D6-884C-7E9198E3BC84}" type="datetimeFigureOut">
              <a:rPr lang="en-CH" smtClean="0"/>
              <a:t>08/19/2019</a:t>
            </a:fld>
            <a:endParaRPr lang="en-CH"/>
          </a:p>
        </p:txBody>
      </p:sp>
      <p:sp>
        <p:nvSpPr>
          <p:cNvPr id="6" name="Footer Placeholder 5"/>
          <p:cNvSpPr>
            <a:spLocks noGrp="1"/>
          </p:cNvSpPr>
          <p:nvPr>
            <p:ph type="ftr" sz="quarter" idx="11"/>
          </p:nvPr>
        </p:nvSpPr>
        <p:spPr/>
        <p:txBody>
          <a:bodyPr/>
          <a:lstStyle/>
          <a:p>
            <a:endParaRPr lang="en-CH"/>
          </a:p>
        </p:txBody>
      </p:sp>
      <p:sp>
        <p:nvSpPr>
          <p:cNvPr id="7" name="Slide Number Placeholder 6"/>
          <p:cNvSpPr>
            <a:spLocks noGrp="1"/>
          </p:cNvSpPr>
          <p:nvPr>
            <p:ph type="sldNum" sz="quarter" idx="12"/>
          </p:nvPr>
        </p:nvSpPr>
        <p:spPr/>
        <p:txBody>
          <a:bodyPr/>
          <a:lstStyle/>
          <a:p>
            <a:fld id="{9F26D849-556F-4637-980E-C20FE030C6D9}" type="slidenum">
              <a:rPr lang="en-CH" smtClean="0"/>
              <a:t>‹#›</a:t>
            </a:fld>
            <a:endParaRPr lang="en-CH"/>
          </a:p>
        </p:txBody>
      </p:sp>
    </p:spTree>
    <p:extLst>
      <p:ext uri="{BB962C8B-B14F-4D97-AF65-F5344CB8AC3E}">
        <p14:creationId xmlns:p14="http://schemas.microsoft.com/office/powerpoint/2010/main" val="2702848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71" y="457200"/>
            <a:ext cx="3317825"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373315" y="987427"/>
            <a:ext cx="5207794"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08571" y="2057400"/>
            <a:ext cx="33178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ED6386-CA80-45D6-884C-7E9198E3BC84}" type="datetimeFigureOut">
              <a:rPr lang="en-CH" smtClean="0"/>
              <a:t>08/19/2019</a:t>
            </a:fld>
            <a:endParaRPr lang="en-CH"/>
          </a:p>
        </p:txBody>
      </p:sp>
      <p:sp>
        <p:nvSpPr>
          <p:cNvPr id="6" name="Footer Placeholder 5"/>
          <p:cNvSpPr>
            <a:spLocks noGrp="1"/>
          </p:cNvSpPr>
          <p:nvPr>
            <p:ph type="ftr" sz="quarter" idx="11"/>
          </p:nvPr>
        </p:nvSpPr>
        <p:spPr/>
        <p:txBody>
          <a:bodyPr/>
          <a:lstStyle/>
          <a:p>
            <a:endParaRPr lang="en-CH"/>
          </a:p>
        </p:txBody>
      </p:sp>
      <p:sp>
        <p:nvSpPr>
          <p:cNvPr id="7" name="Slide Number Placeholder 6"/>
          <p:cNvSpPr>
            <a:spLocks noGrp="1"/>
          </p:cNvSpPr>
          <p:nvPr>
            <p:ph type="sldNum" sz="quarter" idx="12"/>
          </p:nvPr>
        </p:nvSpPr>
        <p:spPr/>
        <p:txBody>
          <a:bodyPr/>
          <a:lstStyle/>
          <a:p>
            <a:fld id="{9F26D849-556F-4637-980E-C20FE030C6D9}" type="slidenum">
              <a:rPr lang="en-CH" smtClean="0"/>
              <a:t>‹#›</a:t>
            </a:fld>
            <a:endParaRPr lang="en-CH"/>
          </a:p>
        </p:txBody>
      </p:sp>
    </p:spTree>
    <p:extLst>
      <p:ext uri="{BB962C8B-B14F-4D97-AF65-F5344CB8AC3E}">
        <p14:creationId xmlns:p14="http://schemas.microsoft.com/office/powerpoint/2010/main" val="20879240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ED6386-CA80-45D6-884C-7E9198E3BC84}" type="datetimeFigureOut">
              <a:rPr lang="en-CH" smtClean="0"/>
              <a:t>08/19/2019</a:t>
            </a:fld>
            <a:endParaRPr lang="en-CH"/>
          </a:p>
        </p:txBody>
      </p:sp>
      <p:sp>
        <p:nvSpPr>
          <p:cNvPr id="5" name="Footer Placeholder 4"/>
          <p:cNvSpPr>
            <a:spLocks noGrp="1"/>
          </p:cNvSpPr>
          <p:nvPr>
            <p:ph type="ftr" sz="quarter" idx="11"/>
          </p:nvPr>
        </p:nvSpPr>
        <p:spPr/>
        <p:txBody>
          <a:bodyPr/>
          <a:lstStyle/>
          <a:p>
            <a:endParaRPr lang="en-CH"/>
          </a:p>
        </p:txBody>
      </p:sp>
      <p:sp>
        <p:nvSpPr>
          <p:cNvPr id="6" name="Slide Number Placeholder 5"/>
          <p:cNvSpPr>
            <a:spLocks noGrp="1"/>
          </p:cNvSpPr>
          <p:nvPr>
            <p:ph type="sldNum" sz="quarter" idx="12"/>
          </p:nvPr>
        </p:nvSpPr>
        <p:spPr/>
        <p:txBody>
          <a:bodyPr/>
          <a:lstStyle/>
          <a:p>
            <a:fld id="{9F26D849-556F-4637-980E-C20FE030C6D9}" type="slidenum">
              <a:rPr lang="en-CH" smtClean="0"/>
              <a:t>‹#›</a:t>
            </a:fld>
            <a:endParaRPr lang="en-CH"/>
          </a:p>
        </p:txBody>
      </p:sp>
    </p:spTree>
    <p:extLst>
      <p:ext uri="{BB962C8B-B14F-4D97-AF65-F5344CB8AC3E}">
        <p14:creationId xmlns:p14="http://schemas.microsoft.com/office/powerpoint/2010/main" val="27083852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1635" y="365125"/>
            <a:ext cx="2218134"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07232" y="365125"/>
            <a:ext cx="6525816"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ED6386-CA80-45D6-884C-7E9198E3BC84}" type="datetimeFigureOut">
              <a:rPr lang="en-CH" smtClean="0"/>
              <a:t>08/19/2019</a:t>
            </a:fld>
            <a:endParaRPr lang="en-CH"/>
          </a:p>
        </p:txBody>
      </p:sp>
      <p:sp>
        <p:nvSpPr>
          <p:cNvPr id="5" name="Footer Placeholder 4"/>
          <p:cNvSpPr>
            <a:spLocks noGrp="1"/>
          </p:cNvSpPr>
          <p:nvPr>
            <p:ph type="ftr" sz="quarter" idx="11"/>
          </p:nvPr>
        </p:nvSpPr>
        <p:spPr/>
        <p:txBody>
          <a:bodyPr/>
          <a:lstStyle/>
          <a:p>
            <a:endParaRPr lang="en-CH"/>
          </a:p>
        </p:txBody>
      </p:sp>
      <p:sp>
        <p:nvSpPr>
          <p:cNvPr id="6" name="Slide Number Placeholder 5"/>
          <p:cNvSpPr>
            <a:spLocks noGrp="1"/>
          </p:cNvSpPr>
          <p:nvPr>
            <p:ph type="sldNum" sz="quarter" idx="12"/>
          </p:nvPr>
        </p:nvSpPr>
        <p:spPr/>
        <p:txBody>
          <a:bodyPr/>
          <a:lstStyle/>
          <a:p>
            <a:fld id="{9F26D849-556F-4637-980E-C20FE030C6D9}" type="slidenum">
              <a:rPr lang="en-CH" smtClean="0"/>
              <a:t>‹#›</a:t>
            </a:fld>
            <a:endParaRPr lang="en-CH"/>
          </a:p>
        </p:txBody>
      </p:sp>
    </p:spTree>
    <p:extLst>
      <p:ext uri="{BB962C8B-B14F-4D97-AF65-F5344CB8AC3E}">
        <p14:creationId xmlns:p14="http://schemas.microsoft.com/office/powerpoint/2010/main" val="124920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514350" y="6245225"/>
            <a:ext cx="2400300" cy="476250"/>
          </a:xfrm>
          <a:prstGeom prst="rect">
            <a:avLst/>
          </a:prstGeom>
        </p:spPr>
        <p:txBody>
          <a:bodyPr/>
          <a:lstStyle>
            <a:lvl1pPr>
              <a:defRPr>
                <a:latin typeface="Arial" charset="0"/>
                <a:ea typeface="+mn-ea"/>
              </a:defRPr>
            </a:lvl1pPr>
          </a:lstStyle>
          <a:p>
            <a:pPr>
              <a:defRPr/>
            </a:pPr>
            <a:endParaRPr lang="en-US"/>
          </a:p>
        </p:txBody>
      </p:sp>
      <p:sp>
        <p:nvSpPr>
          <p:cNvPr id="3" name="Rectangle 5"/>
          <p:cNvSpPr>
            <a:spLocks noGrp="1" noChangeArrowheads="1"/>
          </p:cNvSpPr>
          <p:nvPr>
            <p:ph type="ftr" sz="quarter" idx="11"/>
          </p:nvPr>
        </p:nvSpPr>
        <p:spPr>
          <a:xfrm>
            <a:off x="3514725" y="6245225"/>
            <a:ext cx="3257550" cy="476250"/>
          </a:xfrm>
          <a:prstGeom prst="rect">
            <a:avLst/>
          </a:prstGeom>
        </p:spPr>
        <p:txBody>
          <a:bodyPr/>
          <a:lstStyle>
            <a:lvl1pPr>
              <a:defRPr>
                <a:latin typeface="Arial" charset="0"/>
                <a:ea typeface="+mn-ea"/>
              </a:defRPr>
            </a:lvl1pPr>
          </a:lstStyle>
          <a:p>
            <a:pPr>
              <a:defRPr/>
            </a:pPr>
            <a:endParaRPr lang="en-US"/>
          </a:p>
        </p:txBody>
      </p:sp>
    </p:spTree>
    <p:extLst>
      <p:ext uri="{BB962C8B-B14F-4D97-AF65-F5344CB8AC3E}">
        <p14:creationId xmlns:p14="http://schemas.microsoft.com/office/powerpoint/2010/main" val="2544811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1122363"/>
            <a:ext cx="874395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85875" y="3602038"/>
            <a:ext cx="771525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DED6386-CA80-45D6-884C-7E9198E3BC84}" type="datetimeFigureOut">
              <a:rPr lang="en-CH" smtClean="0"/>
              <a:t>08/19/2019</a:t>
            </a:fld>
            <a:endParaRPr lang="en-CH"/>
          </a:p>
        </p:txBody>
      </p:sp>
      <p:sp>
        <p:nvSpPr>
          <p:cNvPr id="5" name="Footer Placeholder 4"/>
          <p:cNvSpPr>
            <a:spLocks noGrp="1"/>
          </p:cNvSpPr>
          <p:nvPr>
            <p:ph type="ftr" sz="quarter" idx="11"/>
          </p:nvPr>
        </p:nvSpPr>
        <p:spPr/>
        <p:txBody>
          <a:bodyPr/>
          <a:lstStyle/>
          <a:p>
            <a:endParaRPr lang="en-CH"/>
          </a:p>
        </p:txBody>
      </p:sp>
      <p:sp>
        <p:nvSpPr>
          <p:cNvPr id="6" name="Slide Number Placeholder 5"/>
          <p:cNvSpPr>
            <a:spLocks noGrp="1"/>
          </p:cNvSpPr>
          <p:nvPr>
            <p:ph type="sldNum" sz="quarter" idx="12"/>
          </p:nvPr>
        </p:nvSpPr>
        <p:spPr/>
        <p:txBody>
          <a:bodyPr/>
          <a:lstStyle/>
          <a:p>
            <a:fld id="{9F26D849-556F-4637-980E-C20FE030C6D9}" type="slidenum">
              <a:rPr lang="en-CH" smtClean="0"/>
              <a:t>‹#›</a:t>
            </a:fld>
            <a:endParaRPr lang="en-CH"/>
          </a:p>
        </p:txBody>
      </p:sp>
    </p:spTree>
    <p:extLst>
      <p:ext uri="{BB962C8B-B14F-4D97-AF65-F5344CB8AC3E}">
        <p14:creationId xmlns:p14="http://schemas.microsoft.com/office/powerpoint/2010/main" val="518754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ED6386-CA80-45D6-884C-7E9198E3BC84}" type="datetimeFigureOut">
              <a:rPr lang="en-CH" smtClean="0"/>
              <a:t>08/19/2019</a:t>
            </a:fld>
            <a:endParaRPr lang="en-CH"/>
          </a:p>
        </p:txBody>
      </p:sp>
      <p:sp>
        <p:nvSpPr>
          <p:cNvPr id="5" name="Footer Placeholder 4"/>
          <p:cNvSpPr>
            <a:spLocks noGrp="1"/>
          </p:cNvSpPr>
          <p:nvPr>
            <p:ph type="ftr" sz="quarter" idx="11"/>
          </p:nvPr>
        </p:nvSpPr>
        <p:spPr/>
        <p:txBody>
          <a:bodyPr/>
          <a:lstStyle/>
          <a:p>
            <a:endParaRPr lang="en-CH"/>
          </a:p>
        </p:txBody>
      </p:sp>
      <p:sp>
        <p:nvSpPr>
          <p:cNvPr id="6" name="Slide Number Placeholder 5"/>
          <p:cNvSpPr>
            <a:spLocks noGrp="1"/>
          </p:cNvSpPr>
          <p:nvPr>
            <p:ph type="sldNum" sz="quarter" idx="12"/>
          </p:nvPr>
        </p:nvSpPr>
        <p:spPr/>
        <p:txBody>
          <a:bodyPr/>
          <a:lstStyle/>
          <a:p>
            <a:fld id="{9F26D849-556F-4637-980E-C20FE030C6D9}" type="slidenum">
              <a:rPr lang="en-CH" smtClean="0"/>
              <a:t>‹#›</a:t>
            </a:fld>
            <a:endParaRPr lang="en-CH"/>
          </a:p>
        </p:txBody>
      </p:sp>
    </p:spTree>
    <p:extLst>
      <p:ext uri="{BB962C8B-B14F-4D97-AF65-F5344CB8AC3E}">
        <p14:creationId xmlns:p14="http://schemas.microsoft.com/office/powerpoint/2010/main" val="3557185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1874" y="1709740"/>
            <a:ext cx="8872538"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701874" y="4589465"/>
            <a:ext cx="8872538"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ED6386-CA80-45D6-884C-7E9198E3BC84}" type="datetimeFigureOut">
              <a:rPr lang="en-CH" smtClean="0"/>
              <a:t>08/19/2019</a:t>
            </a:fld>
            <a:endParaRPr lang="en-CH"/>
          </a:p>
        </p:txBody>
      </p:sp>
      <p:sp>
        <p:nvSpPr>
          <p:cNvPr id="5" name="Footer Placeholder 4"/>
          <p:cNvSpPr>
            <a:spLocks noGrp="1"/>
          </p:cNvSpPr>
          <p:nvPr>
            <p:ph type="ftr" sz="quarter" idx="11"/>
          </p:nvPr>
        </p:nvSpPr>
        <p:spPr/>
        <p:txBody>
          <a:bodyPr/>
          <a:lstStyle/>
          <a:p>
            <a:endParaRPr lang="en-CH"/>
          </a:p>
        </p:txBody>
      </p:sp>
      <p:sp>
        <p:nvSpPr>
          <p:cNvPr id="6" name="Slide Number Placeholder 5"/>
          <p:cNvSpPr>
            <a:spLocks noGrp="1"/>
          </p:cNvSpPr>
          <p:nvPr>
            <p:ph type="sldNum" sz="quarter" idx="12"/>
          </p:nvPr>
        </p:nvSpPr>
        <p:spPr/>
        <p:txBody>
          <a:bodyPr/>
          <a:lstStyle/>
          <a:p>
            <a:fld id="{9F26D849-556F-4637-980E-C20FE030C6D9}" type="slidenum">
              <a:rPr lang="en-CH" smtClean="0"/>
              <a:t>‹#›</a:t>
            </a:fld>
            <a:endParaRPr lang="en-CH"/>
          </a:p>
        </p:txBody>
      </p:sp>
    </p:spTree>
    <p:extLst>
      <p:ext uri="{BB962C8B-B14F-4D97-AF65-F5344CB8AC3E}">
        <p14:creationId xmlns:p14="http://schemas.microsoft.com/office/powerpoint/2010/main" val="1727097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07231" y="1825625"/>
            <a:ext cx="43719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207794" y="1825625"/>
            <a:ext cx="43719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ED6386-CA80-45D6-884C-7E9198E3BC84}" type="datetimeFigureOut">
              <a:rPr lang="en-CH" smtClean="0"/>
              <a:t>08/19/2019</a:t>
            </a:fld>
            <a:endParaRPr lang="en-CH"/>
          </a:p>
        </p:txBody>
      </p:sp>
      <p:sp>
        <p:nvSpPr>
          <p:cNvPr id="6" name="Footer Placeholder 5"/>
          <p:cNvSpPr>
            <a:spLocks noGrp="1"/>
          </p:cNvSpPr>
          <p:nvPr>
            <p:ph type="ftr" sz="quarter" idx="11"/>
          </p:nvPr>
        </p:nvSpPr>
        <p:spPr/>
        <p:txBody>
          <a:bodyPr/>
          <a:lstStyle/>
          <a:p>
            <a:endParaRPr lang="en-CH"/>
          </a:p>
        </p:txBody>
      </p:sp>
      <p:sp>
        <p:nvSpPr>
          <p:cNvPr id="7" name="Slide Number Placeholder 6"/>
          <p:cNvSpPr>
            <a:spLocks noGrp="1"/>
          </p:cNvSpPr>
          <p:nvPr>
            <p:ph type="sldNum" sz="quarter" idx="12"/>
          </p:nvPr>
        </p:nvSpPr>
        <p:spPr/>
        <p:txBody>
          <a:bodyPr/>
          <a:lstStyle/>
          <a:p>
            <a:fld id="{9F26D849-556F-4637-980E-C20FE030C6D9}" type="slidenum">
              <a:rPr lang="en-CH" smtClean="0"/>
              <a:t>‹#›</a:t>
            </a:fld>
            <a:endParaRPr lang="en-CH"/>
          </a:p>
        </p:txBody>
      </p:sp>
    </p:spTree>
    <p:extLst>
      <p:ext uri="{BB962C8B-B14F-4D97-AF65-F5344CB8AC3E}">
        <p14:creationId xmlns:p14="http://schemas.microsoft.com/office/powerpoint/2010/main" val="533372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08571" y="365127"/>
            <a:ext cx="8872538"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708572" y="1681163"/>
            <a:ext cx="435188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08572" y="2505075"/>
            <a:ext cx="435188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207794" y="1681163"/>
            <a:ext cx="437331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207794" y="2505075"/>
            <a:ext cx="437331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ED6386-CA80-45D6-884C-7E9198E3BC84}" type="datetimeFigureOut">
              <a:rPr lang="en-CH" smtClean="0"/>
              <a:t>08/19/2019</a:t>
            </a:fld>
            <a:endParaRPr lang="en-CH"/>
          </a:p>
        </p:txBody>
      </p:sp>
      <p:sp>
        <p:nvSpPr>
          <p:cNvPr id="8" name="Footer Placeholder 7"/>
          <p:cNvSpPr>
            <a:spLocks noGrp="1"/>
          </p:cNvSpPr>
          <p:nvPr>
            <p:ph type="ftr" sz="quarter" idx="11"/>
          </p:nvPr>
        </p:nvSpPr>
        <p:spPr/>
        <p:txBody>
          <a:bodyPr/>
          <a:lstStyle/>
          <a:p>
            <a:endParaRPr lang="en-CH"/>
          </a:p>
        </p:txBody>
      </p:sp>
      <p:sp>
        <p:nvSpPr>
          <p:cNvPr id="9" name="Slide Number Placeholder 8"/>
          <p:cNvSpPr>
            <a:spLocks noGrp="1"/>
          </p:cNvSpPr>
          <p:nvPr>
            <p:ph type="sldNum" sz="quarter" idx="12"/>
          </p:nvPr>
        </p:nvSpPr>
        <p:spPr/>
        <p:txBody>
          <a:bodyPr/>
          <a:lstStyle/>
          <a:p>
            <a:fld id="{9F26D849-556F-4637-980E-C20FE030C6D9}" type="slidenum">
              <a:rPr lang="en-CH" smtClean="0"/>
              <a:t>‹#›</a:t>
            </a:fld>
            <a:endParaRPr lang="en-CH"/>
          </a:p>
        </p:txBody>
      </p:sp>
    </p:spTree>
    <p:extLst>
      <p:ext uri="{BB962C8B-B14F-4D97-AF65-F5344CB8AC3E}">
        <p14:creationId xmlns:p14="http://schemas.microsoft.com/office/powerpoint/2010/main" val="795559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DED6386-CA80-45D6-884C-7E9198E3BC84}" type="datetimeFigureOut">
              <a:rPr lang="en-CH" smtClean="0"/>
              <a:t>08/19/2019</a:t>
            </a:fld>
            <a:endParaRPr lang="en-CH"/>
          </a:p>
        </p:txBody>
      </p:sp>
      <p:sp>
        <p:nvSpPr>
          <p:cNvPr id="4" name="Footer Placeholder 3"/>
          <p:cNvSpPr>
            <a:spLocks noGrp="1"/>
          </p:cNvSpPr>
          <p:nvPr>
            <p:ph type="ftr" sz="quarter" idx="11"/>
          </p:nvPr>
        </p:nvSpPr>
        <p:spPr/>
        <p:txBody>
          <a:bodyPr/>
          <a:lstStyle/>
          <a:p>
            <a:endParaRPr lang="en-CH"/>
          </a:p>
        </p:txBody>
      </p:sp>
      <p:sp>
        <p:nvSpPr>
          <p:cNvPr id="5" name="Slide Number Placeholder 4"/>
          <p:cNvSpPr>
            <a:spLocks noGrp="1"/>
          </p:cNvSpPr>
          <p:nvPr>
            <p:ph type="sldNum" sz="quarter" idx="12"/>
          </p:nvPr>
        </p:nvSpPr>
        <p:spPr/>
        <p:txBody>
          <a:bodyPr/>
          <a:lstStyle/>
          <a:p>
            <a:fld id="{9F26D849-556F-4637-980E-C20FE030C6D9}" type="slidenum">
              <a:rPr lang="en-CH" smtClean="0"/>
              <a:t>‹#›</a:t>
            </a:fld>
            <a:endParaRPr lang="en-CH"/>
          </a:p>
        </p:txBody>
      </p:sp>
    </p:spTree>
    <p:extLst>
      <p:ext uri="{BB962C8B-B14F-4D97-AF65-F5344CB8AC3E}">
        <p14:creationId xmlns:p14="http://schemas.microsoft.com/office/powerpoint/2010/main" val="846445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ED6386-CA80-45D6-884C-7E9198E3BC84}" type="datetimeFigureOut">
              <a:rPr lang="en-CH" smtClean="0"/>
              <a:t>08/19/2019</a:t>
            </a:fld>
            <a:endParaRPr lang="en-CH"/>
          </a:p>
        </p:txBody>
      </p:sp>
      <p:sp>
        <p:nvSpPr>
          <p:cNvPr id="3" name="Footer Placeholder 2"/>
          <p:cNvSpPr>
            <a:spLocks noGrp="1"/>
          </p:cNvSpPr>
          <p:nvPr>
            <p:ph type="ftr" sz="quarter" idx="11"/>
          </p:nvPr>
        </p:nvSpPr>
        <p:spPr/>
        <p:txBody>
          <a:bodyPr/>
          <a:lstStyle/>
          <a:p>
            <a:endParaRPr lang="en-CH"/>
          </a:p>
        </p:txBody>
      </p:sp>
      <p:sp>
        <p:nvSpPr>
          <p:cNvPr id="4" name="Slide Number Placeholder 3"/>
          <p:cNvSpPr>
            <a:spLocks noGrp="1"/>
          </p:cNvSpPr>
          <p:nvPr>
            <p:ph type="sldNum" sz="quarter" idx="12"/>
          </p:nvPr>
        </p:nvSpPr>
        <p:spPr/>
        <p:txBody>
          <a:bodyPr/>
          <a:lstStyle/>
          <a:p>
            <a:fld id="{9F26D849-556F-4637-980E-C20FE030C6D9}" type="slidenum">
              <a:rPr lang="en-CH" smtClean="0"/>
              <a:t>‹#›</a:t>
            </a:fld>
            <a:endParaRPr lang="en-CH"/>
          </a:p>
        </p:txBody>
      </p:sp>
    </p:spTree>
    <p:extLst>
      <p:ext uri="{BB962C8B-B14F-4D97-AF65-F5344CB8AC3E}">
        <p14:creationId xmlns:p14="http://schemas.microsoft.com/office/powerpoint/2010/main" val="16506338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8"/>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7539038" y="6165850"/>
            <a:ext cx="1941512"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71" r:id="rId2"/>
  </p:sldLayoutIdLst>
  <p:txStyles>
    <p:titleStyle>
      <a:lvl1pPr algn="ctr" rtl="0" eaLnBrk="0" fontAlgn="base" hangingPunct="0">
        <a:spcBef>
          <a:spcPct val="0"/>
        </a:spcBef>
        <a:spcAft>
          <a:spcPct val="0"/>
        </a:spcAft>
        <a:defRPr sz="4400">
          <a:solidFill>
            <a:schemeClr val="tx2"/>
          </a:solidFill>
          <a:latin typeface="+mj-lt"/>
          <a:ea typeface="ＭＳ Ｐゴシック" pitchFamily="4" charset="-128"/>
          <a:cs typeface="+mj-cs"/>
        </a:defRPr>
      </a:lvl1pPr>
      <a:lvl2pPr algn="ctr" rtl="0" eaLnBrk="0" fontAlgn="base" hangingPunct="0">
        <a:spcBef>
          <a:spcPct val="0"/>
        </a:spcBef>
        <a:spcAft>
          <a:spcPct val="0"/>
        </a:spcAft>
        <a:defRPr sz="4400">
          <a:solidFill>
            <a:schemeClr val="tx2"/>
          </a:solidFill>
          <a:latin typeface="Arial" charset="0"/>
          <a:ea typeface="ＭＳ Ｐゴシック" pitchFamily="4" charset="-128"/>
        </a:defRPr>
      </a:lvl2pPr>
      <a:lvl3pPr algn="ctr" rtl="0" eaLnBrk="0" fontAlgn="base" hangingPunct="0">
        <a:spcBef>
          <a:spcPct val="0"/>
        </a:spcBef>
        <a:spcAft>
          <a:spcPct val="0"/>
        </a:spcAft>
        <a:defRPr sz="4400">
          <a:solidFill>
            <a:schemeClr val="tx2"/>
          </a:solidFill>
          <a:latin typeface="Arial" charset="0"/>
          <a:ea typeface="ＭＳ Ｐゴシック" pitchFamily="4" charset="-128"/>
        </a:defRPr>
      </a:lvl3pPr>
      <a:lvl4pPr algn="ctr" rtl="0" eaLnBrk="0" fontAlgn="base" hangingPunct="0">
        <a:spcBef>
          <a:spcPct val="0"/>
        </a:spcBef>
        <a:spcAft>
          <a:spcPct val="0"/>
        </a:spcAft>
        <a:defRPr sz="4400">
          <a:solidFill>
            <a:schemeClr val="tx2"/>
          </a:solidFill>
          <a:latin typeface="Arial" charset="0"/>
          <a:ea typeface="ＭＳ Ｐゴシック" pitchFamily="4" charset="-128"/>
        </a:defRPr>
      </a:lvl4pPr>
      <a:lvl5pPr algn="ctr" rtl="0" eaLnBrk="0" fontAlgn="base" hangingPunct="0">
        <a:spcBef>
          <a:spcPct val="0"/>
        </a:spcBef>
        <a:spcAft>
          <a:spcPct val="0"/>
        </a:spcAft>
        <a:defRPr sz="4400">
          <a:solidFill>
            <a:schemeClr val="tx2"/>
          </a:solidFill>
          <a:latin typeface="Arial" charset="0"/>
          <a:ea typeface="ＭＳ Ｐゴシック" pitchFamily="4"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4"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4"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4"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4"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7231" y="365127"/>
            <a:ext cx="887253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07231" y="1825625"/>
            <a:ext cx="8872538"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07231" y="6356352"/>
            <a:ext cx="2314575"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ED6386-CA80-45D6-884C-7E9198E3BC84}" type="datetimeFigureOut">
              <a:rPr lang="en-CH" smtClean="0"/>
              <a:t>08/19/2019</a:t>
            </a:fld>
            <a:endParaRPr lang="en-CH"/>
          </a:p>
        </p:txBody>
      </p:sp>
      <p:sp>
        <p:nvSpPr>
          <p:cNvPr id="5" name="Footer Placeholder 4"/>
          <p:cNvSpPr>
            <a:spLocks noGrp="1"/>
          </p:cNvSpPr>
          <p:nvPr>
            <p:ph type="ftr" sz="quarter" idx="3"/>
          </p:nvPr>
        </p:nvSpPr>
        <p:spPr>
          <a:xfrm>
            <a:off x="3407569" y="6356352"/>
            <a:ext cx="347186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H"/>
          </a:p>
        </p:txBody>
      </p:sp>
      <p:sp>
        <p:nvSpPr>
          <p:cNvPr id="6" name="Slide Number Placeholder 5"/>
          <p:cNvSpPr>
            <a:spLocks noGrp="1"/>
          </p:cNvSpPr>
          <p:nvPr>
            <p:ph type="sldNum" sz="quarter" idx="4"/>
          </p:nvPr>
        </p:nvSpPr>
        <p:spPr>
          <a:xfrm>
            <a:off x="7265194" y="6356352"/>
            <a:ext cx="231457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26D849-556F-4637-980E-C20FE030C6D9}" type="slidenum">
              <a:rPr lang="en-CH" smtClean="0"/>
              <a:t>‹#›</a:t>
            </a:fld>
            <a:endParaRPr lang="en-CH"/>
          </a:p>
        </p:txBody>
      </p:sp>
    </p:spTree>
    <p:extLst>
      <p:ext uri="{BB962C8B-B14F-4D97-AF65-F5344CB8AC3E}">
        <p14:creationId xmlns:p14="http://schemas.microsoft.com/office/powerpoint/2010/main" val="2051403682"/>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18" Type="http://schemas.openxmlformats.org/officeDocument/2006/relationships/image" Target="../media/image20.png"/><Relationship Id="rId3" Type="http://schemas.openxmlformats.org/officeDocument/2006/relationships/image" Target="../media/image5.png"/><Relationship Id="rId21" Type="http://schemas.openxmlformats.org/officeDocument/2006/relationships/image" Target="../media/image23.png"/><Relationship Id="rId7" Type="http://schemas.openxmlformats.org/officeDocument/2006/relationships/image" Target="../media/image9.png"/><Relationship Id="rId12" Type="http://schemas.openxmlformats.org/officeDocument/2006/relationships/image" Target="../media/image14.png"/><Relationship Id="rId17" Type="http://schemas.openxmlformats.org/officeDocument/2006/relationships/image" Target="../media/image19.png"/><Relationship Id="rId2" Type="http://schemas.openxmlformats.org/officeDocument/2006/relationships/image" Target="../media/image4.png"/><Relationship Id="rId16" Type="http://schemas.openxmlformats.org/officeDocument/2006/relationships/image" Target="../media/image18.png"/><Relationship Id="rId20" Type="http://schemas.openxmlformats.org/officeDocument/2006/relationships/image" Target="../media/image22.png"/><Relationship Id="rId1" Type="http://schemas.openxmlformats.org/officeDocument/2006/relationships/slideLayout" Target="../slideLayouts/slideLayout9.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23" Type="http://schemas.openxmlformats.org/officeDocument/2006/relationships/image" Target="../media/image25.png"/><Relationship Id="rId10" Type="http://schemas.openxmlformats.org/officeDocument/2006/relationships/image" Target="../media/image12.png"/><Relationship Id="rId19" Type="http://schemas.openxmlformats.org/officeDocument/2006/relationships/image" Target="../media/image21.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 Id="rId22" Type="http://schemas.openxmlformats.org/officeDocument/2006/relationships/image" Target="../media/image2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2A28CEE-ACC5-4B11-8866-79BA585A15C8}"/>
              </a:ext>
            </a:extLst>
          </p:cNvPr>
          <p:cNvSpPr/>
          <p:nvPr/>
        </p:nvSpPr>
        <p:spPr>
          <a:xfrm>
            <a:off x="2191172" y="2060848"/>
            <a:ext cx="4752527" cy="2031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lvl="0" algn="ctr" defTabSz="457200" fontAlgn="auto">
              <a:spcBef>
                <a:spcPts val="0"/>
              </a:spcBef>
              <a:spcAft>
                <a:spcPts val="0"/>
              </a:spcAft>
              <a:tabLst>
                <a:tab pos="0" algn="l"/>
              </a:tabLst>
              <a:defRPr/>
            </a:pPr>
            <a:r>
              <a:rPr lang="en-US" altLang="ja-JP" sz="4400" kern="0" dirty="0">
                <a:solidFill>
                  <a:prstClr val="black"/>
                </a:solidFill>
                <a:latin typeface="Arial" panose="020B0604020202020204" pitchFamily="34" charset="0"/>
                <a:cs typeface="Arial" panose="020B0604020202020204" pitchFamily="34" charset="0"/>
              </a:rPr>
              <a:t>H</a:t>
            </a:r>
            <a:r>
              <a:rPr lang="en-GB" sz="4400" kern="0" dirty="0">
                <a:solidFill>
                  <a:prstClr val="black"/>
                </a:solidFill>
                <a:latin typeface="Arial" panose="020B0604020202020204" pitchFamily="34" charset="0"/>
                <a:cs typeface="Arial" panose="020B0604020202020204" pitchFamily="34" charset="0"/>
              </a:rPr>
              <a:t>IV</a:t>
            </a:r>
            <a:r>
              <a:rPr lang="ja-JP" altLang="en-US" sz="4400" kern="0" dirty="0">
                <a:solidFill>
                  <a:prstClr val="black"/>
                </a:solidFill>
                <a:latin typeface="Arial" panose="020B0604020202020204" pitchFamily="34" charset="0"/>
                <a:cs typeface="Arial" panose="020B0604020202020204" pitchFamily="34" charset="0"/>
              </a:rPr>
              <a:t>予防の</a:t>
            </a:r>
            <a:endParaRPr lang="en-US" altLang="ja-JP" sz="4400" kern="0" dirty="0">
              <a:solidFill>
                <a:prstClr val="black"/>
              </a:solidFill>
              <a:latin typeface="Arial" panose="020B0604020202020204" pitchFamily="34" charset="0"/>
              <a:cs typeface="Arial" panose="020B0604020202020204" pitchFamily="34" charset="0"/>
            </a:endParaRPr>
          </a:p>
          <a:p>
            <a:pPr lvl="0" algn="ctr" defTabSz="457200" fontAlgn="auto">
              <a:spcBef>
                <a:spcPts val="0"/>
              </a:spcBef>
              <a:spcAft>
                <a:spcPts val="0"/>
              </a:spcAft>
              <a:tabLst>
                <a:tab pos="0" algn="l"/>
              </a:tabLst>
              <a:defRPr/>
            </a:pPr>
            <a:r>
              <a:rPr lang="ja-JP" altLang="en-US" sz="4400" kern="0" dirty="0">
                <a:solidFill>
                  <a:prstClr val="black"/>
                </a:solidFill>
                <a:latin typeface="Arial" panose="020B0604020202020204" pitchFamily="34" charset="0"/>
                <a:cs typeface="Arial" panose="020B0604020202020204" pitchFamily="34" charset="0"/>
              </a:rPr>
              <a:t>コンビネーションアプローチ</a:t>
            </a:r>
            <a:endParaRPr kumimoji="0" lang="en-US" sz="44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6" name="Rectangle 5">
            <a:extLst>
              <a:ext uri="{FF2B5EF4-FFF2-40B4-BE49-F238E27FC236}">
                <a16:creationId xmlns:a16="http://schemas.microsoft.com/office/drawing/2014/main" id="{90D9700E-0D0C-46AF-BB18-E73EBA5360E2}"/>
              </a:ext>
            </a:extLst>
          </p:cNvPr>
          <p:cNvSpPr/>
          <p:nvPr/>
        </p:nvSpPr>
        <p:spPr>
          <a:xfrm>
            <a:off x="0" y="432000"/>
            <a:ext cx="10287000" cy="2154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612000" tIns="0" rIns="0" bIns="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tab pos="0" algn="l"/>
              </a:tabLst>
              <a:defRPr/>
            </a:pPr>
            <a:r>
              <a:rPr kumimoji="0" lang="en-US" sz="1400" b="0" i="0" u="none" strike="noStrike" kern="0" cap="none" spc="10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GLOBAL AIDS UPDATE 2019</a:t>
            </a:r>
          </a:p>
        </p:txBody>
      </p:sp>
    </p:spTree>
    <p:extLst>
      <p:ext uri="{BB962C8B-B14F-4D97-AF65-F5344CB8AC3E}">
        <p14:creationId xmlns:p14="http://schemas.microsoft.com/office/powerpoint/2010/main" val="15619414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5223938-C663-4894-A0DD-9DDF4401EEB6}"/>
              </a:ext>
            </a:extLst>
          </p:cNvPr>
          <p:cNvGrpSpPr/>
          <p:nvPr/>
        </p:nvGrpSpPr>
        <p:grpSpPr>
          <a:xfrm>
            <a:off x="0" y="0"/>
            <a:ext cx="9660675" cy="6858000"/>
            <a:chOff x="0" y="0"/>
            <a:chExt cx="9660675" cy="6858000"/>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2160000" cy="6858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270000" tIns="432000" rtlCol="0" anchor="t"/>
            <a:lstStyle/>
            <a:p>
              <a:pPr lvl="0"/>
              <a:r>
                <a:rPr lang="ja-JP" altLang="en-US" sz="2400" kern="100" dirty="0">
                  <a:solidFill>
                    <a:prstClr val="white"/>
                  </a:solidFill>
                  <a:latin typeface="Arial" panose="020B0604020202020204" pitchFamily="34" charset="0"/>
                  <a:cs typeface="Arial" panose="020B0604020202020204" pitchFamily="34" charset="0"/>
                </a:rPr>
                <a:t>注射針・注射器プログラムおよびオピオイド代替薬治療の普及率、</a:t>
              </a:r>
              <a:r>
                <a:rPr lang="en-GB" sz="2400" kern="100" dirty="0">
                  <a:solidFill>
                    <a:prstClr val="white"/>
                  </a:solidFill>
                  <a:latin typeface="Arial" panose="020B0604020202020204" pitchFamily="34" charset="0"/>
                  <a:cs typeface="Arial" panose="020B0604020202020204" pitchFamily="34" charset="0"/>
                </a:rPr>
                <a:t> 2014–2018</a:t>
              </a:r>
            </a:p>
          </p:txBody>
        </p:sp>
        <p:grpSp>
          <p:nvGrpSpPr>
            <p:cNvPr id="19" name="Group 18">
              <a:extLst>
                <a:ext uri="{FF2B5EF4-FFF2-40B4-BE49-F238E27FC236}">
                  <a16:creationId xmlns:a16="http://schemas.microsoft.com/office/drawing/2014/main" id="{FD9ED09F-A857-4D59-A24E-3B0FDBAC67E5}"/>
                </a:ext>
              </a:extLst>
            </p:cNvPr>
            <p:cNvGrpSpPr/>
            <p:nvPr/>
          </p:nvGrpSpPr>
          <p:grpSpPr>
            <a:xfrm>
              <a:off x="3780000" y="108000"/>
              <a:ext cx="5880675" cy="6426000"/>
              <a:chOff x="2772000" y="162000"/>
              <a:chExt cx="5880675" cy="6426000"/>
            </a:xfrm>
          </p:grpSpPr>
          <p:sp>
            <p:nvSpPr>
              <p:cNvPr id="181" name="object 52">
                <a:extLst>
                  <a:ext uri="{FF2B5EF4-FFF2-40B4-BE49-F238E27FC236}">
                    <a16:creationId xmlns:a16="http://schemas.microsoft.com/office/drawing/2014/main" id="{DB446E10-AF1F-4E58-B775-D6F8F9CF9CBA}"/>
                  </a:ext>
                </a:extLst>
              </p:cNvPr>
              <p:cNvSpPr/>
              <p:nvPr/>
            </p:nvSpPr>
            <p:spPr>
              <a:xfrm>
                <a:off x="4673320" y="230434"/>
                <a:ext cx="0" cy="6190420"/>
              </a:xfrm>
              <a:custGeom>
                <a:avLst/>
                <a:gdLst/>
                <a:ahLst/>
                <a:cxnLst/>
                <a:rect l="l" t="t" r="r" b="b"/>
                <a:pathLst>
                  <a:path h="8047355">
                    <a:moveTo>
                      <a:pt x="0" y="0"/>
                    </a:moveTo>
                    <a:lnTo>
                      <a:pt x="0" y="8046923"/>
                    </a:lnTo>
                  </a:path>
                </a:pathLst>
              </a:custGeom>
              <a:ln w="31750">
                <a:solidFill>
                  <a:srgbClr val="88C540"/>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31" name="object 2">
                <a:extLst>
                  <a:ext uri="{FF2B5EF4-FFF2-40B4-BE49-F238E27FC236}">
                    <a16:creationId xmlns:a16="http://schemas.microsoft.com/office/drawing/2014/main" id="{BB75D943-8382-4921-B072-B4F895BF9046}"/>
                  </a:ext>
                </a:extLst>
              </p:cNvPr>
              <p:cNvSpPr txBox="1"/>
              <p:nvPr/>
            </p:nvSpPr>
            <p:spPr>
              <a:xfrm>
                <a:off x="8002800" y="4008349"/>
                <a:ext cx="526214"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Australia</a:t>
                </a:r>
              </a:p>
            </p:txBody>
          </p:sp>
          <p:sp>
            <p:nvSpPr>
              <p:cNvPr id="132" name="object 3">
                <a:extLst>
                  <a:ext uri="{FF2B5EF4-FFF2-40B4-BE49-F238E27FC236}">
                    <a16:creationId xmlns:a16="http://schemas.microsoft.com/office/drawing/2014/main" id="{AF72DC0C-D40C-4D4C-B1DE-945AB2C14F80}"/>
                  </a:ext>
                </a:extLst>
              </p:cNvPr>
              <p:cNvSpPr txBox="1"/>
              <p:nvPr/>
            </p:nvSpPr>
            <p:spPr>
              <a:xfrm>
                <a:off x="6768000" y="2743200"/>
                <a:ext cx="325730" cy="123111"/>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Austria</a:t>
                </a:r>
              </a:p>
            </p:txBody>
          </p:sp>
          <p:sp>
            <p:nvSpPr>
              <p:cNvPr id="133" name="object 4">
                <a:extLst>
                  <a:ext uri="{FF2B5EF4-FFF2-40B4-BE49-F238E27FC236}">
                    <a16:creationId xmlns:a16="http://schemas.microsoft.com/office/drawing/2014/main" id="{E3265501-40D2-4D45-AE40-DE194324FC52}"/>
                  </a:ext>
                </a:extLst>
              </p:cNvPr>
              <p:cNvSpPr txBox="1"/>
              <p:nvPr/>
            </p:nvSpPr>
            <p:spPr>
              <a:xfrm>
                <a:off x="3840036" y="5846400"/>
                <a:ext cx="559449" cy="123111"/>
              </a:xfrm>
              <a:prstGeom prst="rect">
                <a:avLst/>
              </a:prstGeom>
            </p:spPr>
            <p:txBody>
              <a:bodyPr vert="horz" wrap="none" lIns="0" tIns="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Bangladesh</a:t>
                </a:r>
              </a:p>
            </p:txBody>
          </p:sp>
          <p:sp>
            <p:nvSpPr>
              <p:cNvPr id="134" name="object 5">
                <a:extLst>
                  <a:ext uri="{FF2B5EF4-FFF2-40B4-BE49-F238E27FC236}">
                    <a16:creationId xmlns:a16="http://schemas.microsoft.com/office/drawing/2014/main" id="{1D4AA860-3AF8-4930-81AC-5B49E82537BD}"/>
                  </a:ext>
                </a:extLst>
              </p:cNvPr>
              <p:cNvSpPr txBox="1"/>
              <p:nvPr/>
            </p:nvSpPr>
            <p:spPr>
              <a:xfrm>
                <a:off x="4276397" y="5566313"/>
                <a:ext cx="1427564"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Bosnia and Herzegovina</a:t>
                </a:r>
              </a:p>
            </p:txBody>
          </p:sp>
          <p:sp>
            <p:nvSpPr>
              <p:cNvPr id="135" name="object 6">
                <a:extLst>
                  <a:ext uri="{FF2B5EF4-FFF2-40B4-BE49-F238E27FC236}">
                    <a16:creationId xmlns:a16="http://schemas.microsoft.com/office/drawing/2014/main" id="{10CA9990-7CD3-4988-90C7-3583575044A6}"/>
                  </a:ext>
                </a:extLst>
              </p:cNvPr>
              <p:cNvSpPr txBox="1"/>
              <p:nvPr/>
            </p:nvSpPr>
            <p:spPr>
              <a:xfrm>
                <a:off x="3309483" y="2706604"/>
                <a:ext cx="430904" cy="135935"/>
              </a:xfrm>
              <a:prstGeom prst="rect">
                <a:avLst/>
              </a:prstGeom>
            </p:spPr>
            <p:txBody>
              <a:bodyPr vert="horz" wrap="square" lIns="0" tIns="12700" rIns="0" bIns="0" rtlCol="0">
                <a:spAutoFit/>
              </a:bodyPr>
              <a:lstStyle/>
              <a:p>
                <a:pPr marL="12700" fontAlgn="auto">
                  <a:spcBef>
                    <a:spcPts val="100"/>
                  </a:spcBef>
                  <a:spcAft>
                    <a:spcPts val="0"/>
                  </a:spcAft>
                </a:pPr>
                <a:r>
                  <a:rPr sz="800" dirty="0">
                    <a:solidFill>
                      <a:schemeClr val="tx1">
                        <a:lumMod val="75000"/>
                        <a:lumOff val="25000"/>
                      </a:schemeClr>
                    </a:solidFill>
                    <a:latin typeface="Arial" panose="020B0604020202020204" pitchFamily="34" charset="0"/>
                    <a:cs typeface="Arial" panose="020B0604020202020204" pitchFamily="34" charset="0"/>
                  </a:rPr>
                  <a:t>Cyprus</a:t>
                </a:r>
              </a:p>
            </p:txBody>
          </p:sp>
          <p:sp>
            <p:nvSpPr>
              <p:cNvPr id="136" name="object 7">
                <a:extLst>
                  <a:ext uri="{FF2B5EF4-FFF2-40B4-BE49-F238E27FC236}">
                    <a16:creationId xmlns:a16="http://schemas.microsoft.com/office/drawing/2014/main" id="{8F7FAA86-3144-417C-BD20-C1CF7D1481FF}"/>
                  </a:ext>
                </a:extLst>
              </p:cNvPr>
              <p:cNvSpPr txBox="1"/>
              <p:nvPr/>
            </p:nvSpPr>
            <p:spPr>
              <a:xfrm>
                <a:off x="4283034" y="3870000"/>
                <a:ext cx="471596" cy="135935"/>
              </a:xfrm>
              <a:prstGeom prst="rect">
                <a:avLst/>
              </a:prstGeom>
            </p:spPr>
            <p:txBody>
              <a:bodyPr vert="horz" wrap="square" lIns="0" tIns="12700" rIns="0" bIns="0" rtlCol="0">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Czechia</a:t>
                </a:r>
              </a:p>
            </p:txBody>
          </p:sp>
          <p:sp>
            <p:nvSpPr>
              <p:cNvPr id="137" name="object 8">
                <a:extLst>
                  <a:ext uri="{FF2B5EF4-FFF2-40B4-BE49-F238E27FC236}">
                    <a16:creationId xmlns:a16="http://schemas.microsoft.com/office/drawing/2014/main" id="{5287EDB8-B7EE-4C91-9F0B-67687F107792}"/>
                  </a:ext>
                </a:extLst>
              </p:cNvPr>
              <p:cNvSpPr txBox="1"/>
              <p:nvPr/>
            </p:nvSpPr>
            <p:spPr>
              <a:xfrm>
                <a:off x="4681396" y="5400000"/>
                <a:ext cx="443455" cy="135935"/>
              </a:xfrm>
              <a:prstGeom prst="rect">
                <a:avLst/>
              </a:prstGeom>
            </p:spPr>
            <p:txBody>
              <a:bodyPr vert="horz" wrap="square" lIns="0" tIns="12700" rIns="0" bIns="0" rtlCol="0">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Estonia</a:t>
                </a:r>
              </a:p>
            </p:txBody>
          </p:sp>
          <p:sp>
            <p:nvSpPr>
              <p:cNvPr id="138" name="object 9">
                <a:extLst>
                  <a:ext uri="{FF2B5EF4-FFF2-40B4-BE49-F238E27FC236}">
                    <a16:creationId xmlns:a16="http://schemas.microsoft.com/office/drawing/2014/main" id="{C3B57B50-1E55-4599-B947-BF9A44372B02}"/>
                  </a:ext>
                </a:extLst>
              </p:cNvPr>
              <p:cNvSpPr txBox="1"/>
              <p:nvPr/>
            </p:nvSpPr>
            <p:spPr>
              <a:xfrm>
                <a:off x="5947992" y="4373547"/>
                <a:ext cx="471596"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Finland</a:t>
                </a:r>
              </a:p>
            </p:txBody>
          </p:sp>
          <p:sp>
            <p:nvSpPr>
              <p:cNvPr id="140" name="object 11">
                <a:extLst>
                  <a:ext uri="{FF2B5EF4-FFF2-40B4-BE49-F238E27FC236}">
                    <a16:creationId xmlns:a16="http://schemas.microsoft.com/office/drawing/2014/main" id="{FE7BBAE2-1F8D-47AA-899D-BC6E574F16D2}"/>
                  </a:ext>
                </a:extLst>
              </p:cNvPr>
              <p:cNvSpPr txBox="1"/>
              <p:nvPr/>
            </p:nvSpPr>
            <p:spPr>
              <a:xfrm>
                <a:off x="3705192" y="3240000"/>
                <a:ext cx="491840" cy="135935"/>
              </a:xfrm>
              <a:prstGeom prst="rect">
                <a:avLst/>
              </a:prstGeom>
            </p:spPr>
            <p:txBody>
              <a:bodyPr vert="horz" wrap="square" lIns="0" tIns="12700" rIns="0" bIns="0" rtlCol="0">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Georgia</a:t>
                </a:r>
              </a:p>
            </p:txBody>
          </p:sp>
          <p:sp>
            <p:nvSpPr>
              <p:cNvPr id="141" name="object 12">
                <a:extLst>
                  <a:ext uri="{FF2B5EF4-FFF2-40B4-BE49-F238E27FC236}">
                    <a16:creationId xmlns:a16="http://schemas.microsoft.com/office/drawing/2014/main" id="{92804EE2-B917-47A4-9797-86B2CD0AE99E}"/>
                  </a:ext>
                </a:extLst>
              </p:cNvPr>
              <p:cNvSpPr txBox="1"/>
              <p:nvPr/>
            </p:nvSpPr>
            <p:spPr>
              <a:xfrm>
                <a:off x="5984156" y="5017404"/>
                <a:ext cx="304941"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India</a:t>
                </a:r>
              </a:p>
            </p:txBody>
          </p:sp>
          <p:sp>
            <p:nvSpPr>
              <p:cNvPr id="143" name="object 14">
                <a:extLst>
                  <a:ext uri="{FF2B5EF4-FFF2-40B4-BE49-F238E27FC236}">
                    <a16:creationId xmlns:a16="http://schemas.microsoft.com/office/drawing/2014/main" id="{538A2EBF-174B-4C2B-8729-2FB5C8C01841}"/>
                  </a:ext>
                </a:extLst>
              </p:cNvPr>
              <p:cNvSpPr txBox="1"/>
              <p:nvPr/>
            </p:nvSpPr>
            <p:spPr>
              <a:xfrm>
                <a:off x="3874833" y="6173399"/>
                <a:ext cx="706451"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Kazakhstan</a:t>
                </a:r>
              </a:p>
            </p:txBody>
          </p:sp>
          <p:sp>
            <p:nvSpPr>
              <p:cNvPr id="144" name="object 15">
                <a:extLst>
                  <a:ext uri="{FF2B5EF4-FFF2-40B4-BE49-F238E27FC236}">
                    <a16:creationId xmlns:a16="http://schemas.microsoft.com/office/drawing/2014/main" id="{BB52154E-11B4-418B-BDDE-E88DF1F8E7D6}"/>
                  </a:ext>
                </a:extLst>
              </p:cNvPr>
              <p:cNvSpPr txBox="1"/>
              <p:nvPr/>
            </p:nvSpPr>
            <p:spPr>
              <a:xfrm>
                <a:off x="4242395" y="4603589"/>
                <a:ext cx="382671"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Kenya</a:t>
                </a:r>
              </a:p>
            </p:txBody>
          </p:sp>
          <p:sp>
            <p:nvSpPr>
              <p:cNvPr id="146" name="object 17">
                <a:extLst>
                  <a:ext uri="{FF2B5EF4-FFF2-40B4-BE49-F238E27FC236}">
                    <a16:creationId xmlns:a16="http://schemas.microsoft.com/office/drawing/2014/main" id="{2D20C7CD-8A95-4C2A-AAAA-27470F6CE433}"/>
                  </a:ext>
                </a:extLst>
              </p:cNvPr>
              <p:cNvSpPr txBox="1"/>
              <p:nvPr/>
            </p:nvSpPr>
            <p:spPr>
              <a:xfrm>
                <a:off x="6697656" y="4855678"/>
                <a:ext cx="611734"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Cambodia</a:t>
                </a:r>
              </a:p>
            </p:txBody>
          </p:sp>
          <p:sp>
            <p:nvSpPr>
              <p:cNvPr id="147" name="object 18">
                <a:extLst>
                  <a:ext uri="{FF2B5EF4-FFF2-40B4-BE49-F238E27FC236}">
                    <a16:creationId xmlns:a16="http://schemas.microsoft.com/office/drawing/2014/main" id="{28377195-FDAA-4113-9806-00971DBA40B5}"/>
                  </a:ext>
                </a:extLst>
              </p:cNvPr>
              <p:cNvSpPr txBox="1"/>
              <p:nvPr/>
            </p:nvSpPr>
            <p:spPr>
              <a:xfrm>
                <a:off x="3861410" y="5555409"/>
                <a:ext cx="375673"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Latvia</a:t>
                </a:r>
              </a:p>
            </p:txBody>
          </p:sp>
          <p:sp>
            <p:nvSpPr>
              <p:cNvPr id="148" name="object 19">
                <a:extLst>
                  <a:ext uri="{FF2B5EF4-FFF2-40B4-BE49-F238E27FC236}">
                    <a16:creationId xmlns:a16="http://schemas.microsoft.com/office/drawing/2014/main" id="{67B4E97C-80F9-4EC9-A7B6-834E86FB8FE8}"/>
                  </a:ext>
                </a:extLst>
              </p:cNvPr>
              <p:cNvSpPr txBox="1"/>
              <p:nvPr/>
            </p:nvSpPr>
            <p:spPr>
              <a:xfrm>
                <a:off x="3991899" y="3630538"/>
                <a:ext cx="526933" cy="135935"/>
              </a:xfrm>
              <a:prstGeom prst="rect">
                <a:avLst/>
              </a:prstGeom>
            </p:spPr>
            <p:txBody>
              <a:bodyPr vert="horz" wrap="square" lIns="0" tIns="12700" rIns="0" bIns="0" rtlCol="0">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Morocco</a:t>
                </a:r>
              </a:p>
            </p:txBody>
          </p:sp>
          <p:sp>
            <p:nvSpPr>
              <p:cNvPr id="151" name="object 22">
                <a:extLst>
                  <a:ext uri="{FF2B5EF4-FFF2-40B4-BE49-F238E27FC236}">
                    <a16:creationId xmlns:a16="http://schemas.microsoft.com/office/drawing/2014/main" id="{588A6AC2-C9CD-49AE-A1D8-13D49692B372}"/>
                  </a:ext>
                </a:extLst>
              </p:cNvPr>
              <p:cNvSpPr txBox="1"/>
              <p:nvPr/>
            </p:nvSpPr>
            <p:spPr>
              <a:xfrm>
                <a:off x="3758941" y="4698591"/>
                <a:ext cx="1041529"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North Macedonia</a:t>
                </a:r>
              </a:p>
            </p:txBody>
          </p:sp>
          <p:sp>
            <p:nvSpPr>
              <p:cNvPr id="153" name="object 24">
                <a:extLst>
                  <a:ext uri="{FF2B5EF4-FFF2-40B4-BE49-F238E27FC236}">
                    <a16:creationId xmlns:a16="http://schemas.microsoft.com/office/drawing/2014/main" id="{A1E3C6CB-0D74-4506-82BF-03D4AB45BD3F}"/>
                  </a:ext>
                </a:extLst>
              </p:cNvPr>
              <p:cNvSpPr txBox="1"/>
              <p:nvPr/>
            </p:nvSpPr>
            <p:spPr>
              <a:xfrm>
                <a:off x="5875130" y="5156293"/>
                <a:ext cx="546587"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Myanmar</a:t>
                </a:r>
              </a:p>
            </p:txBody>
          </p:sp>
          <p:sp>
            <p:nvSpPr>
              <p:cNvPr id="154" name="object 25">
                <a:extLst>
                  <a:ext uri="{FF2B5EF4-FFF2-40B4-BE49-F238E27FC236}">
                    <a16:creationId xmlns:a16="http://schemas.microsoft.com/office/drawing/2014/main" id="{9D0895D0-D4A4-41D7-AF74-52B06E76BCC0}"/>
                  </a:ext>
                </a:extLst>
              </p:cNvPr>
              <p:cNvSpPr txBox="1"/>
              <p:nvPr/>
            </p:nvSpPr>
            <p:spPr>
              <a:xfrm>
                <a:off x="3838591" y="2947195"/>
                <a:ext cx="605584" cy="135935"/>
              </a:xfrm>
              <a:prstGeom prst="rect">
                <a:avLst/>
              </a:prstGeom>
            </p:spPr>
            <p:txBody>
              <a:bodyPr vert="horz" wrap="square" lIns="0" tIns="12700" rIns="0" bIns="0" rtlCol="0">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Mauritius</a:t>
                </a:r>
              </a:p>
            </p:txBody>
          </p:sp>
          <p:sp>
            <p:nvSpPr>
              <p:cNvPr id="155" name="object 26">
                <a:extLst>
                  <a:ext uri="{FF2B5EF4-FFF2-40B4-BE49-F238E27FC236}">
                    <a16:creationId xmlns:a16="http://schemas.microsoft.com/office/drawing/2014/main" id="{BF147662-3B59-4B0D-9C80-7045A3C57F13}"/>
                  </a:ext>
                </a:extLst>
              </p:cNvPr>
              <p:cNvSpPr txBox="1"/>
              <p:nvPr/>
            </p:nvSpPr>
            <p:spPr>
              <a:xfrm>
                <a:off x="5583503" y="1173244"/>
                <a:ext cx="352982" cy="123111"/>
              </a:xfrm>
              <a:prstGeom prst="rect">
                <a:avLst/>
              </a:prstGeom>
            </p:spPr>
            <p:txBody>
              <a:bodyPr vert="horz" wrap="none" lIns="0" tIns="0" rIns="0" bIns="0" rtlCol="0">
                <a:spAutoFit/>
              </a:bodyPr>
              <a:lstStyle>
                <a:defPPr>
                  <a:defRPr lang="en-US"/>
                </a:defPPr>
                <a:lvl1pPr marR="5080">
                  <a:spcBef>
                    <a:spcPts val="0"/>
                  </a:spcBef>
                  <a:defRPr sz="11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Norway</a:t>
                </a:r>
              </a:p>
            </p:txBody>
          </p:sp>
          <p:sp>
            <p:nvSpPr>
              <p:cNvPr id="160" name="object 31">
                <a:extLst>
                  <a:ext uri="{FF2B5EF4-FFF2-40B4-BE49-F238E27FC236}">
                    <a16:creationId xmlns:a16="http://schemas.microsoft.com/office/drawing/2014/main" id="{F75A04E6-A6AD-451F-AF58-832339C7314A}"/>
                  </a:ext>
                </a:extLst>
              </p:cNvPr>
              <p:cNvSpPr txBox="1"/>
              <p:nvPr/>
            </p:nvSpPr>
            <p:spPr>
              <a:xfrm>
                <a:off x="4682231" y="5963817"/>
                <a:ext cx="581348" cy="135935"/>
              </a:xfrm>
              <a:prstGeom prst="rect">
                <a:avLst/>
              </a:prstGeom>
            </p:spPr>
            <p:txBody>
              <a:bodyPr vert="horz" wrap="square" lIns="0" tIns="12700" rIns="0" bIns="0" rtlCol="0">
                <a:spAutoFit/>
              </a:bodyPr>
              <a:lstStyle/>
              <a:p>
                <a:pPr marL="12700" fontAlgn="auto">
                  <a:spcBef>
                    <a:spcPts val="100"/>
                  </a:spcBef>
                  <a:spcAft>
                    <a:spcPts val="0"/>
                  </a:spcAft>
                </a:pPr>
                <a:r>
                  <a:rPr sz="800" dirty="0">
                    <a:solidFill>
                      <a:schemeClr val="tx1">
                        <a:lumMod val="75000"/>
                        <a:lumOff val="25000"/>
                      </a:schemeClr>
                    </a:solidFill>
                    <a:latin typeface="Arial" panose="020B0604020202020204" pitchFamily="34" charset="0"/>
                    <a:cs typeface="Arial" panose="020B0604020202020204" pitchFamily="34" charset="0"/>
                  </a:rPr>
                  <a:t>Tajikistan</a:t>
                </a:r>
              </a:p>
            </p:txBody>
          </p:sp>
          <p:sp>
            <p:nvSpPr>
              <p:cNvPr id="163" name="object 34">
                <a:extLst>
                  <a:ext uri="{FF2B5EF4-FFF2-40B4-BE49-F238E27FC236}">
                    <a16:creationId xmlns:a16="http://schemas.microsoft.com/office/drawing/2014/main" id="{C6CAD8F1-750A-4955-9095-F000800188FB}"/>
                  </a:ext>
                </a:extLst>
              </p:cNvPr>
              <p:cNvSpPr txBox="1"/>
              <p:nvPr/>
            </p:nvSpPr>
            <p:spPr>
              <a:xfrm>
                <a:off x="4043325" y="4500000"/>
                <a:ext cx="540985"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Viet Nam</a:t>
                </a:r>
              </a:p>
            </p:txBody>
          </p:sp>
          <p:sp>
            <p:nvSpPr>
              <p:cNvPr id="182" name="object 53">
                <a:extLst>
                  <a:ext uri="{FF2B5EF4-FFF2-40B4-BE49-F238E27FC236}">
                    <a16:creationId xmlns:a16="http://schemas.microsoft.com/office/drawing/2014/main" id="{F2CA44FE-EB09-4083-9B49-4C8377BB9A98}"/>
                  </a:ext>
                </a:extLst>
              </p:cNvPr>
              <p:cNvSpPr/>
              <p:nvPr/>
            </p:nvSpPr>
            <p:spPr>
              <a:xfrm>
                <a:off x="4550400" y="6336000"/>
                <a:ext cx="252000" cy="252000"/>
              </a:xfrm>
              <a:prstGeom prst="rect">
                <a:avLst/>
              </a:prstGeom>
              <a:blipFill>
                <a:blip r:embed="rId2" cstate="print"/>
                <a:stretch>
                  <a:fillRect/>
                </a:stretch>
              </a:blipFill>
            </p:spPr>
            <p:txBody>
              <a:bodyPr wrap="square" lIns="0" tIns="0" rIns="0" bIns="0" rtlCol="0" anchor="ctr"/>
              <a:lstStyle/>
              <a:p>
                <a:pPr algn="ctr" fontAlgn="auto">
                  <a:spcBef>
                    <a:spcPts val="0"/>
                  </a:spcBef>
                  <a:spcAft>
                    <a:spcPts val="0"/>
                  </a:spcAft>
                </a:pPr>
                <a:r>
                  <a:rPr lang="en-GB" sz="1000" dirty="0">
                    <a:solidFill>
                      <a:schemeClr val="bg1"/>
                    </a:solidFill>
                    <a:latin typeface="Arial" panose="020B0604020202020204" pitchFamily="34" charset="0"/>
                    <a:ea typeface="+mn-ea"/>
                    <a:cs typeface="Arial" panose="020B0604020202020204" pitchFamily="34" charset="0"/>
                  </a:rPr>
                  <a:t>200</a:t>
                </a:r>
                <a:endParaRPr sz="1000" dirty="0">
                  <a:solidFill>
                    <a:schemeClr val="bg1"/>
                  </a:solidFill>
                  <a:latin typeface="Arial" panose="020B0604020202020204" pitchFamily="34" charset="0"/>
                  <a:ea typeface="+mn-ea"/>
                  <a:cs typeface="Arial" panose="020B0604020202020204" pitchFamily="34" charset="0"/>
                </a:endParaRPr>
              </a:p>
            </p:txBody>
          </p:sp>
          <p:sp>
            <p:nvSpPr>
              <p:cNvPr id="184" name="object 55">
                <a:extLst>
                  <a:ext uri="{FF2B5EF4-FFF2-40B4-BE49-F238E27FC236}">
                    <a16:creationId xmlns:a16="http://schemas.microsoft.com/office/drawing/2014/main" id="{24334573-F3F5-4ADC-A828-39F883144B29}"/>
                  </a:ext>
                </a:extLst>
              </p:cNvPr>
              <p:cNvSpPr/>
              <p:nvPr/>
            </p:nvSpPr>
            <p:spPr>
              <a:xfrm>
                <a:off x="2782800" y="3735043"/>
                <a:ext cx="252000" cy="252000"/>
              </a:xfrm>
              <a:prstGeom prst="rect">
                <a:avLst/>
              </a:prstGeom>
              <a:blipFill>
                <a:blip r:embed="rId2" cstate="print"/>
                <a:stretch>
                  <a:fillRect/>
                </a:stretch>
              </a:blipFill>
            </p:spPr>
            <p:txBody>
              <a:bodyPr wrap="square" lIns="0" tIns="0" rIns="0" bIns="0" rtlCol="0" anchor="ctr"/>
              <a:lstStyle/>
              <a:p>
                <a:pPr algn="ctr" fontAlgn="auto">
                  <a:spcBef>
                    <a:spcPts val="0"/>
                  </a:spcBef>
                  <a:spcAft>
                    <a:spcPts val="0"/>
                  </a:spcAft>
                </a:pPr>
                <a:r>
                  <a:rPr lang="en-GB" sz="1000" dirty="0">
                    <a:solidFill>
                      <a:schemeClr val="bg1"/>
                    </a:solidFill>
                    <a:latin typeface="Arial" panose="020B0604020202020204" pitchFamily="34" charset="0"/>
                    <a:ea typeface="+mn-ea"/>
                    <a:cs typeface="Arial" panose="020B0604020202020204" pitchFamily="34" charset="0"/>
                  </a:rPr>
                  <a:t>40</a:t>
                </a:r>
                <a:endParaRPr sz="1000" dirty="0">
                  <a:solidFill>
                    <a:schemeClr val="bg1"/>
                  </a:solidFill>
                  <a:latin typeface="Arial" panose="020B0604020202020204" pitchFamily="34" charset="0"/>
                  <a:ea typeface="+mn-ea"/>
                  <a:cs typeface="Arial" panose="020B0604020202020204" pitchFamily="34" charset="0"/>
                </a:endParaRPr>
              </a:p>
            </p:txBody>
          </p:sp>
          <p:sp>
            <p:nvSpPr>
              <p:cNvPr id="186" name="object 57">
                <a:extLst>
                  <a:ext uri="{FF2B5EF4-FFF2-40B4-BE49-F238E27FC236}">
                    <a16:creationId xmlns:a16="http://schemas.microsoft.com/office/drawing/2014/main" id="{F90713F6-66FD-4EE2-A28A-4088771461EE}"/>
                  </a:ext>
                </a:extLst>
              </p:cNvPr>
              <p:cNvSpPr/>
              <p:nvPr/>
            </p:nvSpPr>
            <p:spPr>
              <a:xfrm>
                <a:off x="3031200" y="3867796"/>
                <a:ext cx="5346000" cy="0"/>
              </a:xfrm>
              <a:custGeom>
                <a:avLst/>
                <a:gdLst/>
                <a:ahLst/>
                <a:cxnLst/>
                <a:rect l="l" t="t" r="r" b="b"/>
                <a:pathLst>
                  <a:path w="5382260">
                    <a:moveTo>
                      <a:pt x="0" y="0"/>
                    </a:moveTo>
                    <a:lnTo>
                      <a:pt x="5382196" y="0"/>
                    </a:lnTo>
                  </a:path>
                </a:pathLst>
              </a:custGeom>
              <a:ln w="31750">
                <a:solidFill>
                  <a:srgbClr val="88C540"/>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87" name="bk object 16">
                <a:extLst>
                  <a:ext uri="{FF2B5EF4-FFF2-40B4-BE49-F238E27FC236}">
                    <a16:creationId xmlns:a16="http://schemas.microsoft.com/office/drawing/2014/main" id="{04D83897-9FD9-48F1-B278-19C7176B4D41}"/>
                  </a:ext>
                </a:extLst>
              </p:cNvPr>
              <p:cNvSpPr/>
              <p:nvPr/>
            </p:nvSpPr>
            <p:spPr>
              <a:xfrm>
                <a:off x="3110531" y="229140"/>
                <a:ext cx="0" cy="6031178"/>
              </a:xfrm>
              <a:custGeom>
                <a:avLst/>
                <a:gdLst/>
                <a:ahLst/>
                <a:cxnLst/>
                <a:rect l="l" t="t" r="r" b="b"/>
                <a:pathLst>
                  <a:path h="7840345">
                    <a:moveTo>
                      <a:pt x="0" y="0"/>
                    </a:moveTo>
                    <a:lnTo>
                      <a:pt x="0" y="7840319"/>
                    </a:lnTo>
                  </a:path>
                </a:pathLst>
              </a:custGeom>
              <a:ln w="3175">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88" name="bk object 17">
                <a:extLst>
                  <a:ext uri="{FF2B5EF4-FFF2-40B4-BE49-F238E27FC236}">
                    <a16:creationId xmlns:a16="http://schemas.microsoft.com/office/drawing/2014/main" id="{DD9EBF9A-C05F-4FF9-84A5-5841641470D9}"/>
                  </a:ext>
                </a:extLst>
              </p:cNvPr>
              <p:cNvSpPr/>
              <p:nvPr/>
            </p:nvSpPr>
            <p:spPr>
              <a:xfrm>
                <a:off x="3110538" y="6260581"/>
                <a:ext cx="5434584" cy="0"/>
              </a:xfrm>
              <a:custGeom>
                <a:avLst/>
                <a:gdLst/>
                <a:ahLst/>
                <a:cxnLst/>
                <a:rect l="l" t="t" r="r" b="b"/>
                <a:pathLst>
                  <a:path w="5502909">
                    <a:moveTo>
                      <a:pt x="0" y="0"/>
                    </a:moveTo>
                    <a:lnTo>
                      <a:pt x="5502402" y="0"/>
                    </a:lnTo>
                  </a:path>
                </a:pathLst>
              </a:custGeom>
              <a:ln w="3809">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nvGrpSpPr>
              <p:cNvPr id="6" name="Group 5">
                <a:extLst>
                  <a:ext uri="{FF2B5EF4-FFF2-40B4-BE49-F238E27FC236}">
                    <a16:creationId xmlns:a16="http://schemas.microsoft.com/office/drawing/2014/main" id="{9AEF2457-09B9-44D8-86D2-5482A3F2EA4E}"/>
                  </a:ext>
                </a:extLst>
              </p:cNvPr>
              <p:cNvGrpSpPr/>
              <p:nvPr/>
            </p:nvGrpSpPr>
            <p:grpSpPr>
              <a:xfrm>
                <a:off x="5799600" y="4046400"/>
                <a:ext cx="2198669" cy="1210333"/>
                <a:chOff x="5803130" y="4055712"/>
                <a:chExt cx="2198669" cy="1210333"/>
              </a:xfrm>
            </p:grpSpPr>
            <p:sp>
              <p:nvSpPr>
                <p:cNvPr id="192" name="bk object 21">
                  <a:extLst>
                    <a:ext uri="{FF2B5EF4-FFF2-40B4-BE49-F238E27FC236}">
                      <a16:creationId xmlns:a16="http://schemas.microsoft.com/office/drawing/2014/main" id="{64EEE52F-10A4-4257-BFE9-3C328F091B78}"/>
                    </a:ext>
                  </a:extLst>
                </p:cNvPr>
                <p:cNvSpPr/>
                <p:nvPr/>
              </p:nvSpPr>
              <p:spPr>
                <a:xfrm>
                  <a:off x="7929799" y="4055712"/>
                  <a:ext cx="72000" cy="72000"/>
                </a:xfrm>
                <a:custGeom>
                  <a:avLst/>
                  <a:gdLst/>
                  <a:ahLst/>
                  <a:cxnLst/>
                  <a:rect l="l" t="t" r="r" b="b"/>
                  <a:pathLst>
                    <a:path w="63500" h="63500">
                      <a:moveTo>
                        <a:pt x="32004" y="0"/>
                      </a:moveTo>
                      <a:lnTo>
                        <a:pt x="19609" y="2536"/>
                      </a:lnTo>
                      <a:lnTo>
                        <a:pt x="9429" y="9429"/>
                      </a:lnTo>
                      <a:lnTo>
                        <a:pt x="2536" y="19609"/>
                      </a:lnTo>
                      <a:lnTo>
                        <a:pt x="0" y="32003"/>
                      </a:lnTo>
                      <a:lnTo>
                        <a:pt x="2536" y="44284"/>
                      </a:lnTo>
                      <a:lnTo>
                        <a:pt x="9429" y="54202"/>
                      </a:lnTo>
                      <a:lnTo>
                        <a:pt x="19609" y="60830"/>
                      </a:lnTo>
                      <a:lnTo>
                        <a:pt x="32004" y="63245"/>
                      </a:lnTo>
                      <a:lnTo>
                        <a:pt x="44279" y="60830"/>
                      </a:lnTo>
                      <a:lnTo>
                        <a:pt x="54197" y="54202"/>
                      </a:lnTo>
                      <a:lnTo>
                        <a:pt x="60829" y="44284"/>
                      </a:lnTo>
                      <a:lnTo>
                        <a:pt x="63246" y="32003"/>
                      </a:lnTo>
                      <a:lnTo>
                        <a:pt x="60829" y="19609"/>
                      </a:lnTo>
                      <a:lnTo>
                        <a:pt x="54197" y="9429"/>
                      </a:lnTo>
                      <a:lnTo>
                        <a:pt x="44279" y="2536"/>
                      </a:lnTo>
                      <a:lnTo>
                        <a:pt x="32004"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4" name="bk object 33">
                  <a:extLst>
                    <a:ext uri="{FF2B5EF4-FFF2-40B4-BE49-F238E27FC236}">
                      <a16:creationId xmlns:a16="http://schemas.microsoft.com/office/drawing/2014/main" id="{1AC762DE-8BC3-4678-96DB-16E4C69B09B1}"/>
                    </a:ext>
                  </a:extLst>
                </p:cNvPr>
                <p:cNvSpPr/>
                <p:nvPr/>
              </p:nvSpPr>
              <p:spPr>
                <a:xfrm>
                  <a:off x="5880637" y="4419137"/>
                  <a:ext cx="72000" cy="72000"/>
                </a:xfrm>
                <a:custGeom>
                  <a:avLst/>
                  <a:gdLst/>
                  <a:ahLst/>
                  <a:cxnLst/>
                  <a:rect l="l" t="t" r="r" b="b"/>
                  <a:pathLst>
                    <a:path w="63500" h="63500">
                      <a:moveTo>
                        <a:pt x="32004" y="0"/>
                      </a:moveTo>
                      <a:lnTo>
                        <a:pt x="19604" y="2536"/>
                      </a:lnTo>
                      <a:lnTo>
                        <a:pt x="9424" y="9429"/>
                      </a:lnTo>
                      <a:lnTo>
                        <a:pt x="2534" y="19609"/>
                      </a:lnTo>
                      <a:lnTo>
                        <a:pt x="0" y="32003"/>
                      </a:lnTo>
                      <a:lnTo>
                        <a:pt x="2534" y="44279"/>
                      </a:lnTo>
                      <a:lnTo>
                        <a:pt x="9424" y="54197"/>
                      </a:lnTo>
                      <a:lnTo>
                        <a:pt x="19604" y="60829"/>
                      </a:lnTo>
                      <a:lnTo>
                        <a:pt x="32004" y="63245"/>
                      </a:lnTo>
                      <a:lnTo>
                        <a:pt x="44279" y="60829"/>
                      </a:lnTo>
                      <a:lnTo>
                        <a:pt x="54197" y="54197"/>
                      </a:lnTo>
                      <a:lnTo>
                        <a:pt x="60829" y="44279"/>
                      </a:lnTo>
                      <a:lnTo>
                        <a:pt x="63246" y="32003"/>
                      </a:lnTo>
                      <a:lnTo>
                        <a:pt x="60829" y="19609"/>
                      </a:lnTo>
                      <a:lnTo>
                        <a:pt x="54197" y="9429"/>
                      </a:lnTo>
                      <a:lnTo>
                        <a:pt x="44279" y="2536"/>
                      </a:lnTo>
                      <a:lnTo>
                        <a:pt x="32004"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0" name="bk object 39">
                  <a:extLst>
                    <a:ext uri="{FF2B5EF4-FFF2-40B4-BE49-F238E27FC236}">
                      <a16:creationId xmlns:a16="http://schemas.microsoft.com/office/drawing/2014/main" id="{6DD344A0-BDB5-438F-85A1-25FDDFEF7E3C}"/>
                    </a:ext>
                  </a:extLst>
                </p:cNvPr>
                <p:cNvSpPr/>
                <p:nvPr/>
              </p:nvSpPr>
              <p:spPr>
                <a:xfrm>
                  <a:off x="5919770" y="5054544"/>
                  <a:ext cx="72000" cy="72000"/>
                </a:xfrm>
                <a:custGeom>
                  <a:avLst/>
                  <a:gdLst/>
                  <a:ahLst/>
                  <a:cxnLst/>
                  <a:rect l="l" t="t" r="r" b="b"/>
                  <a:pathLst>
                    <a:path w="63500" h="63500">
                      <a:moveTo>
                        <a:pt x="31991" y="0"/>
                      </a:moveTo>
                      <a:lnTo>
                        <a:pt x="19598" y="2536"/>
                      </a:lnTo>
                      <a:lnTo>
                        <a:pt x="9423" y="9429"/>
                      </a:lnTo>
                      <a:lnTo>
                        <a:pt x="2534" y="19609"/>
                      </a:lnTo>
                      <a:lnTo>
                        <a:pt x="0" y="32004"/>
                      </a:lnTo>
                      <a:lnTo>
                        <a:pt x="2534" y="44279"/>
                      </a:lnTo>
                      <a:lnTo>
                        <a:pt x="9423" y="54197"/>
                      </a:lnTo>
                      <a:lnTo>
                        <a:pt x="19598" y="60829"/>
                      </a:lnTo>
                      <a:lnTo>
                        <a:pt x="31991" y="63246"/>
                      </a:lnTo>
                      <a:lnTo>
                        <a:pt x="44273" y="60829"/>
                      </a:lnTo>
                      <a:lnTo>
                        <a:pt x="54195" y="54197"/>
                      </a:lnTo>
                      <a:lnTo>
                        <a:pt x="60828" y="44279"/>
                      </a:lnTo>
                      <a:lnTo>
                        <a:pt x="63246" y="32004"/>
                      </a:lnTo>
                      <a:lnTo>
                        <a:pt x="60828" y="19609"/>
                      </a:lnTo>
                      <a:lnTo>
                        <a:pt x="54195" y="9429"/>
                      </a:lnTo>
                      <a:lnTo>
                        <a:pt x="44273" y="2536"/>
                      </a:lnTo>
                      <a:lnTo>
                        <a:pt x="31991"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7" name="bk object 46">
                  <a:extLst>
                    <a:ext uri="{FF2B5EF4-FFF2-40B4-BE49-F238E27FC236}">
                      <a16:creationId xmlns:a16="http://schemas.microsoft.com/office/drawing/2014/main" id="{8185761F-C647-4DD7-8045-F99E5A6EDD07}"/>
                    </a:ext>
                  </a:extLst>
                </p:cNvPr>
                <p:cNvSpPr/>
                <p:nvPr/>
              </p:nvSpPr>
              <p:spPr>
                <a:xfrm>
                  <a:off x="6625656" y="4897451"/>
                  <a:ext cx="72000" cy="72000"/>
                </a:xfrm>
                <a:custGeom>
                  <a:avLst/>
                  <a:gdLst/>
                  <a:ahLst/>
                  <a:cxnLst/>
                  <a:rect l="l" t="t" r="r" b="b"/>
                  <a:pathLst>
                    <a:path w="63500" h="63500">
                      <a:moveTo>
                        <a:pt x="31991" y="0"/>
                      </a:moveTo>
                      <a:lnTo>
                        <a:pt x="19598" y="2536"/>
                      </a:lnTo>
                      <a:lnTo>
                        <a:pt x="9423" y="9429"/>
                      </a:lnTo>
                      <a:lnTo>
                        <a:pt x="2534" y="19609"/>
                      </a:lnTo>
                      <a:lnTo>
                        <a:pt x="0" y="32003"/>
                      </a:lnTo>
                      <a:lnTo>
                        <a:pt x="2534" y="44279"/>
                      </a:lnTo>
                      <a:lnTo>
                        <a:pt x="9423" y="54197"/>
                      </a:lnTo>
                      <a:lnTo>
                        <a:pt x="19598" y="60829"/>
                      </a:lnTo>
                      <a:lnTo>
                        <a:pt x="31991" y="63245"/>
                      </a:lnTo>
                      <a:lnTo>
                        <a:pt x="44266" y="60829"/>
                      </a:lnTo>
                      <a:lnTo>
                        <a:pt x="54184" y="54197"/>
                      </a:lnTo>
                      <a:lnTo>
                        <a:pt x="60816" y="44279"/>
                      </a:lnTo>
                      <a:lnTo>
                        <a:pt x="63233" y="32003"/>
                      </a:lnTo>
                      <a:lnTo>
                        <a:pt x="60816" y="19609"/>
                      </a:lnTo>
                      <a:lnTo>
                        <a:pt x="54184" y="9429"/>
                      </a:lnTo>
                      <a:lnTo>
                        <a:pt x="44266" y="2536"/>
                      </a:lnTo>
                      <a:lnTo>
                        <a:pt x="31991"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6" name="bk object 55">
                  <a:extLst>
                    <a:ext uri="{FF2B5EF4-FFF2-40B4-BE49-F238E27FC236}">
                      <a16:creationId xmlns:a16="http://schemas.microsoft.com/office/drawing/2014/main" id="{C48EEEAD-2FCA-44AD-94EB-277D83F789F3}"/>
                    </a:ext>
                  </a:extLst>
                </p:cNvPr>
                <p:cNvSpPr/>
                <p:nvPr/>
              </p:nvSpPr>
              <p:spPr>
                <a:xfrm>
                  <a:off x="5803130" y="5194045"/>
                  <a:ext cx="72000" cy="72000"/>
                </a:xfrm>
                <a:custGeom>
                  <a:avLst/>
                  <a:gdLst/>
                  <a:ahLst/>
                  <a:cxnLst/>
                  <a:rect l="l" t="t" r="r" b="b"/>
                  <a:pathLst>
                    <a:path w="63500" h="63500">
                      <a:moveTo>
                        <a:pt x="31991" y="0"/>
                      </a:moveTo>
                      <a:lnTo>
                        <a:pt x="19598" y="2538"/>
                      </a:lnTo>
                      <a:lnTo>
                        <a:pt x="9423" y="9436"/>
                      </a:lnTo>
                      <a:lnTo>
                        <a:pt x="2534" y="19620"/>
                      </a:lnTo>
                      <a:lnTo>
                        <a:pt x="0" y="32016"/>
                      </a:lnTo>
                      <a:lnTo>
                        <a:pt x="2534" y="44292"/>
                      </a:lnTo>
                      <a:lnTo>
                        <a:pt x="9423" y="54209"/>
                      </a:lnTo>
                      <a:lnTo>
                        <a:pt x="19598" y="60841"/>
                      </a:lnTo>
                      <a:lnTo>
                        <a:pt x="31991" y="63258"/>
                      </a:lnTo>
                      <a:lnTo>
                        <a:pt x="44266" y="60841"/>
                      </a:lnTo>
                      <a:lnTo>
                        <a:pt x="54184" y="54209"/>
                      </a:lnTo>
                      <a:lnTo>
                        <a:pt x="60816" y="44292"/>
                      </a:lnTo>
                      <a:lnTo>
                        <a:pt x="63233" y="32016"/>
                      </a:lnTo>
                      <a:lnTo>
                        <a:pt x="60816" y="19620"/>
                      </a:lnTo>
                      <a:lnTo>
                        <a:pt x="54184" y="9436"/>
                      </a:lnTo>
                      <a:lnTo>
                        <a:pt x="44266" y="2538"/>
                      </a:lnTo>
                      <a:lnTo>
                        <a:pt x="31991"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9" name="Group 8">
                <a:extLst>
                  <a:ext uri="{FF2B5EF4-FFF2-40B4-BE49-F238E27FC236}">
                    <a16:creationId xmlns:a16="http://schemas.microsoft.com/office/drawing/2014/main" id="{85CD43A8-2496-42AB-A1E0-C9E7AAD5FD0D}"/>
                  </a:ext>
                </a:extLst>
              </p:cNvPr>
              <p:cNvGrpSpPr/>
              <p:nvPr/>
            </p:nvGrpSpPr>
            <p:grpSpPr>
              <a:xfrm>
                <a:off x="3117600" y="1198800"/>
                <a:ext cx="3631519" cy="2536243"/>
                <a:chOff x="3121069" y="1209867"/>
                <a:chExt cx="3631519" cy="2536243"/>
              </a:xfrm>
            </p:grpSpPr>
            <p:sp>
              <p:nvSpPr>
                <p:cNvPr id="193" name="bk object 22">
                  <a:extLst>
                    <a:ext uri="{FF2B5EF4-FFF2-40B4-BE49-F238E27FC236}">
                      <a16:creationId xmlns:a16="http://schemas.microsoft.com/office/drawing/2014/main" id="{2AE1ABC9-FD6F-4954-B49E-2E0630C6CB46}"/>
                    </a:ext>
                  </a:extLst>
                </p:cNvPr>
                <p:cNvSpPr/>
                <p:nvPr/>
              </p:nvSpPr>
              <p:spPr>
                <a:xfrm>
                  <a:off x="6680588" y="2783729"/>
                  <a:ext cx="72000" cy="72000"/>
                </a:xfrm>
                <a:custGeom>
                  <a:avLst/>
                  <a:gdLst/>
                  <a:ahLst/>
                  <a:cxnLst/>
                  <a:rect l="l" t="t" r="r" b="b"/>
                  <a:pathLst>
                    <a:path w="63500" h="63500">
                      <a:moveTo>
                        <a:pt x="31991" y="0"/>
                      </a:moveTo>
                      <a:lnTo>
                        <a:pt x="19598" y="2536"/>
                      </a:lnTo>
                      <a:lnTo>
                        <a:pt x="9423" y="9429"/>
                      </a:lnTo>
                      <a:lnTo>
                        <a:pt x="2534" y="19609"/>
                      </a:lnTo>
                      <a:lnTo>
                        <a:pt x="0" y="32003"/>
                      </a:lnTo>
                      <a:lnTo>
                        <a:pt x="2534" y="44279"/>
                      </a:lnTo>
                      <a:lnTo>
                        <a:pt x="9423" y="54197"/>
                      </a:lnTo>
                      <a:lnTo>
                        <a:pt x="19598" y="60829"/>
                      </a:lnTo>
                      <a:lnTo>
                        <a:pt x="31991" y="63245"/>
                      </a:lnTo>
                      <a:lnTo>
                        <a:pt x="44266" y="60829"/>
                      </a:lnTo>
                      <a:lnTo>
                        <a:pt x="54184" y="54197"/>
                      </a:lnTo>
                      <a:lnTo>
                        <a:pt x="60816" y="44279"/>
                      </a:lnTo>
                      <a:lnTo>
                        <a:pt x="63233" y="32003"/>
                      </a:lnTo>
                      <a:lnTo>
                        <a:pt x="60816" y="19609"/>
                      </a:lnTo>
                      <a:lnTo>
                        <a:pt x="54184" y="9429"/>
                      </a:lnTo>
                      <a:lnTo>
                        <a:pt x="44266" y="2536"/>
                      </a:lnTo>
                      <a:lnTo>
                        <a:pt x="31991"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0" name="bk object 29">
                  <a:extLst>
                    <a:ext uri="{FF2B5EF4-FFF2-40B4-BE49-F238E27FC236}">
                      <a16:creationId xmlns:a16="http://schemas.microsoft.com/office/drawing/2014/main" id="{37E0F3FA-5F76-4676-B80A-E1DCCDF034A5}"/>
                    </a:ext>
                  </a:extLst>
                </p:cNvPr>
                <p:cNvSpPr/>
                <p:nvPr/>
              </p:nvSpPr>
              <p:spPr>
                <a:xfrm>
                  <a:off x="3249002" y="2753834"/>
                  <a:ext cx="72000" cy="72000"/>
                </a:xfrm>
                <a:custGeom>
                  <a:avLst/>
                  <a:gdLst/>
                  <a:ahLst/>
                  <a:cxnLst/>
                  <a:rect l="l" t="t" r="r" b="b"/>
                  <a:pathLst>
                    <a:path w="63500" h="63500">
                      <a:moveTo>
                        <a:pt x="32004" y="0"/>
                      </a:moveTo>
                      <a:lnTo>
                        <a:pt x="19609" y="2536"/>
                      </a:lnTo>
                      <a:lnTo>
                        <a:pt x="9429" y="9429"/>
                      </a:lnTo>
                      <a:lnTo>
                        <a:pt x="2536" y="19609"/>
                      </a:lnTo>
                      <a:lnTo>
                        <a:pt x="0" y="32003"/>
                      </a:lnTo>
                      <a:lnTo>
                        <a:pt x="2536" y="44279"/>
                      </a:lnTo>
                      <a:lnTo>
                        <a:pt x="9429" y="54197"/>
                      </a:lnTo>
                      <a:lnTo>
                        <a:pt x="19609" y="60829"/>
                      </a:lnTo>
                      <a:lnTo>
                        <a:pt x="32004" y="63245"/>
                      </a:lnTo>
                      <a:lnTo>
                        <a:pt x="44279" y="60829"/>
                      </a:lnTo>
                      <a:lnTo>
                        <a:pt x="54197" y="54197"/>
                      </a:lnTo>
                      <a:lnTo>
                        <a:pt x="60829" y="44279"/>
                      </a:lnTo>
                      <a:lnTo>
                        <a:pt x="63246" y="32003"/>
                      </a:lnTo>
                      <a:lnTo>
                        <a:pt x="60829" y="19609"/>
                      </a:lnTo>
                      <a:lnTo>
                        <a:pt x="54197" y="9429"/>
                      </a:lnTo>
                      <a:lnTo>
                        <a:pt x="44279" y="2536"/>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2" name="bk object 31">
                  <a:extLst>
                    <a:ext uri="{FF2B5EF4-FFF2-40B4-BE49-F238E27FC236}">
                      <a16:creationId xmlns:a16="http://schemas.microsoft.com/office/drawing/2014/main" id="{25D907B8-AFB0-4E9A-AB3C-B8A2305B33F3}"/>
                    </a:ext>
                  </a:extLst>
                </p:cNvPr>
                <p:cNvSpPr/>
                <p:nvPr/>
              </p:nvSpPr>
              <p:spPr>
                <a:xfrm>
                  <a:off x="4088082" y="2844693"/>
                  <a:ext cx="72000" cy="72000"/>
                </a:xfrm>
                <a:custGeom>
                  <a:avLst/>
                  <a:gdLst/>
                  <a:ahLst/>
                  <a:cxnLst/>
                  <a:rect l="l" t="t" r="r" b="b"/>
                  <a:pathLst>
                    <a:path w="63500" h="63500">
                      <a:moveTo>
                        <a:pt x="32003" y="0"/>
                      </a:moveTo>
                      <a:lnTo>
                        <a:pt x="19609" y="2536"/>
                      </a:lnTo>
                      <a:lnTo>
                        <a:pt x="9429" y="9429"/>
                      </a:lnTo>
                      <a:lnTo>
                        <a:pt x="2536" y="19609"/>
                      </a:lnTo>
                      <a:lnTo>
                        <a:pt x="0" y="32003"/>
                      </a:lnTo>
                      <a:lnTo>
                        <a:pt x="2536" y="44279"/>
                      </a:lnTo>
                      <a:lnTo>
                        <a:pt x="9429" y="54197"/>
                      </a:lnTo>
                      <a:lnTo>
                        <a:pt x="19609" y="60829"/>
                      </a:lnTo>
                      <a:lnTo>
                        <a:pt x="32003" y="63245"/>
                      </a:lnTo>
                      <a:lnTo>
                        <a:pt x="44279" y="60829"/>
                      </a:lnTo>
                      <a:lnTo>
                        <a:pt x="54197" y="54197"/>
                      </a:lnTo>
                      <a:lnTo>
                        <a:pt x="60829" y="44279"/>
                      </a:lnTo>
                      <a:lnTo>
                        <a:pt x="63245" y="32003"/>
                      </a:lnTo>
                      <a:lnTo>
                        <a:pt x="60829" y="19609"/>
                      </a:lnTo>
                      <a:lnTo>
                        <a:pt x="54197" y="9429"/>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5" name="bk object 34">
                  <a:extLst>
                    <a:ext uri="{FF2B5EF4-FFF2-40B4-BE49-F238E27FC236}">
                      <a16:creationId xmlns:a16="http://schemas.microsoft.com/office/drawing/2014/main" id="{60F15CD8-309D-482C-8BF8-2D59A9CD9A78}"/>
                    </a:ext>
                  </a:extLst>
                </p:cNvPr>
                <p:cNvSpPr/>
                <p:nvPr/>
              </p:nvSpPr>
              <p:spPr>
                <a:xfrm>
                  <a:off x="3971441" y="1390993"/>
                  <a:ext cx="72000" cy="72000"/>
                </a:xfrm>
                <a:custGeom>
                  <a:avLst/>
                  <a:gdLst/>
                  <a:ahLst/>
                  <a:cxnLst/>
                  <a:rect l="l" t="t" r="r" b="b"/>
                  <a:pathLst>
                    <a:path w="63500" h="63500">
                      <a:moveTo>
                        <a:pt x="32003" y="0"/>
                      </a:moveTo>
                      <a:lnTo>
                        <a:pt x="19609" y="2536"/>
                      </a:lnTo>
                      <a:lnTo>
                        <a:pt x="9429" y="9429"/>
                      </a:lnTo>
                      <a:lnTo>
                        <a:pt x="2536" y="19609"/>
                      </a:lnTo>
                      <a:lnTo>
                        <a:pt x="0" y="32003"/>
                      </a:lnTo>
                      <a:lnTo>
                        <a:pt x="2536" y="44279"/>
                      </a:lnTo>
                      <a:lnTo>
                        <a:pt x="9429" y="54197"/>
                      </a:lnTo>
                      <a:lnTo>
                        <a:pt x="19609" y="60829"/>
                      </a:lnTo>
                      <a:lnTo>
                        <a:pt x="32003" y="63245"/>
                      </a:lnTo>
                      <a:lnTo>
                        <a:pt x="44279" y="60829"/>
                      </a:lnTo>
                      <a:lnTo>
                        <a:pt x="54197" y="54197"/>
                      </a:lnTo>
                      <a:lnTo>
                        <a:pt x="60829" y="44279"/>
                      </a:lnTo>
                      <a:lnTo>
                        <a:pt x="63245" y="32003"/>
                      </a:lnTo>
                      <a:lnTo>
                        <a:pt x="60829" y="19609"/>
                      </a:lnTo>
                      <a:lnTo>
                        <a:pt x="54197" y="9429"/>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6" name="bk object 35">
                  <a:extLst>
                    <a:ext uri="{FF2B5EF4-FFF2-40B4-BE49-F238E27FC236}">
                      <a16:creationId xmlns:a16="http://schemas.microsoft.com/office/drawing/2014/main" id="{AAAA95F0-E313-4663-8E4D-3F9A7521CCB4}"/>
                    </a:ext>
                  </a:extLst>
                </p:cNvPr>
                <p:cNvSpPr/>
                <p:nvPr/>
              </p:nvSpPr>
              <p:spPr>
                <a:xfrm>
                  <a:off x="3637312" y="3286662"/>
                  <a:ext cx="72000" cy="72000"/>
                </a:xfrm>
                <a:custGeom>
                  <a:avLst/>
                  <a:gdLst/>
                  <a:ahLst/>
                  <a:cxnLst/>
                  <a:rect l="l" t="t" r="r" b="b"/>
                  <a:pathLst>
                    <a:path w="63500" h="63500">
                      <a:moveTo>
                        <a:pt x="32003" y="0"/>
                      </a:moveTo>
                      <a:lnTo>
                        <a:pt x="19609" y="2536"/>
                      </a:lnTo>
                      <a:lnTo>
                        <a:pt x="9429" y="9429"/>
                      </a:lnTo>
                      <a:lnTo>
                        <a:pt x="2536" y="19609"/>
                      </a:lnTo>
                      <a:lnTo>
                        <a:pt x="0" y="32003"/>
                      </a:lnTo>
                      <a:lnTo>
                        <a:pt x="2536" y="44279"/>
                      </a:lnTo>
                      <a:lnTo>
                        <a:pt x="9429" y="54197"/>
                      </a:lnTo>
                      <a:lnTo>
                        <a:pt x="19609" y="60829"/>
                      </a:lnTo>
                      <a:lnTo>
                        <a:pt x="32003" y="63245"/>
                      </a:lnTo>
                      <a:lnTo>
                        <a:pt x="44279" y="60829"/>
                      </a:lnTo>
                      <a:lnTo>
                        <a:pt x="54197" y="54197"/>
                      </a:lnTo>
                      <a:lnTo>
                        <a:pt x="60829" y="44279"/>
                      </a:lnTo>
                      <a:lnTo>
                        <a:pt x="63245" y="32003"/>
                      </a:lnTo>
                      <a:lnTo>
                        <a:pt x="60829" y="19609"/>
                      </a:lnTo>
                      <a:lnTo>
                        <a:pt x="54197" y="9429"/>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7" name="bk object 36">
                  <a:extLst>
                    <a:ext uri="{FF2B5EF4-FFF2-40B4-BE49-F238E27FC236}">
                      <a16:creationId xmlns:a16="http://schemas.microsoft.com/office/drawing/2014/main" id="{432AC0C3-066E-4A83-8E3A-4EB96D21D350}"/>
                    </a:ext>
                  </a:extLst>
                </p:cNvPr>
                <p:cNvSpPr/>
                <p:nvPr/>
              </p:nvSpPr>
              <p:spPr>
                <a:xfrm>
                  <a:off x="3699773" y="2783729"/>
                  <a:ext cx="72000" cy="72000"/>
                </a:xfrm>
                <a:custGeom>
                  <a:avLst/>
                  <a:gdLst/>
                  <a:ahLst/>
                  <a:cxnLst/>
                  <a:rect l="l" t="t" r="r" b="b"/>
                  <a:pathLst>
                    <a:path w="63500" h="63500">
                      <a:moveTo>
                        <a:pt x="32003" y="0"/>
                      </a:moveTo>
                      <a:lnTo>
                        <a:pt x="19609" y="2536"/>
                      </a:lnTo>
                      <a:lnTo>
                        <a:pt x="9429" y="9429"/>
                      </a:lnTo>
                      <a:lnTo>
                        <a:pt x="2536" y="19609"/>
                      </a:lnTo>
                      <a:lnTo>
                        <a:pt x="0" y="32003"/>
                      </a:lnTo>
                      <a:lnTo>
                        <a:pt x="2536" y="44279"/>
                      </a:lnTo>
                      <a:lnTo>
                        <a:pt x="9429" y="54197"/>
                      </a:lnTo>
                      <a:lnTo>
                        <a:pt x="19609" y="60829"/>
                      </a:lnTo>
                      <a:lnTo>
                        <a:pt x="32003" y="63245"/>
                      </a:lnTo>
                      <a:lnTo>
                        <a:pt x="44279" y="60829"/>
                      </a:lnTo>
                      <a:lnTo>
                        <a:pt x="54197" y="54197"/>
                      </a:lnTo>
                      <a:lnTo>
                        <a:pt x="60829" y="44279"/>
                      </a:lnTo>
                      <a:lnTo>
                        <a:pt x="63245" y="32003"/>
                      </a:lnTo>
                      <a:lnTo>
                        <a:pt x="60829" y="19609"/>
                      </a:lnTo>
                      <a:lnTo>
                        <a:pt x="54197" y="9429"/>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1" name="bk object 40">
                  <a:extLst>
                    <a:ext uri="{FF2B5EF4-FFF2-40B4-BE49-F238E27FC236}">
                      <a16:creationId xmlns:a16="http://schemas.microsoft.com/office/drawing/2014/main" id="{711EF1C4-2BB2-4EBA-BC25-62DF42796E86}"/>
                    </a:ext>
                  </a:extLst>
                </p:cNvPr>
                <p:cNvSpPr/>
                <p:nvPr/>
              </p:nvSpPr>
              <p:spPr>
                <a:xfrm>
                  <a:off x="4383079" y="2572126"/>
                  <a:ext cx="72000" cy="72000"/>
                </a:xfrm>
                <a:custGeom>
                  <a:avLst/>
                  <a:gdLst/>
                  <a:ahLst/>
                  <a:cxnLst/>
                  <a:rect l="l" t="t" r="r" b="b"/>
                  <a:pathLst>
                    <a:path w="63500" h="63500">
                      <a:moveTo>
                        <a:pt x="32003" y="0"/>
                      </a:moveTo>
                      <a:lnTo>
                        <a:pt x="19609" y="2536"/>
                      </a:lnTo>
                      <a:lnTo>
                        <a:pt x="9429" y="9429"/>
                      </a:lnTo>
                      <a:lnTo>
                        <a:pt x="2536" y="19609"/>
                      </a:lnTo>
                      <a:lnTo>
                        <a:pt x="0" y="32003"/>
                      </a:lnTo>
                      <a:lnTo>
                        <a:pt x="2536" y="44279"/>
                      </a:lnTo>
                      <a:lnTo>
                        <a:pt x="9429" y="54197"/>
                      </a:lnTo>
                      <a:lnTo>
                        <a:pt x="19609" y="60829"/>
                      </a:lnTo>
                      <a:lnTo>
                        <a:pt x="32003" y="63245"/>
                      </a:lnTo>
                      <a:lnTo>
                        <a:pt x="44279" y="60829"/>
                      </a:lnTo>
                      <a:lnTo>
                        <a:pt x="54197" y="54197"/>
                      </a:lnTo>
                      <a:lnTo>
                        <a:pt x="60829" y="44279"/>
                      </a:lnTo>
                      <a:lnTo>
                        <a:pt x="63245" y="32003"/>
                      </a:lnTo>
                      <a:lnTo>
                        <a:pt x="60829" y="19609"/>
                      </a:lnTo>
                      <a:lnTo>
                        <a:pt x="54197" y="9429"/>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9" name="bk object 48">
                  <a:extLst>
                    <a:ext uri="{FF2B5EF4-FFF2-40B4-BE49-F238E27FC236}">
                      <a16:creationId xmlns:a16="http://schemas.microsoft.com/office/drawing/2014/main" id="{1A12F3D9-E45D-41E6-9EB1-47A79D82E1EC}"/>
                    </a:ext>
                  </a:extLst>
                </p:cNvPr>
                <p:cNvSpPr/>
                <p:nvPr/>
              </p:nvSpPr>
              <p:spPr>
                <a:xfrm>
                  <a:off x="5313973" y="2481267"/>
                  <a:ext cx="72000" cy="72000"/>
                </a:xfrm>
                <a:custGeom>
                  <a:avLst/>
                  <a:gdLst/>
                  <a:ahLst/>
                  <a:cxnLst/>
                  <a:rect l="l" t="t" r="r" b="b"/>
                  <a:pathLst>
                    <a:path w="63500" h="63500">
                      <a:moveTo>
                        <a:pt x="32004" y="0"/>
                      </a:moveTo>
                      <a:lnTo>
                        <a:pt x="19609" y="2536"/>
                      </a:lnTo>
                      <a:lnTo>
                        <a:pt x="9429" y="9429"/>
                      </a:lnTo>
                      <a:lnTo>
                        <a:pt x="2536" y="19609"/>
                      </a:lnTo>
                      <a:lnTo>
                        <a:pt x="0" y="32003"/>
                      </a:lnTo>
                      <a:lnTo>
                        <a:pt x="2536" y="44279"/>
                      </a:lnTo>
                      <a:lnTo>
                        <a:pt x="9429" y="54197"/>
                      </a:lnTo>
                      <a:lnTo>
                        <a:pt x="19609" y="60829"/>
                      </a:lnTo>
                      <a:lnTo>
                        <a:pt x="32004" y="63245"/>
                      </a:lnTo>
                      <a:lnTo>
                        <a:pt x="44279" y="60829"/>
                      </a:lnTo>
                      <a:lnTo>
                        <a:pt x="54197" y="54197"/>
                      </a:lnTo>
                      <a:lnTo>
                        <a:pt x="60829" y="44279"/>
                      </a:lnTo>
                      <a:lnTo>
                        <a:pt x="63246" y="32003"/>
                      </a:lnTo>
                      <a:lnTo>
                        <a:pt x="60829" y="19609"/>
                      </a:lnTo>
                      <a:lnTo>
                        <a:pt x="54197" y="9429"/>
                      </a:lnTo>
                      <a:lnTo>
                        <a:pt x="44279" y="2536"/>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1" name="bk object 50">
                  <a:extLst>
                    <a:ext uri="{FF2B5EF4-FFF2-40B4-BE49-F238E27FC236}">
                      <a16:creationId xmlns:a16="http://schemas.microsoft.com/office/drawing/2014/main" id="{5DCF06DE-3212-4EA9-9590-27F519DE7E3F}"/>
                    </a:ext>
                  </a:extLst>
                </p:cNvPr>
                <p:cNvSpPr/>
                <p:nvPr/>
              </p:nvSpPr>
              <p:spPr>
                <a:xfrm>
                  <a:off x="3924781" y="3674110"/>
                  <a:ext cx="72000" cy="72000"/>
                </a:xfrm>
                <a:custGeom>
                  <a:avLst/>
                  <a:gdLst/>
                  <a:ahLst/>
                  <a:cxnLst/>
                  <a:rect l="l" t="t" r="r" b="b"/>
                  <a:pathLst>
                    <a:path w="63500" h="63500">
                      <a:moveTo>
                        <a:pt x="32003" y="0"/>
                      </a:moveTo>
                      <a:lnTo>
                        <a:pt x="19609" y="2538"/>
                      </a:lnTo>
                      <a:lnTo>
                        <a:pt x="9429" y="9436"/>
                      </a:lnTo>
                      <a:lnTo>
                        <a:pt x="2536" y="19620"/>
                      </a:lnTo>
                      <a:lnTo>
                        <a:pt x="0" y="32016"/>
                      </a:lnTo>
                      <a:lnTo>
                        <a:pt x="2536" y="44292"/>
                      </a:lnTo>
                      <a:lnTo>
                        <a:pt x="9429" y="54209"/>
                      </a:lnTo>
                      <a:lnTo>
                        <a:pt x="19609" y="60841"/>
                      </a:lnTo>
                      <a:lnTo>
                        <a:pt x="32003" y="63258"/>
                      </a:lnTo>
                      <a:lnTo>
                        <a:pt x="44279" y="60841"/>
                      </a:lnTo>
                      <a:lnTo>
                        <a:pt x="54197" y="54209"/>
                      </a:lnTo>
                      <a:lnTo>
                        <a:pt x="60829" y="44292"/>
                      </a:lnTo>
                      <a:lnTo>
                        <a:pt x="63245" y="32016"/>
                      </a:lnTo>
                      <a:lnTo>
                        <a:pt x="60829" y="19620"/>
                      </a:lnTo>
                      <a:lnTo>
                        <a:pt x="54197" y="9436"/>
                      </a:lnTo>
                      <a:lnTo>
                        <a:pt x="44279" y="2538"/>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5" name="bk object 54">
                  <a:extLst>
                    <a:ext uri="{FF2B5EF4-FFF2-40B4-BE49-F238E27FC236}">
                      <a16:creationId xmlns:a16="http://schemas.microsoft.com/office/drawing/2014/main" id="{A3B6DB35-BF41-4115-B179-15A651C1E01A}"/>
                    </a:ext>
                  </a:extLst>
                </p:cNvPr>
                <p:cNvSpPr/>
                <p:nvPr/>
              </p:nvSpPr>
              <p:spPr>
                <a:xfrm>
                  <a:off x="4631415" y="2299554"/>
                  <a:ext cx="72000" cy="72000"/>
                </a:xfrm>
                <a:custGeom>
                  <a:avLst/>
                  <a:gdLst/>
                  <a:ahLst/>
                  <a:cxnLst/>
                  <a:rect l="l" t="t" r="r" b="b"/>
                  <a:pathLst>
                    <a:path w="63500" h="63500">
                      <a:moveTo>
                        <a:pt x="32003" y="0"/>
                      </a:moveTo>
                      <a:lnTo>
                        <a:pt x="19609" y="2536"/>
                      </a:lnTo>
                      <a:lnTo>
                        <a:pt x="9429" y="9429"/>
                      </a:lnTo>
                      <a:lnTo>
                        <a:pt x="2536" y="19609"/>
                      </a:lnTo>
                      <a:lnTo>
                        <a:pt x="0" y="32003"/>
                      </a:lnTo>
                      <a:lnTo>
                        <a:pt x="2536" y="44279"/>
                      </a:lnTo>
                      <a:lnTo>
                        <a:pt x="9429" y="54197"/>
                      </a:lnTo>
                      <a:lnTo>
                        <a:pt x="19609" y="60829"/>
                      </a:lnTo>
                      <a:lnTo>
                        <a:pt x="32003" y="63245"/>
                      </a:lnTo>
                      <a:lnTo>
                        <a:pt x="44279" y="60829"/>
                      </a:lnTo>
                      <a:lnTo>
                        <a:pt x="54197" y="54197"/>
                      </a:lnTo>
                      <a:lnTo>
                        <a:pt x="60829" y="44279"/>
                      </a:lnTo>
                      <a:lnTo>
                        <a:pt x="63245" y="32003"/>
                      </a:lnTo>
                      <a:lnTo>
                        <a:pt x="60829" y="19609"/>
                      </a:lnTo>
                      <a:lnTo>
                        <a:pt x="54197" y="9429"/>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7" name="bk object 56">
                  <a:extLst>
                    <a:ext uri="{FF2B5EF4-FFF2-40B4-BE49-F238E27FC236}">
                      <a16:creationId xmlns:a16="http://schemas.microsoft.com/office/drawing/2014/main" id="{9B1EAA09-4DF5-452B-9364-E43875B64F98}"/>
                    </a:ext>
                  </a:extLst>
                </p:cNvPr>
                <p:cNvSpPr/>
                <p:nvPr/>
              </p:nvSpPr>
              <p:spPr>
                <a:xfrm>
                  <a:off x="3769761" y="2990062"/>
                  <a:ext cx="72000" cy="72000"/>
                </a:xfrm>
                <a:custGeom>
                  <a:avLst/>
                  <a:gdLst/>
                  <a:ahLst/>
                  <a:cxnLst/>
                  <a:rect l="l" t="t" r="r" b="b"/>
                  <a:pathLst>
                    <a:path w="63500" h="63500">
                      <a:moveTo>
                        <a:pt x="32003" y="0"/>
                      </a:moveTo>
                      <a:lnTo>
                        <a:pt x="19609" y="2536"/>
                      </a:lnTo>
                      <a:lnTo>
                        <a:pt x="9429" y="9429"/>
                      </a:lnTo>
                      <a:lnTo>
                        <a:pt x="2536" y="19609"/>
                      </a:lnTo>
                      <a:lnTo>
                        <a:pt x="0" y="32003"/>
                      </a:lnTo>
                      <a:lnTo>
                        <a:pt x="2536" y="44279"/>
                      </a:lnTo>
                      <a:lnTo>
                        <a:pt x="9429" y="54197"/>
                      </a:lnTo>
                      <a:lnTo>
                        <a:pt x="19609" y="60829"/>
                      </a:lnTo>
                      <a:lnTo>
                        <a:pt x="32003" y="63245"/>
                      </a:lnTo>
                      <a:lnTo>
                        <a:pt x="44279" y="60829"/>
                      </a:lnTo>
                      <a:lnTo>
                        <a:pt x="54197" y="54197"/>
                      </a:lnTo>
                      <a:lnTo>
                        <a:pt x="60829" y="44279"/>
                      </a:lnTo>
                      <a:lnTo>
                        <a:pt x="63245" y="32003"/>
                      </a:lnTo>
                      <a:lnTo>
                        <a:pt x="60829" y="19609"/>
                      </a:lnTo>
                      <a:lnTo>
                        <a:pt x="54197" y="9429"/>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8" name="bk object 57">
                  <a:extLst>
                    <a:ext uri="{FF2B5EF4-FFF2-40B4-BE49-F238E27FC236}">
                      <a16:creationId xmlns:a16="http://schemas.microsoft.com/office/drawing/2014/main" id="{4D3189C0-5226-47F4-9F10-3E1D6CB96AF7}"/>
                    </a:ext>
                  </a:extLst>
                </p:cNvPr>
                <p:cNvSpPr/>
                <p:nvPr/>
              </p:nvSpPr>
              <p:spPr>
                <a:xfrm>
                  <a:off x="3218150" y="1736250"/>
                  <a:ext cx="72000" cy="72000"/>
                </a:xfrm>
                <a:custGeom>
                  <a:avLst/>
                  <a:gdLst/>
                  <a:ahLst/>
                  <a:cxnLst/>
                  <a:rect l="l" t="t" r="r" b="b"/>
                  <a:pathLst>
                    <a:path w="63500" h="63500">
                      <a:moveTo>
                        <a:pt x="32004" y="0"/>
                      </a:moveTo>
                      <a:lnTo>
                        <a:pt x="19609" y="2536"/>
                      </a:lnTo>
                      <a:lnTo>
                        <a:pt x="9429" y="9429"/>
                      </a:lnTo>
                      <a:lnTo>
                        <a:pt x="2536" y="19609"/>
                      </a:lnTo>
                      <a:lnTo>
                        <a:pt x="0" y="32003"/>
                      </a:lnTo>
                      <a:lnTo>
                        <a:pt x="2536" y="44279"/>
                      </a:lnTo>
                      <a:lnTo>
                        <a:pt x="9429" y="54197"/>
                      </a:lnTo>
                      <a:lnTo>
                        <a:pt x="19609" y="60829"/>
                      </a:lnTo>
                      <a:lnTo>
                        <a:pt x="32004" y="63245"/>
                      </a:lnTo>
                      <a:lnTo>
                        <a:pt x="44279" y="60829"/>
                      </a:lnTo>
                      <a:lnTo>
                        <a:pt x="54197" y="54197"/>
                      </a:lnTo>
                      <a:lnTo>
                        <a:pt x="60829" y="44279"/>
                      </a:lnTo>
                      <a:lnTo>
                        <a:pt x="63246" y="32003"/>
                      </a:lnTo>
                      <a:lnTo>
                        <a:pt x="60829" y="19609"/>
                      </a:lnTo>
                      <a:lnTo>
                        <a:pt x="54197" y="9429"/>
                      </a:lnTo>
                      <a:lnTo>
                        <a:pt x="44279" y="2536"/>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9" name="bk object 58">
                  <a:extLst>
                    <a:ext uri="{FF2B5EF4-FFF2-40B4-BE49-F238E27FC236}">
                      <a16:creationId xmlns:a16="http://schemas.microsoft.com/office/drawing/2014/main" id="{92B87469-C102-4C85-9E11-8958DF33AA5E}"/>
                    </a:ext>
                  </a:extLst>
                </p:cNvPr>
                <p:cNvSpPr/>
                <p:nvPr/>
              </p:nvSpPr>
              <p:spPr>
                <a:xfrm>
                  <a:off x="5500601" y="1209867"/>
                  <a:ext cx="72000" cy="72000"/>
                </a:xfrm>
                <a:custGeom>
                  <a:avLst/>
                  <a:gdLst/>
                  <a:ahLst/>
                  <a:cxnLst/>
                  <a:rect l="l" t="t" r="r" b="b"/>
                  <a:pathLst>
                    <a:path w="63500" h="63500">
                      <a:moveTo>
                        <a:pt x="32004" y="0"/>
                      </a:moveTo>
                      <a:lnTo>
                        <a:pt x="19609" y="2536"/>
                      </a:lnTo>
                      <a:lnTo>
                        <a:pt x="9429" y="9429"/>
                      </a:lnTo>
                      <a:lnTo>
                        <a:pt x="2536" y="19609"/>
                      </a:lnTo>
                      <a:lnTo>
                        <a:pt x="0" y="32003"/>
                      </a:lnTo>
                      <a:lnTo>
                        <a:pt x="2536" y="44279"/>
                      </a:lnTo>
                      <a:lnTo>
                        <a:pt x="9429" y="54197"/>
                      </a:lnTo>
                      <a:lnTo>
                        <a:pt x="19609" y="60829"/>
                      </a:lnTo>
                      <a:lnTo>
                        <a:pt x="32004" y="63245"/>
                      </a:lnTo>
                      <a:lnTo>
                        <a:pt x="44279" y="60829"/>
                      </a:lnTo>
                      <a:lnTo>
                        <a:pt x="54197" y="54197"/>
                      </a:lnTo>
                      <a:lnTo>
                        <a:pt x="60829" y="44279"/>
                      </a:lnTo>
                      <a:lnTo>
                        <a:pt x="63246" y="32003"/>
                      </a:lnTo>
                      <a:lnTo>
                        <a:pt x="60829" y="19609"/>
                      </a:lnTo>
                      <a:lnTo>
                        <a:pt x="54197" y="9429"/>
                      </a:lnTo>
                      <a:lnTo>
                        <a:pt x="44279" y="2536"/>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2" name="bk object 61">
                  <a:extLst>
                    <a:ext uri="{FF2B5EF4-FFF2-40B4-BE49-F238E27FC236}">
                      <a16:creationId xmlns:a16="http://schemas.microsoft.com/office/drawing/2014/main" id="{41BD7996-7DAC-489F-A9F4-19F41F3FECF5}"/>
                    </a:ext>
                  </a:extLst>
                </p:cNvPr>
                <p:cNvSpPr/>
                <p:nvPr/>
              </p:nvSpPr>
              <p:spPr>
                <a:xfrm>
                  <a:off x="3981222" y="2602603"/>
                  <a:ext cx="72000" cy="72000"/>
                </a:xfrm>
                <a:custGeom>
                  <a:avLst/>
                  <a:gdLst/>
                  <a:ahLst/>
                  <a:cxnLst/>
                  <a:rect l="l" t="t" r="r" b="b"/>
                  <a:pathLst>
                    <a:path w="63500" h="63500">
                      <a:moveTo>
                        <a:pt x="32003" y="0"/>
                      </a:moveTo>
                      <a:lnTo>
                        <a:pt x="19609" y="2536"/>
                      </a:lnTo>
                      <a:lnTo>
                        <a:pt x="9429" y="9429"/>
                      </a:lnTo>
                      <a:lnTo>
                        <a:pt x="2536" y="19609"/>
                      </a:lnTo>
                      <a:lnTo>
                        <a:pt x="0" y="32003"/>
                      </a:lnTo>
                      <a:lnTo>
                        <a:pt x="2536" y="44279"/>
                      </a:lnTo>
                      <a:lnTo>
                        <a:pt x="9429" y="54197"/>
                      </a:lnTo>
                      <a:lnTo>
                        <a:pt x="19609" y="60829"/>
                      </a:lnTo>
                      <a:lnTo>
                        <a:pt x="32003" y="63245"/>
                      </a:lnTo>
                      <a:lnTo>
                        <a:pt x="44279" y="60829"/>
                      </a:lnTo>
                      <a:lnTo>
                        <a:pt x="54197" y="54197"/>
                      </a:lnTo>
                      <a:lnTo>
                        <a:pt x="60829" y="44279"/>
                      </a:lnTo>
                      <a:lnTo>
                        <a:pt x="63245" y="32003"/>
                      </a:lnTo>
                      <a:lnTo>
                        <a:pt x="60829" y="19609"/>
                      </a:lnTo>
                      <a:lnTo>
                        <a:pt x="54197" y="9429"/>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7" name="bk object 66">
                  <a:extLst>
                    <a:ext uri="{FF2B5EF4-FFF2-40B4-BE49-F238E27FC236}">
                      <a16:creationId xmlns:a16="http://schemas.microsoft.com/office/drawing/2014/main" id="{9C968FCC-22B3-4573-853E-DA3EBDE88C2A}"/>
                    </a:ext>
                  </a:extLst>
                </p:cNvPr>
                <p:cNvSpPr/>
                <p:nvPr/>
              </p:nvSpPr>
              <p:spPr>
                <a:xfrm>
                  <a:off x="3121069" y="1779039"/>
                  <a:ext cx="72000" cy="72000"/>
                </a:xfrm>
                <a:custGeom>
                  <a:avLst/>
                  <a:gdLst/>
                  <a:ahLst/>
                  <a:cxnLst/>
                  <a:rect l="l" t="t" r="r" b="b"/>
                  <a:pathLst>
                    <a:path w="63500" h="63500">
                      <a:moveTo>
                        <a:pt x="32004" y="0"/>
                      </a:moveTo>
                      <a:lnTo>
                        <a:pt x="19609" y="2536"/>
                      </a:lnTo>
                      <a:lnTo>
                        <a:pt x="9429" y="9429"/>
                      </a:lnTo>
                      <a:lnTo>
                        <a:pt x="2536" y="19609"/>
                      </a:lnTo>
                      <a:lnTo>
                        <a:pt x="0" y="32003"/>
                      </a:lnTo>
                      <a:lnTo>
                        <a:pt x="2536" y="44279"/>
                      </a:lnTo>
                      <a:lnTo>
                        <a:pt x="9429" y="54197"/>
                      </a:lnTo>
                      <a:lnTo>
                        <a:pt x="19609" y="60829"/>
                      </a:lnTo>
                      <a:lnTo>
                        <a:pt x="32004" y="63245"/>
                      </a:lnTo>
                      <a:lnTo>
                        <a:pt x="44279" y="60829"/>
                      </a:lnTo>
                      <a:lnTo>
                        <a:pt x="54197" y="54197"/>
                      </a:lnTo>
                      <a:lnTo>
                        <a:pt x="60829" y="44279"/>
                      </a:lnTo>
                      <a:lnTo>
                        <a:pt x="63246" y="32003"/>
                      </a:lnTo>
                      <a:lnTo>
                        <a:pt x="60829" y="19609"/>
                      </a:lnTo>
                      <a:lnTo>
                        <a:pt x="54197" y="9429"/>
                      </a:lnTo>
                      <a:lnTo>
                        <a:pt x="44279" y="2536"/>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7" name="Group 6">
                <a:extLst>
                  <a:ext uri="{FF2B5EF4-FFF2-40B4-BE49-F238E27FC236}">
                    <a16:creationId xmlns:a16="http://schemas.microsoft.com/office/drawing/2014/main" id="{7B41BC08-953B-4A1F-B8F6-5DF252DFEC64}"/>
                  </a:ext>
                </a:extLst>
              </p:cNvPr>
              <p:cNvGrpSpPr/>
              <p:nvPr/>
            </p:nvGrpSpPr>
            <p:grpSpPr>
              <a:xfrm>
                <a:off x="3074400" y="3913200"/>
                <a:ext cx="1625240" cy="2360985"/>
                <a:chOff x="3078175" y="3922650"/>
                <a:chExt cx="1625240" cy="2360985"/>
              </a:xfrm>
            </p:grpSpPr>
            <p:sp>
              <p:nvSpPr>
                <p:cNvPr id="201" name="bk object 30">
                  <a:extLst>
                    <a:ext uri="{FF2B5EF4-FFF2-40B4-BE49-F238E27FC236}">
                      <a16:creationId xmlns:a16="http://schemas.microsoft.com/office/drawing/2014/main" id="{32CD3EF6-8781-4E38-8B62-3C45F1F08A19}"/>
                    </a:ext>
                  </a:extLst>
                </p:cNvPr>
                <p:cNvSpPr/>
                <p:nvPr/>
              </p:nvSpPr>
              <p:spPr>
                <a:xfrm>
                  <a:off x="4219776" y="3922650"/>
                  <a:ext cx="72000" cy="72000"/>
                </a:xfrm>
                <a:custGeom>
                  <a:avLst/>
                  <a:gdLst/>
                  <a:ahLst/>
                  <a:cxnLst/>
                  <a:rect l="l" t="t" r="r" b="b"/>
                  <a:pathLst>
                    <a:path w="63500" h="63500">
                      <a:moveTo>
                        <a:pt x="32003" y="0"/>
                      </a:moveTo>
                      <a:lnTo>
                        <a:pt x="19609" y="2536"/>
                      </a:lnTo>
                      <a:lnTo>
                        <a:pt x="9429" y="9431"/>
                      </a:lnTo>
                      <a:lnTo>
                        <a:pt x="2536" y="19614"/>
                      </a:lnTo>
                      <a:lnTo>
                        <a:pt x="0" y="32016"/>
                      </a:lnTo>
                      <a:lnTo>
                        <a:pt x="2536" y="44292"/>
                      </a:lnTo>
                      <a:lnTo>
                        <a:pt x="9429" y="54209"/>
                      </a:lnTo>
                      <a:lnTo>
                        <a:pt x="19609" y="60841"/>
                      </a:lnTo>
                      <a:lnTo>
                        <a:pt x="32003" y="63258"/>
                      </a:lnTo>
                      <a:lnTo>
                        <a:pt x="44279" y="60841"/>
                      </a:lnTo>
                      <a:lnTo>
                        <a:pt x="54197" y="54209"/>
                      </a:lnTo>
                      <a:lnTo>
                        <a:pt x="60829" y="44292"/>
                      </a:lnTo>
                      <a:lnTo>
                        <a:pt x="63245" y="32016"/>
                      </a:lnTo>
                      <a:lnTo>
                        <a:pt x="60829" y="19614"/>
                      </a:lnTo>
                      <a:lnTo>
                        <a:pt x="54197" y="9431"/>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89" name="bk object 18">
                  <a:extLst>
                    <a:ext uri="{FF2B5EF4-FFF2-40B4-BE49-F238E27FC236}">
                      <a16:creationId xmlns:a16="http://schemas.microsoft.com/office/drawing/2014/main" id="{4341243C-A2FB-41B6-A20A-2E78CF528890}"/>
                    </a:ext>
                  </a:extLst>
                </p:cNvPr>
                <p:cNvSpPr/>
                <p:nvPr/>
              </p:nvSpPr>
              <p:spPr>
                <a:xfrm>
                  <a:off x="3482291" y="6041652"/>
                  <a:ext cx="72000" cy="72000"/>
                </a:xfrm>
                <a:custGeom>
                  <a:avLst/>
                  <a:gdLst/>
                  <a:ahLst/>
                  <a:cxnLst/>
                  <a:rect l="l" t="t" r="r" b="b"/>
                  <a:pathLst>
                    <a:path w="63500" h="63500">
                      <a:moveTo>
                        <a:pt x="32004" y="0"/>
                      </a:moveTo>
                      <a:lnTo>
                        <a:pt x="19609" y="2536"/>
                      </a:lnTo>
                      <a:lnTo>
                        <a:pt x="9429" y="9429"/>
                      </a:lnTo>
                      <a:lnTo>
                        <a:pt x="2536" y="19609"/>
                      </a:lnTo>
                      <a:lnTo>
                        <a:pt x="0" y="32004"/>
                      </a:lnTo>
                      <a:lnTo>
                        <a:pt x="2536" y="44279"/>
                      </a:lnTo>
                      <a:lnTo>
                        <a:pt x="9429" y="54197"/>
                      </a:lnTo>
                      <a:lnTo>
                        <a:pt x="19609" y="60829"/>
                      </a:lnTo>
                      <a:lnTo>
                        <a:pt x="32004" y="63246"/>
                      </a:lnTo>
                      <a:lnTo>
                        <a:pt x="44279" y="60829"/>
                      </a:lnTo>
                      <a:lnTo>
                        <a:pt x="54197" y="54197"/>
                      </a:lnTo>
                      <a:lnTo>
                        <a:pt x="60829" y="44279"/>
                      </a:lnTo>
                      <a:lnTo>
                        <a:pt x="63246" y="32004"/>
                      </a:lnTo>
                      <a:lnTo>
                        <a:pt x="60829" y="19609"/>
                      </a:lnTo>
                      <a:lnTo>
                        <a:pt x="54197" y="9429"/>
                      </a:lnTo>
                      <a:lnTo>
                        <a:pt x="44279" y="2536"/>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0" name="bk object 19">
                  <a:extLst>
                    <a:ext uri="{FF2B5EF4-FFF2-40B4-BE49-F238E27FC236}">
                      <a16:creationId xmlns:a16="http://schemas.microsoft.com/office/drawing/2014/main" id="{C3E42788-FE32-44DB-AB97-65D97C2E7534}"/>
                    </a:ext>
                  </a:extLst>
                </p:cNvPr>
                <p:cNvSpPr/>
                <p:nvPr/>
              </p:nvSpPr>
              <p:spPr>
                <a:xfrm>
                  <a:off x="3171490" y="5569778"/>
                  <a:ext cx="72000" cy="72000"/>
                </a:xfrm>
                <a:custGeom>
                  <a:avLst/>
                  <a:gdLst/>
                  <a:ahLst/>
                  <a:cxnLst/>
                  <a:rect l="l" t="t" r="r" b="b"/>
                  <a:pathLst>
                    <a:path w="63500" h="63500">
                      <a:moveTo>
                        <a:pt x="32004" y="0"/>
                      </a:moveTo>
                      <a:lnTo>
                        <a:pt x="19609" y="2538"/>
                      </a:lnTo>
                      <a:lnTo>
                        <a:pt x="9429" y="9436"/>
                      </a:lnTo>
                      <a:lnTo>
                        <a:pt x="2536" y="19620"/>
                      </a:lnTo>
                      <a:lnTo>
                        <a:pt x="0" y="32016"/>
                      </a:lnTo>
                      <a:lnTo>
                        <a:pt x="2536" y="44292"/>
                      </a:lnTo>
                      <a:lnTo>
                        <a:pt x="9429" y="54209"/>
                      </a:lnTo>
                      <a:lnTo>
                        <a:pt x="19609" y="60841"/>
                      </a:lnTo>
                      <a:lnTo>
                        <a:pt x="32004" y="63258"/>
                      </a:lnTo>
                      <a:lnTo>
                        <a:pt x="44279" y="60841"/>
                      </a:lnTo>
                      <a:lnTo>
                        <a:pt x="54197" y="54209"/>
                      </a:lnTo>
                      <a:lnTo>
                        <a:pt x="60829" y="44292"/>
                      </a:lnTo>
                      <a:lnTo>
                        <a:pt x="63246" y="32016"/>
                      </a:lnTo>
                      <a:lnTo>
                        <a:pt x="60829" y="19620"/>
                      </a:lnTo>
                      <a:lnTo>
                        <a:pt x="54197" y="9436"/>
                      </a:lnTo>
                      <a:lnTo>
                        <a:pt x="44279" y="2538"/>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1" name="bk object 20">
                  <a:extLst>
                    <a:ext uri="{FF2B5EF4-FFF2-40B4-BE49-F238E27FC236}">
                      <a16:creationId xmlns:a16="http://schemas.microsoft.com/office/drawing/2014/main" id="{556AA51A-01D5-4039-A35C-8CE1BA9E2D6E}"/>
                    </a:ext>
                  </a:extLst>
                </p:cNvPr>
                <p:cNvSpPr/>
                <p:nvPr/>
              </p:nvSpPr>
              <p:spPr>
                <a:xfrm>
                  <a:off x="3629786" y="5854076"/>
                  <a:ext cx="72000" cy="72000"/>
                </a:xfrm>
                <a:custGeom>
                  <a:avLst/>
                  <a:gdLst/>
                  <a:ahLst/>
                  <a:cxnLst/>
                  <a:rect l="l" t="t" r="r" b="b"/>
                  <a:pathLst>
                    <a:path w="63500" h="63500">
                      <a:moveTo>
                        <a:pt x="32003" y="0"/>
                      </a:moveTo>
                      <a:lnTo>
                        <a:pt x="19609" y="2536"/>
                      </a:lnTo>
                      <a:lnTo>
                        <a:pt x="9429" y="9429"/>
                      </a:lnTo>
                      <a:lnTo>
                        <a:pt x="2536" y="19609"/>
                      </a:lnTo>
                      <a:lnTo>
                        <a:pt x="0" y="32004"/>
                      </a:lnTo>
                      <a:lnTo>
                        <a:pt x="2536" y="44279"/>
                      </a:lnTo>
                      <a:lnTo>
                        <a:pt x="9429" y="54197"/>
                      </a:lnTo>
                      <a:lnTo>
                        <a:pt x="19609" y="60829"/>
                      </a:lnTo>
                      <a:lnTo>
                        <a:pt x="32003" y="63246"/>
                      </a:lnTo>
                      <a:lnTo>
                        <a:pt x="44279" y="60829"/>
                      </a:lnTo>
                      <a:lnTo>
                        <a:pt x="54197" y="54197"/>
                      </a:lnTo>
                      <a:lnTo>
                        <a:pt x="60829" y="44279"/>
                      </a:lnTo>
                      <a:lnTo>
                        <a:pt x="63245" y="32004"/>
                      </a:lnTo>
                      <a:lnTo>
                        <a:pt x="60829" y="19609"/>
                      </a:lnTo>
                      <a:lnTo>
                        <a:pt x="54197" y="9429"/>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4" name="bk object 23">
                  <a:extLst>
                    <a:ext uri="{FF2B5EF4-FFF2-40B4-BE49-F238E27FC236}">
                      <a16:creationId xmlns:a16="http://schemas.microsoft.com/office/drawing/2014/main" id="{E4C7F5FE-D1D5-4DEE-8AE0-2439D012C1B7}"/>
                    </a:ext>
                  </a:extLst>
                </p:cNvPr>
                <p:cNvSpPr/>
                <p:nvPr/>
              </p:nvSpPr>
              <p:spPr>
                <a:xfrm>
                  <a:off x="3924781" y="6144813"/>
                  <a:ext cx="72000" cy="72000"/>
                </a:xfrm>
                <a:custGeom>
                  <a:avLst/>
                  <a:gdLst/>
                  <a:ahLst/>
                  <a:cxnLst/>
                  <a:rect l="l" t="t" r="r" b="b"/>
                  <a:pathLst>
                    <a:path w="63500" h="63500">
                      <a:moveTo>
                        <a:pt x="32003" y="0"/>
                      </a:moveTo>
                      <a:lnTo>
                        <a:pt x="19609" y="2536"/>
                      </a:lnTo>
                      <a:lnTo>
                        <a:pt x="9429" y="9431"/>
                      </a:lnTo>
                      <a:lnTo>
                        <a:pt x="2536" y="19614"/>
                      </a:lnTo>
                      <a:lnTo>
                        <a:pt x="0" y="32016"/>
                      </a:lnTo>
                      <a:lnTo>
                        <a:pt x="2536" y="44292"/>
                      </a:lnTo>
                      <a:lnTo>
                        <a:pt x="9429" y="54209"/>
                      </a:lnTo>
                      <a:lnTo>
                        <a:pt x="19609" y="60841"/>
                      </a:lnTo>
                      <a:lnTo>
                        <a:pt x="32003" y="63258"/>
                      </a:lnTo>
                      <a:lnTo>
                        <a:pt x="44279" y="60841"/>
                      </a:lnTo>
                      <a:lnTo>
                        <a:pt x="54197" y="54209"/>
                      </a:lnTo>
                      <a:lnTo>
                        <a:pt x="60829" y="44292"/>
                      </a:lnTo>
                      <a:lnTo>
                        <a:pt x="63245" y="32016"/>
                      </a:lnTo>
                      <a:lnTo>
                        <a:pt x="60829" y="19614"/>
                      </a:lnTo>
                      <a:lnTo>
                        <a:pt x="54197" y="9431"/>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6" name="bk object 25">
                  <a:extLst>
                    <a:ext uri="{FF2B5EF4-FFF2-40B4-BE49-F238E27FC236}">
                      <a16:creationId xmlns:a16="http://schemas.microsoft.com/office/drawing/2014/main" id="{BADE538A-0287-45F2-B69E-6DF04DC7AE69}"/>
                    </a:ext>
                  </a:extLst>
                </p:cNvPr>
                <p:cNvSpPr/>
                <p:nvPr/>
              </p:nvSpPr>
              <p:spPr>
                <a:xfrm>
                  <a:off x="4056476" y="6048091"/>
                  <a:ext cx="72000" cy="72000"/>
                </a:xfrm>
                <a:custGeom>
                  <a:avLst/>
                  <a:gdLst/>
                  <a:ahLst/>
                  <a:cxnLst/>
                  <a:rect l="l" t="t" r="r" b="b"/>
                  <a:pathLst>
                    <a:path w="63500" h="63500">
                      <a:moveTo>
                        <a:pt x="32003" y="0"/>
                      </a:moveTo>
                      <a:lnTo>
                        <a:pt x="19609" y="2538"/>
                      </a:lnTo>
                      <a:lnTo>
                        <a:pt x="9429" y="9436"/>
                      </a:lnTo>
                      <a:lnTo>
                        <a:pt x="2536" y="19620"/>
                      </a:lnTo>
                      <a:lnTo>
                        <a:pt x="0" y="32016"/>
                      </a:lnTo>
                      <a:lnTo>
                        <a:pt x="2536" y="44292"/>
                      </a:lnTo>
                      <a:lnTo>
                        <a:pt x="9429" y="54209"/>
                      </a:lnTo>
                      <a:lnTo>
                        <a:pt x="19609" y="60841"/>
                      </a:lnTo>
                      <a:lnTo>
                        <a:pt x="32003" y="63258"/>
                      </a:lnTo>
                      <a:lnTo>
                        <a:pt x="44279" y="60841"/>
                      </a:lnTo>
                      <a:lnTo>
                        <a:pt x="54197" y="54209"/>
                      </a:lnTo>
                      <a:lnTo>
                        <a:pt x="60829" y="44292"/>
                      </a:lnTo>
                      <a:lnTo>
                        <a:pt x="63245" y="32016"/>
                      </a:lnTo>
                      <a:lnTo>
                        <a:pt x="60829" y="19620"/>
                      </a:lnTo>
                      <a:lnTo>
                        <a:pt x="54197" y="9436"/>
                      </a:lnTo>
                      <a:lnTo>
                        <a:pt x="44279" y="2538"/>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8" name="bk object 27">
                  <a:extLst>
                    <a:ext uri="{FF2B5EF4-FFF2-40B4-BE49-F238E27FC236}">
                      <a16:creationId xmlns:a16="http://schemas.microsoft.com/office/drawing/2014/main" id="{6C1B6A44-39EE-47BB-9D73-7C6C9C96A525}"/>
                    </a:ext>
                  </a:extLst>
                </p:cNvPr>
                <p:cNvSpPr/>
                <p:nvPr/>
              </p:nvSpPr>
              <p:spPr>
                <a:xfrm>
                  <a:off x="4182149" y="5551613"/>
                  <a:ext cx="72000" cy="72000"/>
                </a:xfrm>
                <a:custGeom>
                  <a:avLst/>
                  <a:gdLst/>
                  <a:ahLst/>
                  <a:cxnLst/>
                  <a:rect l="l" t="t" r="r" b="b"/>
                  <a:pathLst>
                    <a:path w="63500" h="63500">
                      <a:moveTo>
                        <a:pt x="32003" y="0"/>
                      </a:moveTo>
                      <a:lnTo>
                        <a:pt x="19609" y="2536"/>
                      </a:lnTo>
                      <a:lnTo>
                        <a:pt x="9429" y="9429"/>
                      </a:lnTo>
                      <a:lnTo>
                        <a:pt x="2536" y="19609"/>
                      </a:lnTo>
                      <a:lnTo>
                        <a:pt x="0" y="32004"/>
                      </a:lnTo>
                      <a:lnTo>
                        <a:pt x="2536" y="44279"/>
                      </a:lnTo>
                      <a:lnTo>
                        <a:pt x="9429" y="54197"/>
                      </a:lnTo>
                      <a:lnTo>
                        <a:pt x="19609" y="60829"/>
                      </a:lnTo>
                      <a:lnTo>
                        <a:pt x="32003" y="63246"/>
                      </a:lnTo>
                      <a:lnTo>
                        <a:pt x="44279" y="60829"/>
                      </a:lnTo>
                      <a:lnTo>
                        <a:pt x="54197" y="54197"/>
                      </a:lnTo>
                      <a:lnTo>
                        <a:pt x="60829" y="44279"/>
                      </a:lnTo>
                      <a:lnTo>
                        <a:pt x="63245" y="32004"/>
                      </a:lnTo>
                      <a:lnTo>
                        <a:pt x="60829" y="19609"/>
                      </a:lnTo>
                      <a:lnTo>
                        <a:pt x="54197" y="9429"/>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9" name="bk object 28">
                  <a:extLst>
                    <a:ext uri="{FF2B5EF4-FFF2-40B4-BE49-F238E27FC236}">
                      <a16:creationId xmlns:a16="http://schemas.microsoft.com/office/drawing/2014/main" id="{01B764A2-7A05-4887-A9B0-44A8504839E4}"/>
                    </a:ext>
                  </a:extLst>
                </p:cNvPr>
                <p:cNvSpPr/>
                <p:nvPr/>
              </p:nvSpPr>
              <p:spPr>
                <a:xfrm>
                  <a:off x="3543999" y="5999445"/>
                  <a:ext cx="72000" cy="72000"/>
                </a:xfrm>
                <a:custGeom>
                  <a:avLst/>
                  <a:gdLst/>
                  <a:ahLst/>
                  <a:cxnLst/>
                  <a:rect l="l" t="t" r="r" b="b"/>
                  <a:pathLst>
                    <a:path w="63500" h="63500">
                      <a:moveTo>
                        <a:pt x="32004" y="0"/>
                      </a:moveTo>
                      <a:lnTo>
                        <a:pt x="19609" y="2536"/>
                      </a:lnTo>
                      <a:lnTo>
                        <a:pt x="9429" y="9429"/>
                      </a:lnTo>
                      <a:lnTo>
                        <a:pt x="2536" y="19609"/>
                      </a:lnTo>
                      <a:lnTo>
                        <a:pt x="0" y="32003"/>
                      </a:lnTo>
                      <a:lnTo>
                        <a:pt x="2536" y="44284"/>
                      </a:lnTo>
                      <a:lnTo>
                        <a:pt x="9429" y="54202"/>
                      </a:lnTo>
                      <a:lnTo>
                        <a:pt x="19609" y="60830"/>
                      </a:lnTo>
                      <a:lnTo>
                        <a:pt x="32004" y="63245"/>
                      </a:lnTo>
                      <a:lnTo>
                        <a:pt x="44279" y="60830"/>
                      </a:lnTo>
                      <a:lnTo>
                        <a:pt x="54197" y="54202"/>
                      </a:lnTo>
                      <a:lnTo>
                        <a:pt x="60829" y="44284"/>
                      </a:lnTo>
                      <a:lnTo>
                        <a:pt x="63246" y="32003"/>
                      </a:lnTo>
                      <a:lnTo>
                        <a:pt x="60829" y="19609"/>
                      </a:lnTo>
                      <a:lnTo>
                        <a:pt x="54197" y="9429"/>
                      </a:lnTo>
                      <a:lnTo>
                        <a:pt x="44279" y="2536"/>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3" name="bk object 32">
                  <a:extLst>
                    <a:ext uri="{FF2B5EF4-FFF2-40B4-BE49-F238E27FC236}">
                      <a16:creationId xmlns:a16="http://schemas.microsoft.com/office/drawing/2014/main" id="{C75BEF75-C902-4EAF-BC2F-CE6B41CD4169}"/>
                    </a:ext>
                  </a:extLst>
                </p:cNvPr>
                <p:cNvSpPr/>
                <p:nvPr/>
              </p:nvSpPr>
              <p:spPr>
                <a:xfrm>
                  <a:off x="4592287" y="5442585"/>
                  <a:ext cx="72000" cy="72000"/>
                </a:xfrm>
                <a:custGeom>
                  <a:avLst/>
                  <a:gdLst/>
                  <a:ahLst/>
                  <a:cxnLst/>
                  <a:rect l="l" t="t" r="r" b="b"/>
                  <a:pathLst>
                    <a:path w="63500" h="63500">
                      <a:moveTo>
                        <a:pt x="32003" y="0"/>
                      </a:moveTo>
                      <a:lnTo>
                        <a:pt x="19609" y="2536"/>
                      </a:lnTo>
                      <a:lnTo>
                        <a:pt x="9429" y="9429"/>
                      </a:lnTo>
                      <a:lnTo>
                        <a:pt x="2536" y="19609"/>
                      </a:lnTo>
                      <a:lnTo>
                        <a:pt x="0" y="32003"/>
                      </a:lnTo>
                      <a:lnTo>
                        <a:pt x="2536" y="44284"/>
                      </a:lnTo>
                      <a:lnTo>
                        <a:pt x="9429" y="54202"/>
                      </a:lnTo>
                      <a:lnTo>
                        <a:pt x="19609" y="60830"/>
                      </a:lnTo>
                      <a:lnTo>
                        <a:pt x="32003" y="63245"/>
                      </a:lnTo>
                      <a:lnTo>
                        <a:pt x="44279" y="60830"/>
                      </a:lnTo>
                      <a:lnTo>
                        <a:pt x="54197" y="54202"/>
                      </a:lnTo>
                      <a:lnTo>
                        <a:pt x="60829" y="44284"/>
                      </a:lnTo>
                      <a:lnTo>
                        <a:pt x="63245" y="32003"/>
                      </a:lnTo>
                      <a:lnTo>
                        <a:pt x="60829" y="19609"/>
                      </a:lnTo>
                      <a:lnTo>
                        <a:pt x="54197" y="9429"/>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9" name="bk object 38">
                  <a:extLst>
                    <a:ext uri="{FF2B5EF4-FFF2-40B4-BE49-F238E27FC236}">
                      <a16:creationId xmlns:a16="http://schemas.microsoft.com/office/drawing/2014/main" id="{93941A31-B737-4F38-A9B1-065E6DC46091}"/>
                    </a:ext>
                  </a:extLst>
                </p:cNvPr>
                <p:cNvSpPr/>
                <p:nvPr/>
              </p:nvSpPr>
              <p:spPr>
                <a:xfrm>
                  <a:off x="3097742" y="5599679"/>
                  <a:ext cx="72000" cy="72000"/>
                </a:xfrm>
                <a:custGeom>
                  <a:avLst/>
                  <a:gdLst/>
                  <a:ahLst/>
                  <a:cxnLst/>
                  <a:rect l="l" t="t" r="r" b="b"/>
                  <a:pathLst>
                    <a:path w="63500" h="63500">
                      <a:moveTo>
                        <a:pt x="32004" y="0"/>
                      </a:moveTo>
                      <a:lnTo>
                        <a:pt x="19609" y="2536"/>
                      </a:lnTo>
                      <a:lnTo>
                        <a:pt x="9429" y="9429"/>
                      </a:lnTo>
                      <a:lnTo>
                        <a:pt x="2536" y="19609"/>
                      </a:lnTo>
                      <a:lnTo>
                        <a:pt x="0" y="32004"/>
                      </a:lnTo>
                      <a:lnTo>
                        <a:pt x="2536" y="44279"/>
                      </a:lnTo>
                      <a:lnTo>
                        <a:pt x="9429" y="54197"/>
                      </a:lnTo>
                      <a:lnTo>
                        <a:pt x="19609" y="60829"/>
                      </a:lnTo>
                      <a:lnTo>
                        <a:pt x="32004" y="63246"/>
                      </a:lnTo>
                      <a:lnTo>
                        <a:pt x="44279" y="60829"/>
                      </a:lnTo>
                      <a:lnTo>
                        <a:pt x="54197" y="54197"/>
                      </a:lnTo>
                      <a:lnTo>
                        <a:pt x="60829" y="44279"/>
                      </a:lnTo>
                      <a:lnTo>
                        <a:pt x="63246" y="32004"/>
                      </a:lnTo>
                      <a:lnTo>
                        <a:pt x="60829" y="19609"/>
                      </a:lnTo>
                      <a:lnTo>
                        <a:pt x="54197" y="9429"/>
                      </a:lnTo>
                      <a:lnTo>
                        <a:pt x="44279" y="2536"/>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2" name="bk object 41">
                  <a:extLst>
                    <a:ext uri="{FF2B5EF4-FFF2-40B4-BE49-F238E27FC236}">
                      <a16:creationId xmlns:a16="http://schemas.microsoft.com/office/drawing/2014/main" id="{FD4518BE-787E-4EAF-B134-25589681E2D6}"/>
                    </a:ext>
                  </a:extLst>
                </p:cNvPr>
                <p:cNvSpPr/>
                <p:nvPr/>
              </p:nvSpPr>
              <p:spPr>
                <a:xfrm>
                  <a:off x="3451438" y="5526989"/>
                  <a:ext cx="72000" cy="72000"/>
                </a:xfrm>
                <a:custGeom>
                  <a:avLst/>
                  <a:gdLst/>
                  <a:ahLst/>
                  <a:cxnLst/>
                  <a:rect l="l" t="t" r="r" b="b"/>
                  <a:pathLst>
                    <a:path w="63500" h="63500">
                      <a:moveTo>
                        <a:pt x="32004" y="0"/>
                      </a:moveTo>
                      <a:lnTo>
                        <a:pt x="19609" y="2538"/>
                      </a:lnTo>
                      <a:lnTo>
                        <a:pt x="9429" y="9436"/>
                      </a:lnTo>
                      <a:lnTo>
                        <a:pt x="2536" y="19620"/>
                      </a:lnTo>
                      <a:lnTo>
                        <a:pt x="0" y="32016"/>
                      </a:lnTo>
                      <a:lnTo>
                        <a:pt x="2536" y="44292"/>
                      </a:lnTo>
                      <a:lnTo>
                        <a:pt x="9429" y="54209"/>
                      </a:lnTo>
                      <a:lnTo>
                        <a:pt x="19609" y="60841"/>
                      </a:lnTo>
                      <a:lnTo>
                        <a:pt x="32004" y="63258"/>
                      </a:lnTo>
                      <a:lnTo>
                        <a:pt x="44279" y="60841"/>
                      </a:lnTo>
                      <a:lnTo>
                        <a:pt x="54197" y="54209"/>
                      </a:lnTo>
                      <a:lnTo>
                        <a:pt x="60829" y="44292"/>
                      </a:lnTo>
                      <a:lnTo>
                        <a:pt x="63246" y="32016"/>
                      </a:lnTo>
                      <a:lnTo>
                        <a:pt x="60829" y="19620"/>
                      </a:lnTo>
                      <a:lnTo>
                        <a:pt x="54197" y="9436"/>
                      </a:lnTo>
                      <a:lnTo>
                        <a:pt x="44279" y="2538"/>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4" name="bk object 43">
                  <a:extLst>
                    <a:ext uri="{FF2B5EF4-FFF2-40B4-BE49-F238E27FC236}">
                      <a16:creationId xmlns:a16="http://schemas.microsoft.com/office/drawing/2014/main" id="{6F001275-5D4C-405B-AEA2-521F3E0A0D9B}"/>
                    </a:ext>
                  </a:extLst>
                </p:cNvPr>
                <p:cNvSpPr/>
                <p:nvPr/>
              </p:nvSpPr>
              <p:spPr>
                <a:xfrm>
                  <a:off x="3815667" y="6211635"/>
                  <a:ext cx="72000" cy="72000"/>
                </a:xfrm>
                <a:custGeom>
                  <a:avLst/>
                  <a:gdLst/>
                  <a:ahLst/>
                  <a:cxnLst/>
                  <a:rect l="l" t="t" r="r" b="b"/>
                  <a:pathLst>
                    <a:path w="63500" h="63500">
                      <a:moveTo>
                        <a:pt x="32003" y="0"/>
                      </a:moveTo>
                      <a:lnTo>
                        <a:pt x="19609" y="2538"/>
                      </a:lnTo>
                      <a:lnTo>
                        <a:pt x="9429" y="9436"/>
                      </a:lnTo>
                      <a:lnTo>
                        <a:pt x="2536" y="19620"/>
                      </a:lnTo>
                      <a:lnTo>
                        <a:pt x="0" y="32016"/>
                      </a:lnTo>
                      <a:lnTo>
                        <a:pt x="2536" y="44292"/>
                      </a:lnTo>
                      <a:lnTo>
                        <a:pt x="9429" y="54209"/>
                      </a:lnTo>
                      <a:lnTo>
                        <a:pt x="19609" y="60841"/>
                      </a:lnTo>
                      <a:lnTo>
                        <a:pt x="32003" y="63258"/>
                      </a:lnTo>
                      <a:lnTo>
                        <a:pt x="44279" y="60841"/>
                      </a:lnTo>
                      <a:lnTo>
                        <a:pt x="54197" y="54209"/>
                      </a:lnTo>
                      <a:lnTo>
                        <a:pt x="60829" y="44292"/>
                      </a:lnTo>
                      <a:lnTo>
                        <a:pt x="63245" y="32016"/>
                      </a:lnTo>
                      <a:lnTo>
                        <a:pt x="60829" y="19620"/>
                      </a:lnTo>
                      <a:lnTo>
                        <a:pt x="54197" y="9436"/>
                      </a:lnTo>
                      <a:lnTo>
                        <a:pt x="44279" y="2538"/>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6" name="bk object 45">
                  <a:extLst>
                    <a:ext uri="{FF2B5EF4-FFF2-40B4-BE49-F238E27FC236}">
                      <a16:creationId xmlns:a16="http://schemas.microsoft.com/office/drawing/2014/main" id="{24B80F8A-B430-4485-9952-063781C4C351}"/>
                    </a:ext>
                  </a:extLst>
                </p:cNvPr>
                <p:cNvSpPr/>
                <p:nvPr/>
              </p:nvSpPr>
              <p:spPr>
                <a:xfrm>
                  <a:off x="4398133" y="5968963"/>
                  <a:ext cx="72000" cy="72000"/>
                </a:xfrm>
                <a:custGeom>
                  <a:avLst/>
                  <a:gdLst/>
                  <a:ahLst/>
                  <a:cxnLst/>
                  <a:rect l="l" t="t" r="r" b="b"/>
                  <a:pathLst>
                    <a:path w="63500" h="63500">
                      <a:moveTo>
                        <a:pt x="32003" y="0"/>
                      </a:moveTo>
                      <a:lnTo>
                        <a:pt x="19609" y="2536"/>
                      </a:lnTo>
                      <a:lnTo>
                        <a:pt x="9429" y="9431"/>
                      </a:lnTo>
                      <a:lnTo>
                        <a:pt x="2536" y="19614"/>
                      </a:lnTo>
                      <a:lnTo>
                        <a:pt x="0" y="32016"/>
                      </a:lnTo>
                      <a:lnTo>
                        <a:pt x="2536" y="44292"/>
                      </a:lnTo>
                      <a:lnTo>
                        <a:pt x="9429" y="54209"/>
                      </a:lnTo>
                      <a:lnTo>
                        <a:pt x="19609" y="60841"/>
                      </a:lnTo>
                      <a:lnTo>
                        <a:pt x="32003" y="63258"/>
                      </a:lnTo>
                      <a:lnTo>
                        <a:pt x="44279" y="60841"/>
                      </a:lnTo>
                      <a:lnTo>
                        <a:pt x="54197" y="54209"/>
                      </a:lnTo>
                      <a:lnTo>
                        <a:pt x="60829" y="44292"/>
                      </a:lnTo>
                      <a:lnTo>
                        <a:pt x="63245" y="32016"/>
                      </a:lnTo>
                      <a:lnTo>
                        <a:pt x="60829" y="19614"/>
                      </a:lnTo>
                      <a:lnTo>
                        <a:pt x="54197" y="9431"/>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0" name="bk object 49">
                  <a:extLst>
                    <a:ext uri="{FF2B5EF4-FFF2-40B4-BE49-F238E27FC236}">
                      <a16:creationId xmlns:a16="http://schemas.microsoft.com/office/drawing/2014/main" id="{3B4F5A59-6666-4426-9F5C-22FF24E42C60}"/>
                    </a:ext>
                  </a:extLst>
                </p:cNvPr>
                <p:cNvSpPr/>
                <p:nvPr/>
              </p:nvSpPr>
              <p:spPr>
                <a:xfrm>
                  <a:off x="3800613" y="5606129"/>
                  <a:ext cx="72000" cy="72000"/>
                </a:xfrm>
                <a:custGeom>
                  <a:avLst/>
                  <a:gdLst/>
                  <a:ahLst/>
                  <a:cxnLst/>
                  <a:rect l="l" t="t" r="r" b="b"/>
                  <a:pathLst>
                    <a:path w="63500" h="63500">
                      <a:moveTo>
                        <a:pt x="32003" y="0"/>
                      </a:moveTo>
                      <a:lnTo>
                        <a:pt x="19609" y="2536"/>
                      </a:lnTo>
                      <a:lnTo>
                        <a:pt x="9429" y="9429"/>
                      </a:lnTo>
                      <a:lnTo>
                        <a:pt x="2536" y="19609"/>
                      </a:lnTo>
                      <a:lnTo>
                        <a:pt x="0" y="32004"/>
                      </a:lnTo>
                      <a:lnTo>
                        <a:pt x="2536" y="44279"/>
                      </a:lnTo>
                      <a:lnTo>
                        <a:pt x="9429" y="54197"/>
                      </a:lnTo>
                      <a:lnTo>
                        <a:pt x="19609" y="60829"/>
                      </a:lnTo>
                      <a:lnTo>
                        <a:pt x="32003" y="63246"/>
                      </a:lnTo>
                      <a:lnTo>
                        <a:pt x="44279" y="60829"/>
                      </a:lnTo>
                      <a:lnTo>
                        <a:pt x="54197" y="54197"/>
                      </a:lnTo>
                      <a:lnTo>
                        <a:pt x="60829" y="44279"/>
                      </a:lnTo>
                      <a:lnTo>
                        <a:pt x="63245" y="32004"/>
                      </a:lnTo>
                      <a:lnTo>
                        <a:pt x="60829" y="19609"/>
                      </a:lnTo>
                      <a:lnTo>
                        <a:pt x="54197" y="9429"/>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2" name="bk object 51">
                  <a:extLst>
                    <a:ext uri="{FF2B5EF4-FFF2-40B4-BE49-F238E27FC236}">
                      <a16:creationId xmlns:a16="http://schemas.microsoft.com/office/drawing/2014/main" id="{E2A1EC97-4350-4808-8DC4-DC6095982734}"/>
                    </a:ext>
                  </a:extLst>
                </p:cNvPr>
                <p:cNvSpPr/>
                <p:nvPr/>
              </p:nvSpPr>
              <p:spPr>
                <a:xfrm>
                  <a:off x="3691493" y="6041652"/>
                  <a:ext cx="72000" cy="72000"/>
                </a:xfrm>
                <a:custGeom>
                  <a:avLst/>
                  <a:gdLst/>
                  <a:ahLst/>
                  <a:cxnLst/>
                  <a:rect l="l" t="t" r="r" b="b"/>
                  <a:pathLst>
                    <a:path w="63500" h="63500">
                      <a:moveTo>
                        <a:pt x="32003" y="0"/>
                      </a:moveTo>
                      <a:lnTo>
                        <a:pt x="19609" y="2536"/>
                      </a:lnTo>
                      <a:lnTo>
                        <a:pt x="9429" y="9429"/>
                      </a:lnTo>
                      <a:lnTo>
                        <a:pt x="2536" y="19609"/>
                      </a:lnTo>
                      <a:lnTo>
                        <a:pt x="0" y="32004"/>
                      </a:lnTo>
                      <a:lnTo>
                        <a:pt x="2536" y="44279"/>
                      </a:lnTo>
                      <a:lnTo>
                        <a:pt x="9429" y="54197"/>
                      </a:lnTo>
                      <a:lnTo>
                        <a:pt x="19609" y="60829"/>
                      </a:lnTo>
                      <a:lnTo>
                        <a:pt x="32003" y="63246"/>
                      </a:lnTo>
                      <a:lnTo>
                        <a:pt x="44279" y="60829"/>
                      </a:lnTo>
                      <a:lnTo>
                        <a:pt x="54197" y="54197"/>
                      </a:lnTo>
                      <a:lnTo>
                        <a:pt x="60829" y="44279"/>
                      </a:lnTo>
                      <a:lnTo>
                        <a:pt x="63245" y="32004"/>
                      </a:lnTo>
                      <a:lnTo>
                        <a:pt x="60829" y="19609"/>
                      </a:lnTo>
                      <a:lnTo>
                        <a:pt x="54197" y="9429"/>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3" name="bk object 52">
                  <a:extLst>
                    <a:ext uri="{FF2B5EF4-FFF2-40B4-BE49-F238E27FC236}">
                      <a16:creationId xmlns:a16="http://schemas.microsoft.com/office/drawing/2014/main" id="{D4F26AA8-BC37-4B57-81BA-134EEF0F8C22}"/>
                    </a:ext>
                  </a:extLst>
                </p:cNvPr>
                <p:cNvSpPr/>
                <p:nvPr/>
              </p:nvSpPr>
              <p:spPr>
                <a:xfrm>
                  <a:off x="3121822" y="5672359"/>
                  <a:ext cx="72000" cy="72000"/>
                </a:xfrm>
                <a:custGeom>
                  <a:avLst/>
                  <a:gdLst/>
                  <a:ahLst/>
                  <a:cxnLst/>
                  <a:rect l="l" t="t" r="r" b="b"/>
                  <a:pathLst>
                    <a:path w="63500" h="63500">
                      <a:moveTo>
                        <a:pt x="32004" y="0"/>
                      </a:moveTo>
                      <a:lnTo>
                        <a:pt x="19609" y="2538"/>
                      </a:lnTo>
                      <a:lnTo>
                        <a:pt x="9429" y="9436"/>
                      </a:lnTo>
                      <a:lnTo>
                        <a:pt x="2536" y="19620"/>
                      </a:lnTo>
                      <a:lnTo>
                        <a:pt x="0" y="32016"/>
                      </a:lnTo>
                      <a:lnTo>
                        <a:pt x="2536" y="44292"/>
                      </a:lnTo>
                      <a:lnTo>
                        <a:pt x="9429" y="54209"/>
                      </a:lnTo>
                      <a:lnTo>
                        <a:pt x="19609" y="60841"/>
                      </a:lnTo>
                      <a:lnTo>
                        <a:pt x="32004" y="63258"/>
                      </a:lnTo>
                      <a:lnTo>
                        <a:pt x="44279" y="60841"/>
                      </a:lnTo>
                      <a:lnTo>
                        <a:pt x="54197" y="54209"/>
                      </a:lnTo>
                      <a:lnTo>
                        <a:pt x="60829" y="44292"/>
                      </a:lnTo>
                      <a:lnTo>
                        <a:pt x="63246" y="32016"/>
                      </a:lnTo>
                      <a:lnTo>
                        <a:pt x="60829" y="19620"/>
                      </a:lnTo>
                      <a:lnTo>
                        <a:pt x="54197" y="9436"/>
                      </a:lnTo>
                      <a:lnTo>
                        <a:pt x="44279" y="2538"/>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0" name="bk object 59">
                  <a:extLst>
                    <a:ext uri="{FF2B5EF4-FFF2-40B4-BE49-F238E27FC236}">
                      <a16:creationId xmlns:a16="http://schemas.microsoft.com/office/drawing/2014/main" id="{8A14B633-ACEE-4672-9E67-97D29F6310F6}"/>
                    </a:ext>
                  </a:extLst>
                </p:cNvPr>
                <p:cNvSpPr/>
                <p:nvPr/>
              </p:nvSpPr>
              <p:spPr>
                <a:xfrm>
                  <a:off x="3738153" y="6066267"/>
                  <a:ext cx="72000" cy="72000"/>
                </a:xfrm>
                <a:custGeom>
                  <a:avLst/>
                  <a:gdLst/>
                  <a:ahLst/>
                  <a:cxnLst/>
                  <a:rect l="l" t="t" r="r" b="b"/>
                  <a:pathLst>
                    <a:path w="63500" h="63500">
                      <a:moveTo>
                        <a:pt x="32003" y="0"/>
                      </a:moveTo>
                      <a:lnTo>
                        <a:pt x="19609" y="2536"/>
                      </a:lnTo>
                      <a:lnTo>
                        <a:pt x="9429" y="9431"/>
                      </a:lnTo>
                      <a:lnTo>
                        <a:pt x="2536" y="19614"/>
                      </a:lnTo>
                      <a:lnTo>
                        <a:pt x="0" y="32016"/>
                      </a:lnTo>
                      <a:lnTo>
                        <a:pt x="2536" y="44292"/>
                      </a:lnTo>
                      <a:lnTo>
                        <a:pt x="9429" y="54209"/>
                      </a:lnTo>
                      <a:lnTo>
                        <a:pt x="19609" y="60841"/>
                      </a:lnTo>
                      <a:lnTo>
                        <a:pt x="32003" y="63258"/>
                      </a:lnTo>
                      <a:lnTo>
                        <a:pt x="44279" y="60841"/>
                      </a:lnTo>
                      <a:lnTo>
                        <a:pt x="54197" y="54209"/>
                      </a:lnTo>
                      <a:lnTo>
                        <a:pt x="60829" y="44292"/>
                      </a:lnTo>
                      <a:lnTo>
                        <a:pt x="63245" y="32016"/>
                      </a:lnTo>
                      <a:lnTo>
                        <a:pt x="60829" y="19614"/>
                      </a:lnTo>
                      <a:lnTo>
                        <a:pt x="54197" y="9431"/>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3" name="bk object 62">
                  <a:extLst>
                    <a:ext uri="{FF2B5EF4-FFF2-40B4-BE49-F238E27FC236}">
                      <a16:creationId xmlns:a16="http://schemas.microsoft.com/office/drawing/2014/main" id="{4DDA7E23-F8E7-45A3-B803-AD98CD0C2C7C}"/>
                    </a:ext>
                  </a:extLst>
                </p:cNvPr>
                <p:cNvSpPr/>
                <p:nvPr/>
              </p:nvSpPr>
              <p:spPr>
                <a:xfrm>
                  <a:off x="3660640" y="5327106"/>
                  <a:ext cx="72000" cy="72000"/>
                </a:xfrm>
                <a:custGeom>
                  <a:avLst/>
                  <a:gdLst/>
                  <a:ahLst/>
                  <a:cxnLst/>
                  <a:rect l="l" t="t" r="r" b="b"/>
                  <a:pathLst>
                    <a:path w="63500" h="63500">
                      <a:moveTo>
                        <a:pt x="32003" y="0"/>
                      </a:moveTo>
                      <a:lnTo>
                        <a:pt x="19609" y="2538"/>
                      </a:lnTo>
                      <a:lnTo>
                        <a:pt x="9429" y="9436"/>
                      </a:lnTo>
                      <a:lnTo>
                        <a:pt x="2536" y="19620"/>
                      </a:lnTo>
                      <a:lnTo>
                        <a:pt x="0" y="32016"/>
                      </a:lnTo>
                      <a:lnTo>
                        <a:pt x="2536" y="44292"/>
                      </a:lnTo>
                      <a:lnTo>
                        <a:pt x="9429" y="54209"/>
                      </a:lnTo>
                      <a:lnTo>
                        <a:pt x="19609" y="60841"/>
                      </a:lnTo>
                      <a:lnTo>
                        <a:pt x="32003" y="63258"/>
                      </a:lnTo>
                      <a:lnTo>
                        <a:pt x="44279" y="60841"/>
                      </a:lnTo>
                      <a:lnTo>
                        <a:pt x="54197" y="54209"/>
                      </a:lnTo>
                      <a:lnTo>
                        <a:pt x="60829" y="44292"/>
                      </a:lnTo>
                      <a:lnTo>
                        <a:pt x="63245" y="32016"/>
                      </a:lnTo>
                      <a:lnTo>
                        <a:pt x="60829" y="19620"/>
                      </a:lnTo>
                      <a:lnTo>
                        <a:pt x="54197" y="9436"/>
                      </a:lnTo>
                      <a:lnTo>
                        <a:pt x="44279" y="2538"/>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8" name="bk object 67">
                  <a:extLst>
                    <a:ext uri="{FF2B5EF4-FFF2-40B4-BE49-F238E27FC236}">
                      <a16:creationId xmlns:a16="http://schemas.microsoft.com/office/drawing/2014/main" id="{F200343C-4680-4FE2-9C16-475E1F20D112}"/>
                    </a:ext>
                  </a:extLst>
                </p:cNvPr>
                <p:cNvSpPr/>
                <p:nvPr/>
              </p:nvSpPr>
              <p:spPr>
                <a:xfrm>
                  <a:off x="3156443" y="5914448"/>
                  <a:ext cx="72000" cy="72000"/>
                </a:xfrm>
                <a:custGeom>
                  <a:avLst/>
                  <a:gdLst/>
                  <a:ahLst/>
                  <a:cxnLst/>
                  <a:rect l="l" t="t" r="r" b="b"/>
                  <a:pathLst>
                    <a:path w="63500" h="63500">
                      <a:moveTo>
                        <a:pt x="32004" y="0"/>
                      </a:moveTo>
                      <a:lnTo>
                        <a:pt x="19609" y="2538"/>
                      </a:lnTo>
                      <a:lnTo>
                        <a:pt x="9429" y="9436"/>
                      </a:lnTo>
                      <a:lnTo>
                        <a:pt x="2536" y="19620"/>
                      </a:lnTo>
                      <a:lnTo>
                        <a:pt x="0" y="32016"/>
                      </a:lnTo>
                      <a:lnTo>
                        <a:pt x="2536" y="44292"/>
                      </a:lnTo>
                      <a:lnTo>
                        <a:pt x="9429" y="54209"/>
                      </a:lnTo>
                      <a:lnTo>
                        <a:pt x="19609" y="60841"/>
                      </a:lnTo>
                      <a:lnTo>
                        <a:pt x="32004" y="63258"/>
                      </a:lnTo>
                      <a:lnTo>
                        <a:pt x="44279" y="60841"/>
                      </a:lnTo>
                      <a:lnTo>
                        <a:pt x="54197" y="54209"/>
                      </a:lnTo>
                      <a:lnTo>
                        <a:pt x="60829" y="44292"/>
                      </a:lnTo>
                      <a:lnTo>
                        <a:pt x="63246" y="32016"/>
                      </a:lnTo>
                      <a:lnTo>
                        <a:pt x="60829" y="19620"/>
                      </a:lnTo>
                      <a:lnTo>
                        <a:pt x="54197" y="9436"/>
                      </a:lnTo>
                      <a:lnTo>
                        <a:pt x="44279" y="2538"/>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9" name="bk object 68">
                  <a:extLst>
                    <a:ext uri="{FF2B5EF4-FFF2-40B4-BE49-F238E27FC236}">
                      <a16:creationId xmlns:a16="http://schemas.microsoft.com/office/drawing/2014/main" id="{A095450B-8FF6-46A8-AE49-43B7BA41651A}"/>
                    </a:ext>
                  </a:extLst>
                </p:cNvPr>
                <p:cNvSpPr/>
                <p:nvPr/>
              </p:nvSpPr>
              <p:spPr>
                <a:xfrm>
                  <a:off x="4631415" y="6072134"/>
                  <a:ext cx="72000" cy="72000"/>
                </a:xfrm>
                <a:custGeom>
                  <a:avLst/>
                  <a:gdLst/>
                  <a:ahLst/>
                  <a:cxnLst/>
                  <a:rect l="l" t="t" r="r" b="b"/>
                  <a:pathLst>
                    <a:path w="63500" h="63500">
                      <a:moveTo>
                        <a:pt x="32003" y="0"/>
                      </a:moveTo>
                      <a:lnTo>
                        <a:pt x="19609" y="2536"/>
                      </a:lnTo>
                      <a:lnTo>
                        <a:pt x="9429" y="9429"/>
                      </a:lnTo>
                      <a:lnTo>
                        <a:pt x="2536" y="19609"/>
                      </a:lnTo>
                      <a:lnTo>
                        <a:pt x="0" y="32004"/>
                      </a:lnTo>
                      <a:lnTo>
                        <a:pt x="2536" y="44279"/>
                      </a:lnTo>
                      <a:lnTo>
                        <a:pt x="9429" y="54197"/>
                      </a:lnTo>
                      <a:lnTo>
                        <a:pt x="19609" y="60829"/>
                      </a:lnTo>
                      <a:lnTo>
                        <a:pt x="32003" y="63246"/>
                      </a:lnTo>
                      <a:lnTo>
                        <a:pt x="44279" y="60829"/>
                      </a:lnTo>
                      <a:lnTo>
                        <a:pt x="54197" y="54197"/>
                      </a:lnTo>
                      <a:lnTo>
                        <a:pt x="60829" y="44279"/>
                      </a:lnTo>
                      <a:lnTo>
                        <a:pt x="63245" y="32004"/>
                      </a:lnTo>
                      <a:lnTo>
                        <a:pt x="60829" y="19609"/>
                      </a:lnTo>
                      <a:lnTo>
                        <a:pt x="54197" y="9429"/>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1" name="bk object 70">
                  <a:extLst>
                    <a:ext uri="{FF2B5EF4-FFF2-40B4-BE49-F238E27FC236}">
                      <a16:creationId xmlns:a16="http://schemas.microsoft.com/office/drawing/2014/main" id="{258C223A-4B32-452C-A22C-C6A13EEFF754}"/>
                    </a:ext>
                  </a:extLst>
                </p:cNvPr>
                <p:cNvSpPr/>
                <p:nvPr/>
              </p:nvSpPr>
              <p:spPr>
                <a:xfrm>
                  <a:off x="3520672" y="6005303"/>
                  <a:ext cx="72000" cy="72000"/>
                </a:xfrm>
                <a:custGeom>
                  <a:avLst/>
                  <a:gdLst/>
                  <a:ahLst/>
                  <a:cxnLst/>
                  <a:rect l="l" t="t" r="r" b="b"/>
                  <a:pathLst>
                    <a:path w="63500" h="63500">
                      <a:moveTo>
                        <a:pt x="32004" y="0"/>
                      </a:moveTo>
                      <a:lnTo>
                        <a:pt x="19609" y="2538"/>
                      </a:lnTo>
                      <a:lnTo>
                        <a:pt x="9429" y="9436"/>
                      </a:lnTo>
                      <a:lnTo>
                        <a:pt x="2536" y="19620"/>
                      </a:lnTo>
                      <a:lnTo>
                        <a:pt x="0" y="32016"/>
                      </a:lnTo>
                      <a:lnTo>
                        <a:pt x="2536" y="44292"/>
                      </a:lnTo>
                      <a:lnTo>
                        <a:pt x="9429" y="54209"/>
                      </a:lnTo>
                      <a:lnTo>
                        <a:pt x="19609" y="60841"/>
                      </a:lnTo>
                      <a:lnTo>
                        <a:pt x="32004" y="63258"/>
                      </a:lnTo>
                      <a:lnTo>
                        <a:pt x="44279" y="60841"/>
                      </a:lnTo>
                      <a:lnTo>
                        <a:pt x="54197" y="54209"/>
                      </a:lnTo>
                      <a:lnTo>
                        <a:pt x="60829" y="44292"/>
                      </a:lnTo>
                      <a:lnTo>
                        <a:pt x="63246" y="32016"/>
                      </a:lnTo>
                      <a:lnTo>
                        <a:pt x="60829" y="19620"/>
                      </a:lnTo>
                      <a:lnTo>
                        <a:pt x="54197" y="9436"/>
                      </a:lnTo>
                      <a:lnTo>
                        <a:pt x="44279" y="2538"/>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5" name="bk object 24">
                  <a:extLst>
                    <a:ext uri="{FF2B5EF4-FFF2-40B4-BE49-F238E27FC236}">
                      <a16:creationId xmlns:a16="http://schemas.microsoft.com/office/drawing/2014/main" id="{91905889-71DD-4A1E-8DBD-2FD7841BCE52}"/>
                    </a:ext>
                  </a:extLst>
                </p:cNvPr>
                <p:cNvSpPr/>
                <p:nvPr/>
              </p:nvSpPr>
              <p:spPr>
                <a:xfrm>
                  <a:off x="3365644" y="4558057"/>
                  <a:ext cx="72000" cy="72000"/>
                </a:xfrm>
                <a:custGeom>
                  <a:avLst/>
                  <a:gdLst/>
                  <a:ahLst/>
                  <a:cxnLst/>
                  <a:rect l="l" t="t" r="r" b="b"/>
                  <a:pathLst>
                    <a:path w="63500" h="63500">
                      <a:moveTo>
                        <a:pt x="32004" y="0"/>
                      </a:moveTo>
                      <a:lnTo>
                        <a:pt x="19609" y="2536"/>
                      </a:lnTo>
                      <a:lnTo>
                        <a:pt x="9429" y="9429"/>
                      </a:lnTo>
                      <a:lnTo>
                        <a:pt x="2536" y="19609"/>
                      </a:lnTo>
                      <a:lnTo>
                        <a:pt x="0" y="32003"/>
                      </a:lnTo>
                      <a:lnTo>
                        <a:pt x="2536" y="44286"/>
                      </a:lnTo>
                      <a:lnTo>
                        <a:pt x="9429" y="54208"/>
                      </a:lnTo>
                      <a:lnTo>
                        <a:pt x="19609" y="60841"/>
                      </a:lnTo>
                      <a:lnTo>
                        <a:pt x="32004" y="63258"/>
                      </a:lnTo>
                      <a:lnTo>
                        <a:pt x="44279" y="60841"/>
                      </a:lnTo>
                      <a:lnTo>
                        <a:pt x="54197" y="54208"/>
                      </a:lnTo>
                      <a:lnTo>
                        <a:pt x="60829" y="44286"/>
                      </a:lnTo>
                      <a:lnTo>
                        <a:pt x="63246" y="32003"/>
                      </a:lnTo>
                      <a:lnTo>
                        <a:pt x="60829" y="19609"/>
                      </a:lnTo>
                      <a:lnTo>
                        <a:pt x="54197" y="9429"/>
                      </a:lnTo>
                      <a:lnTo>
                        <a:pt x="44279" y="2536"/>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7" name="bk object 26">
                  <a:extLst>
                    <a:ext uri="{FF2B5EF4-FFF2-40B4-BE49-F238E27FC236}">
                      <a16:creationId xmlns:a16="http://schemas.microsoft.com/office/drawing/2014/main" id="{E7868D1E-5DF8-414C-86CA-85759C8B3A5D}"/>
                    </a:ext>
                  </a:extLst>
                </p:cNvPr>
                <p:cNvSpPr/>
                <p:nvPr/>
              </p:nvSpPr>
              <p:spPr>
                <a:xfrm>
                  <a:off x="3482291" y="4661218"/>
                  <a:ext cx="72000" cy="72000"/>
                </a:xfrm>
                <a:custGeom>
                  <a:avLst/>
                  <a:gdLst/>
                  <a:ahLst/>
                  <a:cxnLst/>
                  <a:rect l="l" t="t" r="r" b="b"/>
                  <a:pathLst>
                    <a:path w="63500" h="63500">
                      <a:moveTo>
                        <a:pt x="32004" y="0"/>
                      </a:moveTo>
                      <a:lnTo>
                        <a:pt x="19609" y="2538"/>
                      </a:lnTo>
                      <a:lnTo>
                        <a:pt x="9429" y="9436"/>
                      </a:lnTo>
                      <a:lnTo>
                        <a:pt x="2536" y="19620"/>
                      </a:lnTo>
                      <a:lnTo>
                        <a:pt x="0" y="32016"/>
                      </a:lnTo>
                      <a:lnTo>
                        <a:pt x="2536" y="44292"/>
                      </a:lnTo>
                      <a:lnTo>
                        <a:pt x="9429" y="54209"/>
                      </a:lnTo>
                      <a:lnTo>
                        <a:pt x="19609" y="60841"/>
                      </a:lnTo>
                      <a:lnTo>
                        <a:pt x="32004" y="63258"/>
                      </a:lnTo>
                      <a:lnTo>
                        <a:pt x="44279" y="60841"/>
                      </a:lnTo>
                      <a:lnTo>
                        <a:pt x="54197" y="54209"/>
                      </a:lnTo>
                      <a:lnTo>
                        <a:pt x="60829" y="44292"/>
                      </a:lnTo>
                      <a:lnTo>
                        <a:pt x="63246" y="32016"/>
                      </a:lnTo>
                      <a:lnTo>
                        <a:pt x="60829" y="19620"/>
                      </a:lnTo>
                      <a:lnTo>
                        <a:pt x="54197" y="9436"/>
                      </a:lnTo>
                      <a:lnTo>
                        <a:pt x="44279" y="2538"/>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8" name="bk object 37">
                  <a:extLst>
                    <a:ext uri="{FF2B5EF4-FFF2-40B4-BE49-F238E27FC236}">
                      <a16:creationId xmlns:a16="http://schemas.microsoft.com/office/drawing/2014/main" id="{7570EB59-70B8-4B61-A017-E0A7F21EBD8C}"/>
                    </a:ext>
                  </a:extLst>
                </p:cNvPr>
                <p:cNvSpPr/>
                <p:nvPr/>
              </p:nvSpPr>
              <p:spPr>
                <a:xfrm>
                  <a:off x="3241476" y="4988305"/>
                  <a:ext cx="72000" cy="72000"/>
                </a:xfrm>
                <a:custGeom>
                  <a:avLst/>
                  <a:gdLst/>
                  <a:ahLst/>
                  <a:cxnLst/>
                  <a:rect l="l" t="t" r="r" b="b"/>
                  <a:pathLst>
                    <a:path w="63500" h="63500">
                      <a:moveTo>
                        <a:pt x="32004" y="0"/>
                      </a:moveTo>
                      <a:lnTo>
                        <a:pt x="19609" y="2536"/>
                      </a:lnTo>
                      <a:lnTo>
                        <a:pt x="9429" y="9429"/>
                      </a:lnTo>
                      <a:lnTo>
                        <a:pt x="2536" y="19609"/>
                      </a:lnTo>
                      <a:lnTo>
                        <a:pt x="0" y="32003"/>
                      </a:lnTo>
                      <a:lnTo>
                        <a:pt x="2536" y="44284"/>
                      </a:lnTo>
                      <a:lnTo>
                        <a:pt x="9429" y="54202"/>
                      </a:lnTo>
                      <a:lnTo>
                        <a:pt x="19609" y="60830"/>
                      </a:lnTo>
                      <a:lnTo>
                        <a:pt x="32004" y="63245"/>
                      </a:lnTo>
                      <a:lnTo>
                        <a:pt x="44279" y="60830"/>
                      </a:lnTo>
                      <a:lnTo>
                        <a:pt x="54197" y="54202"/>
                      </a:lnTo>
                      <a:lnTo>
                        <a:pt x="60829" y="44284"/>
                      </a:lnTo>
                      <a:lnTo>
                        <a:pt x="63246" y="32003"/>
                      </a:lnTo>
                      <a:lnTo>
                        <a:pt x="60829" y="19609"/>
                      </a:lnTo>
                      <a:lnTo>
                        <a:pt x="54197" y="9429"/>
                      </a:lnTo>
                      <a:lnTo>
                        <a:pt x="44279" y="2536"/>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3" name="bk object 42">
                  <a:extLst>
                    <a:ext uri="{FF2B5EF4-FFF2-40B4-BE49-F238E27FC236}">
                      <a16:creationId xmlns:a16="http://schemas.microsoft.com/office/drawing/2014/main" id="{3874520F-FA37-43F3-9011-930716C0A2AB}"/>
                    </a:ext>
                  </a:extLst>
                </p:cNvPr>
                <p:cNvSpPr/>
                <p:nvPr/>
              </p:nvSpPr>
              <p:spPr>
                <a:xfrm>
                  <a:off x="3288137" y="4461335"/>
                  <a:ext cx="72000" cy="72000"/>
                </a:xfrm>
                <a:custGeom>
                  <a:avLst/>
                  <a:gdLst/>
                  <a:ahLst/>
                  <a:cxnLst/>
                  <a:rect l="l" t="t" r="r" b="b"/>
                  <a:pathLst>
                    <a:path w="63500" h="63500">
                      <a:moveTo>
                        <a:pt x="32004" y="0"/>
                      </a:moveTo>
                      <a:lnTo>
                        <a:pt x="19609" y="2538"/>
                      </a:lnTo>
                      <a:lnTo>
                        <a:pt x="9429" y="9436"/>
                      </a:lnTo>
                      <a:lnTo>
                        <a:pt x="2536" y="19620"/>
                      </a:lnTo>
                      <a:lnTo>
                        <a:pt x="0" y="32016"/>
                      </a:lnTo>
                      <a:lnTo>
                        <a:pt x="2536" y="44292"/>
                      </a:lnTo>
                      <a:lnTo>
                        <a:pt x="9429" y="54209"/>
                      </a:lnTo>
                      <a:lnTo>
                        <a:pt x="19609" y="60841"/>
                      </a:lnTo>
                      <a:lnTo>
                        <a:pt x="32004" y="63258"/>
                      </a:lnTo>
                      <a:lnTo>
                        <a:pt x="44279" y="60841"/>
                      </a:lnTo>
                      <a:lnTo>
                        <a:pt x="54197" y="54209"/>
                      </a:lnTo>
                      <a:lnTo>
                        <a:pt x="60829" y="44292"/>
                      </a:lnTo>
                      <a:lnTo>
                        <a:pt x="63246" y="32016"/>
                      </a:lnTo>
                      <a:lnTo>
                        <a:pt x="60829" y="19620"/>
                      </a:lnTo>
                      <a:lnTo>
                        <a:pt x="54197" y="9436"/>
                      </a:lnTo>
                      <a:lnTo>
                        <a:pt x="44279" y="2538"/>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5" name="bk object 44">
                  <a:extLst>
                    <a:ext uri="{FF2B5EF4-FFF2-40B4-BE49-F238E27FC236}">
                      <a16:creationId xmlns:a16="http://schemas.microsoft.com/office/drawing/2014/main" id="{5BE35C74-AD83-4B7E-96AF-1F7E1DE077E6}"/>
                    </a:ext>
                  </a:extLst>
                </p:cNvPr>
                <p:cNvSpPr/>
                <p:nvPr/>
              </p:nvSpPr>
              <p:spPr>
                <a:xfrm>
                  <a:off x="4142264" y="4637186"/>
                  <a:ext cx="72000" cy="72000"/>
                </a:xfrm>
                <a:custGeom>
                  <a:avLst/>
                  <a:gdLst/>
                  <a:ahLst/>
                  <a:cxnLst/>
                  <a:rect l="l" t="t" r="r" b="b"/>
                  <a:pathLst>
                    <a:path w="63500" h="63500">
                      <a:moveTo>
                        <a:pt x="32003" y="0"/>
                      </a:moveTo>
                      <a:lnTo>
                        <a:pt x="19609" y="2538"/>
                      </a:lnTo>
                      <a:lnTo>
                        <a:pt x="9429" y="9436"/>
                      </a:lnTo>
                      <a:lnTo>
                        <a:pt x="2536" y="19620"/>
                      </a:lnTo>
                      <a:lnTo>
                        <a:pt x="0" y="32016"/>
                      </a:lnTo>
                      <a:lnTo>
                        <a:pt x="2536" y="44292"/>
                      </a:lnTo>
                      <a:lnTo>
                        <a:pt x="9429" y="54209"/>
                      </a:lnTo>
                      <a:lnTo>
                        <a:pt x="19609" y="60841"/>
                      </a:lnTo>
                      <a:lnTo>
                        <a:pt x="32003" y="63258"/>
                      </a:lnTo>
                      <a:lnTo>
                        <a:pt x="44279" y="60841"/>
                      </a:lnTo>
                      <a:lnTo>
                        <a:pt x="54197" y="54209"/>
                      </a:lnTo>
                      <a:lnTo>
                        <a:pt x="60829" y="44292"/>
                      </a:lnTo>
                      <a:lnTo>
                        <a:pt x="63245" y="32016"/>
                      </a:lnTo>
                      <a:lnTo>
                        <a:pt x="60829" y="19620"/>
                      </a:lnTo>
                      <a:lnTo>
                        <a:pt x="54197" y="9436"/>
                      </a:lnTo>
                      <a:lnTo>
                        <a:pt x="44279" y="2538"/>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8" name="bk object 47">
                  <a:extLst>
                    <a:ext uri="{FF2B5EF4-FFF2-40B4-BE49-F238E27FC236}">
                      <a16:creationId xmlns:a16="http://schemas.microsoft.com/office/drawing/2014/main" id="{80BD8059-20F2-4891-9A95-0B1F25650E3A}"/>
                    </a:ext>
                  </a:extLst>
                </p:cNvPr>
                <p:cNvSpPr/>
                <p:nvPr/>
              </p:nvSpPr>
              <p:spPr>
                <a:xfrm>
                  <a:off x="3295658" y="4891583"/>
                  <a:ext cx="72000" cy="72000"/>
                </a:xfrm>
                <a:custGeom>
                  <a:avLst/>
                  <a:gdLst/>
                  <a:ahLst/>
                  <a:cxnLst/>
                  <a:rect l="l" t="t" r="r" b="b"/>
                  <a:pathLst>
                    <a:path w="63500" h="63500">
                      <a:moveTo>
                        <a:pt x="32004" y="0"/>
                      </a:moveTo>
                      <a:lnTo>
                        <a:pt x="19609" y="2538"/>
                      </a:lnTo>
                      <a:lnTo>
                        <a:pt x="9429" y="9436"/>
                      </a:lnTo>
                      <a:lnTo>
                        <a:pt x="2536" y="19620"/>
                      </a:lnTo>
                      <a:lnTo>
                        <a:pt x="0" y="32016"/>
                      </a:lnTo>
                      <a:lnTo>
                        <a:pt x="2536" y="44292"/>
                      </a:lnTo>
                      <a:lnTo>
                        <a:pt x="9429" y="54209"/>
                      </a:lnTo>
                      <a:lnTo>
                        <a:pt x="19609" y="60841"/>
                      </a:lnTo>
                      <a:lnTo>
                        <a:pt x="32004" y="63258"/>
                      </a:lnTo>
                      <a:lnTo>
                        <a:pt x="44279" y="60841"/>
                      </a:lnTo>
                      <a:lnTo>
                        <a:pt x="54197" y="54209"/>
                      </a:lnTo>
                      <a:lnTo>
                        <a:pt x="60829" y="44292"/>
                      </a:lnTo>
                      <a:lnTo>
                        <a:pt x="63246" y="32016"/>
                      </a:lnTo>
                      <a:lnTo>
                        <a:pt x="60829" y="19620"/>
                      </a:lnTo>
                      <a:lnTo>
                        <a:pt x="54197" y="9436"/>
                      </a:lnTo>
                      <a:lnTo>
                        <a:pt x="44279" y="2538"/>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4" name="bk object 53">
                  <a:extLst>
                    <a:ext uri="{FF2B5EF4-FFF2-40B4-BE49-F238E27FC236}">
                      <a16:creationId xmlns:a16="http://schemas.microsoft.com/office/drawing/2014/main" id="{BEF50258-7095-47F8-8903-9D528C7B7C44}"/>
                    </a:ext>
                  </a:extLst>
                </p:cNvPr>
                <p:cNvSpPr/>
                <p:nvPr/>
              </p:nvSpPr>
              <p:spPr>
                <a:xfrm>
                  <a:off x="3559799" y="4624879"/>
                  <a:ext cx="72000" cy="72000"/>
                </a:xfrm>
                <a:custGeom>
                  <a:avLst/>
                  <a:gdLst/>
                  <a:ahLst/>
                  <a:cxnLst/>
                  <a:rect l="l" t="t" r="r" b="b"/>
                  <a:pathLst>
                    <a:path w="63500" h="63500">
                      <a:moveTo>
                        <a:pt x="32004" y="0"/>
                      </a:moveTo>
                      <a:lnTo>
                        <a:pt x="19609" y="2538"/>
                      </a:lnTo>
                      <a:lnTo>
                        <a:pt x="9429" y="9436"/>
                      </a:lnTo>
                      <a:lnTo>
                        <a:pt x="2536" y="19620"/>
                      </a:lnTo>
                      <a:lnTo>
                        <a:pt x="0" y="32016"/>
                      </a:lnTo>
                      <a:lnTo>
                        <a:pt x="2536" y="44292"/>
                      </a:lnTo>
                      <a:lnTo>
                        <a:pt x="9429" y="54209"/>
                      </a:lnTo>
                      <a:lnTo>
                        <a:pt x="19609" y="60841"/>
                      </a:lnTo>
                      <a:lnTo>
                        <a:pt x="32004" y="63258"/>
                      </a:lnTo>
                      <a:lnTo>
                        <a:pt x="44279" y="60841"/>
                      </a:lnTo>
                      <a:lnTo>
                        <a:pt x="54197" y="54209"/>
                      </a:lnTo>
                      <a:lnTo>
                        <a:pt x="60829" y="44292"/>
                      </a:lnTo>
                      <a:lnTo>
                        <a:pt x="63246" y="32016"/>
                      </a:lnTo>
                      <a:lnTo>
                        <a:pt x="60829" y="19620"/>
                      </a:lnTo>
                      <a:lnTo>
                        <a:pt x="54197" y="9436"/>
                      </a:lnTo>
                      <a:lnTo>
                        <a:pt x="44279" y="2538"/>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1" name="bk object 60">
                  <a:extLst>
                    <a:ext uri="{FF2B5EF4-FFF2-40B4-BE49-F238E27FC236}">
                      <a16:creationId xmlns:a16="http://schemas.microsoft.com/office/drawing/2014/main" id="{372DFBE0-5258-4733-A870-7BFF74FDB38C}"/>
                    </a:ext>
                  </a:extLst>
                </p:cNvPr>
                <p:cNvSpPr/>
                <p:nvPr/>
              </p:nvSpPr>
              <p:spPr>
                <a:xfrm>
                  <a:off x="3078175" y="5145398"/>
                  <a:ext cx="72000" cy="72000"/>
                </a:xfrm>
                <a:custGeom>
                  <a:avLst/>
                  <a:gdLst/>
                  <a:ahLst/>
                  <a:cxnLst/>
                  <a:rect l="l" t="t" r="r" b="b"/>
                  <a:pathLst>
                    <a:path w="63500" h="63500">
                      <a:moveTo>
                        <a:pt x="32004" y="0"/>
                      </a:moveTo>
                      <a:lnTo>
                        <a:pt x="19609" y="2536"/>
                      </a:lnTo>
                      <a:lnTo>
                        <a:pt x="9429" y="9429"/>
                      </a:lnTo>
                      <a:lnTo>
                        <a:pt x="2536" y="19609"/>
                      </a:lnTo>
                      <a:lnTo>
                        <a:pt x="0" y="32004"/>
                      </a:lnTo>
                      <a:lnTo>
                        <a:pt x="2536" y="44279"/>
                      </a:lnTo>
                      <a:lnTo>
                        <a:pt x="9429" y="54197"/>
                      </a:lnTo>
                      <a:lnTo>
                        <a:pt x="19609" y="60829"/>
                      </a:lnTo>
                      <a:lnTo>
                        <a:pt x="32004" y="63246"/>
                      </a:lnTo>
                      <a:lnTo>
                        <a:pt x="44279" y="60829"/>
                      </a:lnTo>
                      <a:lnTo>
                        <a:pt x="54197" y="54197"/>
                      </a:lnTo>
                      <a:lnTo>
                        <a:pt x="60829" y="44279"/>
                      </a:lnTo>
                      <a:lnTo>
                        <a:pt x="63246" y="32004"/>
                      </a:lnTo>
                      <a:lnTo>
                        <a:pt x="60829" y="19609"/>
                      </a:lnTo>
                      <a:lnTo>
                        <a:pt x="54197" y="9429"/>
                      </a:lnTo>
                      <a:lnTo>
                        <a:pt x="44279" y="2536"/>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4" name="bk object 63">
                  <a:extLst>
                    <a:ext uri="{FF2B5EF4-FFF2-40B4-BE49-F238E27FC236}">
                      <a16:creationId xmlns:a16="http://schemas.microsoft.com/office/drawing/2014/main" id="{C80552CA-38E5-4C7D-91B4-0822C3CDA2FC}"/>
                    </a:ext>
                  </a:extLst>
                </p:cNvPr>
                <p:cNvSpPr/>
                <p:nvPr/>
              </p:nvSpPr>
              <p:spPr>
                <a:xfrm>
                  <a:off x="3103762" y="4794279"/>
                  <a:ext cx="72000" cy="72000"/>
                </a:xfrm>
                <a:custGeom>
                  <a:avLst/>
                  <a:gdLst/>
                  <a:ahLst/>
                  <a:cxnLst/>
                  <a:rect l="l" t="t" r="r" b="b"/>
                  <a:pathLst>
                    <a:path w="63500" h="63500">
                      <a:moveTo>
                        <a:pt x="32004" y="0"/>
                      </a:moveTo>
                      <a:lnTo>
                        <a:pt x="19609" y="2538"/>
                      </a:lnTo>
                      <a:lnTo>
                        <a:pt x="9429" y="9436"/>
                      </a:lnTo>
                      <a:lnTo>
                        <a:pt x="2536" y="19620"/>
                      </a:lnTo>
                      <a:lnTo>
                        <a:pt x="0" y="32016"/>
                      </a:lnTo>
                      <a:lnTo>
                        <a:pt x="2536" y="44292"/>
                      </a:lnTo>
                      <a:lnTo>
                        <a:pt x="9429" y="54209"/>
                      </a:lnTo>
                      <a:lnTo>
                        <a:pt x="19609" y="60841"/>
                      </a:lnTo>
                      <a:lnTo>
                        <a:pt x="32004" y="63258"/>
                      </a:lnTo>
                      <a:lnTo>
                        <a:pt x="44279" y="60841"/>
                      </a:lnTo>
                      <a:lnTo>
                        <a:pt x="54197" y="54209"/>
                      </a:lnTo>
                      <a:lnTo>
                        <a:pt x="60829" y="44292"/>
                      </a:lnTo>
                      <a:lnTo>
                        <a:pt x="63246" y="32016"/>
                      </a:lnTo>
                      <a:lnTo>
                        <a:pt x="60829" y="19620"/>
                      </a:lnTo>
                      <a:lnTo>
                        <a:pt x="54197" y="9436"/>
                      </a:lnTo>
                      <a:lnTo>
                        <a:pt x="44279" y="2538"/>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5" name="bk object 64">
                  <a:extLst>
                    <a:ext uri="{FF2B5EF4-FFF2-40B4-BE49-F238E27FC236}">
                      <a16:creationId xmlns:a16="http://schemas.microsoft.com/office/drawing/2014/main" id="{5EE9D35C-D6D4-4AD3-BB88-ACC3D4FB847C}"/>
                    </a:ext>
                  </a:extLst>
                </p:cNvPr>
                <p:cNvSpPr/>
                <p:nvPr/>
              </p:nvSpPr>
              <p:spPr>
                <a:xfrm>
                  <a:off x="3091722" y="4521717"/>
                  <a:ext cx="72000" cy="72000"/>
                </a:xfrm>
                <a:custGeom>
                  <a:avLst/>
                  <a:gdLst/>
                  <a:ahLst/>
                  <a:cxnLst/>
                  <a:rect l="l" t="t" r="r" b="b"/>
                  <a:pathLst>
                    <a:path w="63500" h="63500">
                      <a:moveTo>
                        <a:pt x="32004" y="0"/>
                      </a:moveTo>
                      <a:lnTo>
                        <a:pt x="19609" y="2536"/>
                      </a:lnTo>
                      <a:lnTo>
                        <a:pt x="9429" y="9429"/>
                      </a:lnTo>
                      <a:lnTo>
                        <a:pt x="2536" y="19609"/>
                      </a:lnTo>
                      <a:lnTo>
                        <a:pt x="0" y="32003"/>
                      </a:lnTo>
                      <a:lnTo>
                        <a:pt x="2536" y="44279"/>
                      </a:lnTo>
                      <a:lnTo>
                        <a:pt x="9429" y="54197"/>
                      </a:lnTo>
                      <a:lnTo>
                        <a:pt x="19609" y="60829"/>
                      </a:lnTo>
                      <a:lnTo>
                        <a:pt x="32004" y="63245"/>
                      </a:lnTo>
                      <a:lnTo>
                        <a:pt x="44279" y="60829"/>
                      </a:lnTo>
                      <a:lnTo>
                        <a:pt x="54197" y="54197"/>
                      </a:lnTo>
                      <a:lnTo>
                        <a:pt x="60829" y="44279"/>
                      </a:lnTo>
                      <a:lnTo>
                        <a:pt x="63246" y="32003"/>
                      </a:lnTo>
                      <a:lnTo>
                        <a:pt x="60829" y="19609"/>
                      </a:lnTo>
                      <a:lnTo>
                        <a:pt x="54197" y="9429"/>
                      </a:lnTo>
                      <a:lnTo>
                        <a:pt x="44279" y="2536"/>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6" name="bk object 65">
                  <a:extLst>
                    <a:ext uri="{FF2B5EF4-FFF2-40B4-BE49-F238E27FC236}">
                      <a16:creationId xmlns:a16="http://schemas.microsoft.com/office/drawing/2014/main" id="{CA40CC5E-0AD5-4582-9000-6A6E34CEE4BF}"/>
                    </a:ext>
                  </a:extLst>
                </p:cNvPr>
                <p:cNvSpPr/>
                <p:nvPr/>
              </p:nvSpPr>
              <p:spPr>
                <a:xfrm>
                  <a:off x="3985736" y="5199912"/>
                  <a:ext cx="72000" cy="72000"/>
                </a:xfrm>
                <a:custGeom>
                  <a:avLst/>
                  <a:gdLst/>
                  <a:ahLst/>
                  <a:cxnLst/>
                  <a:rect l="l" t="t" r="r" b="b"/>
                  <a:pathLst>
                    <a:path w="63500" h="63500">
                      <a:moveTo>
                        <a:pt x="32003" y="0"/>
                      </a:moveTo>
                      <a:lnTo>
                        <a:pt x="19609" y="2536"/>
                      </a:lnTo>
                      <a:lnTo>
                        <a:pt x="9429" y="9429"/>
                      </a:lnTo>
                      <a:lnTo>
                        <a:pt x="2536" y="19609"/>
                      </a:lnTo>
                      <a:lnTo>
                        <a:pt x="0" y="32004"/>
                      </a:lnTo>
                      <a:lnTo>
                        <a:pt x="2536" y="44279"/>
                      </a:lnTo>
                      <a:lnTo>
                        <a:pt x="9429" y="54197"/>
                      </a:lnTo>
                      <a:lnTo>
                        <a:pt x="19609" y="60829"/>
                      </a:lnTo>
                      <a:lnTo>
                        <a:pt x="32003" y="63246"/>
                      </a:lnTo>
                      <a:lnTo>
                        <a:pt x="44279" y="60829"/>
                      </a:lnTo>
                      <a:lnTo>
                        <a:pt x="54197" y="54197"/>
                      </a:lnTo>
                      <a:lnTo>
                        <a:pt x="60829" y="44279"/>
                      </a:lnTo>
                      <a:lnTo>
                        <a:pt x="63245" y="32004"/>
                      </a:lnTo>
                      <a:lnTo>
                        <a:pt x="60829" y="19609"/>
                      </a:lnTo>
                      <a:lnTo>
                        <a:pt x="54197" y="9429"/>
                      </a:lnTo>
                      <a:lnTo>
                        <a:pt x="44279" y="2536"/>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0" name="bk object 69">
                  <a:extLst>
                    <a:ext uri="{FF2B5EF4-FFF2-40B4-BE49-F238E27FC236}">
                      <a16:creationId xmlns:a16="http://schemas.microsoft.com/office/drawing/2014/main" id="{5420290F-F679-47E6-8446-67BB3C566DE5}"/>
                    </a:ext>
                  </a:extLst>
                </p:cNvPr>
                <p:cNvSpPr/>
                <p:nvPr/>
              </p:nvSpPr>
              <p:spPr>
                <a:xfrm>
                  <a:off x="3194070" y="4975997"/>
                  <a:ext cx="72000" cy="72000"/>
                </a:xfrm>
                <a:custGeom>
                  <a:avLst/>
                  <a:gdLst/>
                  <a:ahLst/>
                  <a:cxnLst/>
                  <a:rect l="l" t="t" r="r" b="b"/>
                  <a:pathLst>
                    <a:path w="63500" h="63500">
                      <a:moveTo>
                        <a:pt x="32004" y="0"/>
                      </a:moveTo>
                      <a:lnTo>
                        <a:pt x="19609" y="2536"/>
                      </a:lnTo>
                      <a:lnTo>
                        <a:pt x="9429" y="9429"/>
                      </a:lnTo>
                      <a:lnTo>
                        <a:pt x="2536" y="19609"/>
                      </a:lnTo>
                      <a:lnTo>
                        <a:pt x="0" y="32004"/>
                      </a:lnTo>
                      <a:lnTo>
                        <a:pt x="2536" y="44279"/>
                      </a:lnTo>
                      <a:lnTo>
                        <a:pt x="9429" y="54197"/>
                      </a:lnTo>
                      <a:lnTo>
                        <a:pt x="19609" y="60829"/>
                      </a:lnTo>
                      <a:lnTo>
                        <a:pt x="32004" y="63246"/>
                      </a:lnTo>
                      <a:lnTo>
                        <a:pt x="44279" y="60829"/>
                      </a:lnTo>
                      <a:lnTo>
                        <a:pt x="54197" y="54197"/>
                      </a:lnTo>
                      <a:lnTo>
                        <a:pt x="60829" y="44279"/>
                      </a:lnTo>
                      <a:lnTo>
                        <a:pt x="63246" y="32004"/>
                      </a:lnTo>
                      <a:lnTo>
                        <a:pt x="60829" y="19609"/>
                      </a:lnTo>
                      <a:lnTo>
                        <a:pt x="54197" y="9429"/>
                      </a:lnTo>
                      <a:lnTo>
                        <a:pt x="44279" y="2536"/>
                      </a:lnTo>
                      <a:lnTo>
                        <a:pt x="32004"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2" name="bk object 71">
                  <a:extLst>
                    <a:ext uri="{FF2B5EF4-FFF2-40B4-BE49-F238E27FC236}">
                      <a16:creationId xmlns:a16="http://schemas.microsoft.com/office/drawing/2014/main" id="{6B113D45-389F-4804-8421-7F69D15547A8}"/>
                    </a:ext>
                  </a:extLst>
                </p:cNvPr>
                <p:cNvSpPr/>
                <p:nvPr/>
              </p:nvSpPr>
              <p:spPr>
                <a:xfrm>
                  <a:off x="3984988" y="4570364"/>
                  <a:ext cx="72000" cy="72000"/>
                </a:xfrm>
                <a:custGeom>
                  <a:avLst/>
                  <a:gdLst/>
                  <a:ahLst/>
                  <a:cxnLst/>
                  <a:rect l="l" t="t" r="r" b="b"/>
                  <a:pathLst>
                    <a:path w="63500" h="63500">
                      <a:moveTo>
                        <a:pt x="32003" y="0"/>
                      </a:moveTo>
                      <a:lnTo>
                        <a:pt x="19609" y="2538"/>
                      </a:lnTo>
                      <a:lnTo>
                        <a:pt x="9429" y="9436"/>
                      </a:lnTo>
                      <a:lnTo>
                        <a:pt x="2536" y="19620"/>
                      </a:lnTo>
                      <a:lnTo>
                        <a:pt x="0" y="32016"/>
                      </a:lnTo>
                      <a:lnTo>
                        <a:pt x="2536" y="44292"/>
                      </a:lnTo>
                      <a:lnTo>
                        <a:pt x="9429" y="54209"/>
                      </a:lnTo>
                      <a:lnTo>
                        <a:pt x="19609" y="60841"/>
                      </a:lnTo>
                      <a:lnTo>
                        <a:pt x="32003" y="63258"/>
                      </a:lnTo>
                      <a:lnTo>
                        <a:pt x="44279" y="60841"/>
                      </a:lnTo>
                      <a:lnTo>
                        <a:pt x="54197" y="54209"/>
                      </a:lnTo>
                      <a:lnTo>
                        <a:pt x="60829" y="44292"/>
                      </a:lnTo>
                      <a:lnTo>
                        <a:pt x="63245" y="32016"/>
                      </a:lnTo>
                      <a:lnTo>
                        <a:pt x="60829" y="19620"/>
                      </a:lnTo>
                      <a:lnTo>
                        <a:pt x="54197" y="9436"/>
                      </a:lnTo>
                      <a:lnTo>
                        <a:pt x="44279" y="2538"/>
                      </a:lnTo>
                      <a:lnTo>
                        <a:pt x="32003" y="0"/>
                      </a:lnTo>
                      <a:close/>
                    </a:path>
                  </a:pathLst>
                </a:custGeom>
                <a:solidFill>
                  <a:srgbClr val="009FE2"/>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sp>
            <p:nvSpPr>
              <p:cNvPr id="243" name="bk object 72">
                <a:extLst>
                  <a:ext uri="{FF2B5EF4-FFF2-40B4-BE49-F238E27FC236}">
                    <a16:creationId xmlns:a16="http://schemas.microsoft.com/office/drawing/2014/main" id="{0EF4DFF4-6025-420E-9F12-91161035E531}"/>
                  </a:ext>
                </a:extLst>
              </p:cNvPr>
              <p:cNvSpPr/>
              <p:nvPr/>
            </p:nvSpPr>
            <p:spPr>
              <a:xfrm>
                <a:off x="3455949" y="6066274"/>
                <a:ext cx="59576" cy="109418"/>
              </a:xfrm>
              <a:custGeom>
                <a:avLst/>
                <a:gdLst/>
                <a:ahLst/>
                <a:cxnLst/>
                <a:rect l="l" t="t" r="r" b="b"/>
                <a:pathLst>
                  <a:path w="60325" h="142240">
                    <a:moveTo>
                      <a:pt x="57149" y="0"/>
                    </a:moveTo>
                    <a:lnTo>
                      <a:pt x="0" y="140969"/>
                    </a:lnTo>
                    <a:lnTo>
                      <a:pt x="3047" y="141731"/>
                    </a:lnTo>
                    <a:lnTo>
                      <a:pt x="60197" y="1523"/>
                    </a:lnTo>
                    <a:lnTo>
                      <a:pt x="57149" y="0"/>
                    </a:lnTo>
                    <a:close/>
                  </a:path>
                </a:pathLst>
              </a:custGeom>
              <a:solidFill>
                <a:schemeClr val="tx1"/>
              </a:solidFill>
              <a:ln w="3175">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4" name="bk object 73">
                <a:extLst>
                  <a:ext uri="{FF2B5EF4-FFF2-40B4-BE49-F238E27FC236}">
                    <a16:creationId xmlns:a16="http://schemas.microsoft.com/office/drawing/2014/main" id="{7CA36A43-ED91-478C-92EC-E503EB70EDEF}"/>
                  </a:ext>
                </a:extLst>
              </p:cNvPr>
              <p:cNvSpPr/>
              <p:nvPr/>
            </p:nvSpPr>
            <p:spPr>
              <a:xfrm>
                <a:off x="4087387" y="5968000"/>
                <a:ext cx="79271" cy="82605"/>
              </a:xfrm>
              <a:custGeom>
                <a:avLst/>
                <a:gdLst/>
                <a:ahLst/>
                <a:cxnLst/>
                <a:rect l="l" t="t" r="r" b="b"/>
                <a:pathLst>
                  <a:path w="75564" h="104140">
                    <a:moveTo>
                      <a:pt x="72390" y="0"/>
                    </a:moveTo>
                    <a:lnTo>
                      <a:pt x="0" y="102108"/>
                    </a:lnTo>
                    <a:lnTo>
                      <a:pt x="2286" y="103619"/>
                    </a:lnTo>
                    <a:lnTo>
                      <a:pt x="75438" y="1511"/>
                    </a:lnTo>
                    <a:lnTo>
                      <a:pt x="72390" y="0"/>
                    </a:lnTo>
                    <a:close/>
                  </a:path>
                </a:pathLst>
              </a:custGeom>
              <a:solidFill>
                <a:schemeClr val="tx1"/>
              </a:solidFill>
              <a:ln w="3175">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5" name="bk object 74">
                <a:extLst>
                  <a:ext uri="{FF2B5EF4-FFF2-40B4-BE49-F238E27FC236}">
                    <a16:creationId xmlns:a16="http://schemas.microsoft.com/office/drawing/2014/main" id="{75EBC45A-8D42-4BBF-9310-637CE2E9F606}"/>
                  </a:ext>
                </a:extLst>
              </p:cNvPr>
              <p:cNvSpPr/>
              <p:nvPr/>
            </p:nvSpPr>
            <p:spPr>
              <a:xfrm>
                <a:off x="4212254" y="5576234"/>
                <a:ext cx="70864" cy="70340"/>
              </a:xfrm>
              <a:custGeom>
                <a:avLst/>
                <a:gdLst/>
                <a:ahLst/>
                <a:cxnLst/>
                <a:rect l="l" t="t" r="r" b="b"/>
                <a:pathLst>
                  <a:path w="71755" h="91440">
                    <a:moveTo>
                      <a:pt x="3048" y="0"/>
                    </a:moveTo>
                    <a:lnTo>
                      <a:pt x="0" y="0"/>
                    </a:lnTo>
                    <a:lnTo>
                      <a:pt x="12192" y="89916"/>
                    </a:lnTo>
                    <a:lnTo>
                      <a:pt x="12954" y="90690"/>
                    </a:lnTo>
                    <a:lnTo>
                      <a:pt x="12954" y="91440"/>
                    </a:lnTo>
                    <a:lnTo>
                      <a:pt x="71628" y="91440"/>
                    </a:lnTo>
                    <a:lnTo>
                      <a:pt x="71628" y="89166"/>
                    </a:lnTo>
                    <a:lnTo>
                      <a:pt x="16002" y="89166"/>
                    </a:lnTo>
                    <a:lnTo>
                      <a:pt x="13716" y="88392"/>
                    </a:lnTo>
                    <a:lnTo>
                      <a:pt x="15889" y="88392"/>
                    </a:lnTo>
                    <a:lnTo>
                      <a:pt x="3048" y="0"/>
                    </a:lnTo>
                    <a:close/>
                  </a:path>
                  <a:path w="71755" h="91440">
                    <a:moveTo>
                      <a:pt x="15889" y="88392"/>
                    </a:moveTo>
                    <a:lnTo>
                      <a:pt x="13716" y="88392"/>
                    </a:lnTo>
                    <a:lnTo>
                      <a:pt x="16002" y="89166"/>
                    </a:lnTo>
                    <a:lnTo>
                      <a:pt x="15889" y="88392"/>
                    </a:lnTo>
                    <a:close/>
                  </a:path>
                  <a:path w="71755" h="91440">
                    <a:moveTo>
                      <a:pt x="71628" y="88392"/>
                    </a:moveTo>
                    <a:lnTo>
                      <a:pt x="15889" y="88392"/>
                    </a:lnTo>
                    <a:lnTo>
                      <a:pt x="16002" y="89166"/>
                    </a:lnTo>
                    <a:lnTo>
                      <a:pt x="71628" y="89166"/>
                    </a:lnTo>
                    <a:lnTo>
                      <a:pt x="71628" y="88392"/>
                    </a:lnTo>
                    <a:close/>
                  </a:path>
                </a:pathLst>
              </a:custGeom>
              <a:solidFill>
                <a:schemeClr val="tx1"/>
              </a:solidFill>
              <a:ln w="3175">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6" name="bk object 75">
                <a:extLst>
                  <a:ext uri="{FF2B5EF4-FFF2-40B4-BE49-F238E27FC236}">
                    <a16:creationId xmlns:a16="http://schemas.microsoft.com/office/drawing/2014/main" id="{539F5893-FF08-4668-9252-A0E40016A7AD}"/>
                  </a:ext>
                </a:extLst>
              </p:cNvPr>
              <p:cNvSpPr/>
              <p:nvPr/>
            </p:nvSpPr>
            <p:spPr>
              <a:xfrm>
                <a:off x="3574852" y="5993589"/>
                <a:ext cx="84033" cy="31751"/>
              </a:xfrm>
              <a:custGeom>
                <a:avLst/>
                <a:gdLst/>
                <a:ahLst/>
                <a:cxnLst/>
                <a:rect l="l" t="t" r="r" b="b"/>
                <a:pathLst>
                  <a:path w="85089" h="41275">
                    <a:moveTo>
                      <a:pt x="84582" y="0"/>
                    </a:moveTo>
                    <a:lnTo>
                      <a:pt x="25908" y="0"/>
                    </a:lnTo>
                    <a:lnTo>
                      <a:pt x="25908" y="762"/>
                    </a:lnTo>
                    <a:lnTo>
                      <a:pt x="0" y="38862"/>
                    </a:lnTo>
                    <a:lnTo>
                      <a:pt x="3048" y="41148"/>
                    </a:lnTo>
                    <a:lnTo>
                      <a:pt x="27700" y="3048"/>
                    </a:lnTo>
                    <a:lnTo>
                      <a:pt x="26670" y="3048"/>
                    </a:lnTo>
                    <a:lnTo>
                      <a:pt x="28194" y="2286"/>
                    </a:lnTo>
                    <a:lnTo>
                      <a:pt x="84582" y="2286"/>
                    </a:lnTo>
                    <a:lnTo>
                      <a:pt x="84582" y="0"/>
                    </a:lnTo>
                    <a:close/>
                  </a:path>
                  <a:path w="85089" h="41275">
                    <a:moveTo>
                      <a:pt x="28194" y="2286"/>
                    </a:moveTo>
                    <a:lnTo>
                      <a:pt x="26670" y="3048"/>
                    </a:lnTo>
                    <a:lnTo>
                      <a:pt x="27700" y="3048"/>
                    </a:lnTo>
                    <a:lnTo>
                      <a:pt x="28194" y="2286"/>
                    </a:lnTo>
                    <a:close/>
                  </a:path>
                  <a:path w="85089" h="41275">
                    <a:moveTo>
                      <a:pt x="84582" y="2286"/>
                    </a:moveTo>
                    <a:lnTo>
                      <a:pt x="28194" y="2286"/>
                    </a:lnTo>
                    <a:lnTo>
                      <a:pt x="27700" y="3048"/>
                    </a:lnTo>
                    <a:lnTo>
                      <a:pt x="84582" y="3048"/>
                    </a:lnTo>
                    <a:lnTo>
                      <a:pt x="84582" y="2286"/>
                    </a:lnTo>
                    <a:close/>
                  </a:path>
                </a:pathLst>
              </a:custGeom>
              <a:solidFill>
                <a:schemeClr val="tx1"/>
              </a:solidFill>
              <a:ln w="3175">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7" name="bk object 76">
                <a:extLst>
                  <a:ext uri="{FF2B5EF4-FFF2-40B4-BE49-F238E27FC236}">
                    <a16:creationId xmlns:a16="http://schemas.microsoft.com/office/drawing/2014/main" id="{7C59A751-5F05-4A1F-989B-145F0EA72E55}"/>
                  </a:ext>
                </a:extLst>
              </p:cNvPr>
              <p:cNvSpPr/>
              <p:nvPr/>
            </p:nvSpPr>
            <p:spPr>
              <a:xfrm>
                <a:off x="3272334" y="5012925"/>
                <a:ext cx="82779" cy="70340"/>
              </a:xfrm>
              <a:custGeom>
                <a:avLst/>
                <a:gdLst/>
                <a:ahLst/>
                <a:cxnLst/>
                <a:rect l="l" t="t" r="r" b="b"/>
                <a:pathLst>
                  <a:path w="83819" h="91440">
                    <a:moveTo>
                      <a:pt x="3047" y="0"/>
                    </a:moveTo>
                    <a:lnTo>
                      <a:pt x="0" y="774"/>
                    </a:lnTo>
                    <a:lnTo>
                      <a:pt x="25145" y="89915"/>
                    </a:lnTo>
                    <a:lnTo>
                      <a:pt x="26669" y="91439"/>
                    </a:lnTo>
                    <a:lnTo>
                      <a:pt x="83819" y="91439"/>
                    </a:lnTo>
                    <a:lnTo>
                      <a:pt x="83819" y="89166"/>
                    </a:lnTo>
                    <a:lnTo>
                      <a:pt x="28193" y="89166"/>
                    </a:lnTo>
                    <a:lnTo>
                      <a:pt x="26669" y="88391"/>
                    </a:lnTo>
                    <a:lnTo>
                      <a:pt x="27975" y="88391"/>
                    </a:lnTo>
                    <a:lnTo>
                      <a:pt x="3047" y="0"/>
                    </a:lnTo>
                    <a:close/>
                  </a:path>
                  <a:path w="83819" h="91440">
                    <a:moveTo>
                      <a:pt x="27975" y="88391"/>
                    </a:moveTo>
                    <a:lnTo>
                      <a:pt x="26669" y="88391"/>
                    </a:lnTo>
                    <a:lnTo>
                      <a:pt x="28193" y="89166"/>
                    </a:lnTo>
                    <a:lnTo>
                      <a:pt x="27975" y="88391"/>
                    </a:lnTo>
                    <a:close/>
                  </a:path>
                  <a:path w="83819" h="91440">
                    <a:moveTo>
                      <a:pt x="83819" y="88391"/>
                    </a:moveTo>
                    <a:lnTo>
                      <a:pt x="27975" y="88391"/>
                    </a:lnTo>
                    <a:lnTo>
                      <a:pt x="28193" y="89166"/>
                    </a:lnTo>
                    <a:lnTo>
                      <a:pt x="83819" y="89166"/>
                    </a:lnTo>
                    <a:lnTo>
                      <a:pt x="83819" y="88391"/>
                    </a:lnTo>
                    <a:close/>
                  </a:path>
                </a:pathLst>
              </a:custGeom>
              <a:solidFill>
                <a:schemeClr val="tx1"/>
              </a:solidFill>
              <a:ln w="3175">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8" name="bk object 77">
                <a:extLst>
                  <a:ext uri="{FF2B5EF4-FFF2-40B4-BE49-F238E27FC236}">
                    <a16:creationId xmlns:a16="http://schemas.microsoft.com/office/drawing/2014/main" id="{DE32BA83-89FC-486A-A2C9-A8BAD9A165A7}"/>
                  </a:ext>
                </a:extLst>
              </p:cNvPr>
              <p:cNvSpPr/>
              <p:nvPr/>
            </p:nvSpPr>
            <p:spPr>
              <a:xfrm>
                <a:off x="3128597" y="5623718"/>
                <a:ext cx="122288" cy="51778"/>
              </a:xfrm>
              <a:custGeom>
                <a:avLst/>
                <a:gdLst/>
                <a:ahLst/>
                <a:cxnLst/>
                <a:rect l="l" t="t" r="r" b="b"/>
                <a:pathLst>
                  <a:path w="123825" h="67309">
                    <a:moveTo>
                      <a:pt x="2285" y="0"/>
                    </a:moveTo>
                    <a:lnTo>
                      <a:pt x="0" y="2286"/>
                    </a:lnTo>
                    <a:lnTo>
                      <a:pt x="64769" y="66294"/>
                    </a:lnTo>
                    <a:lnTo>
                      <a:pt x="64769" y="67056"/>
                    </a:lnTo>
                    <a:lnTo>
                      <a:pt x="123443" y="67056"/>
                    </a:lnTo>
                    <a:lnTo>
                      <a:pt x="123443" y="64008"/>
                    </a:lnTo>
                    <a:lnTo>
                      <a:pt x="67055" y="64008"/>
                    </a:lnTo>
                    <a:lnTo>
                      <a:pt x="2285" y="0"/>
                    </a:lnTo>
                    <a:close/>
                  </a:path>
                </a:pathLst>
              </a:custGeom>
              <a:solidFill>
                <a:schemeClr val="tx1"/>
              </a:solidFill>
              <a:ln w="3175">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9" name="bk object 78">
                <a:extLst>
                  <a:ext uri="{FF2B5EF4-FFF2-40B4-BE49-F238E27FC236}">
                    <a16:creationId xmlns:a16="http://schemas.microsoft.com/office/drawing/2014/main" id="{F0A7D3C7-8795-4ECC-B42D-6B3BA205A5BB}"/>
                  </a:ext>
                </a:extLst>
              </p:cNvPr>
              <p:cNvSpPr/>
              <p:nvPr/>
            </p:nvSpPr>
            <p:spPr>
              <a:xfrm>
                <a:off x="3482292" y="5487135"/>
                <a:ext cx="141728" cy="66432"/>
              </a:xfrm>
              <a:custGeom>
                <a:avLst/>
                <a:gdLst/>
                <a:ahLst/>
                <a:cxnLst/>
                <a:rect l="l" t="t" r="r" b="b"/>
                <a:pathLst>
                  <a:path w="143510" h="86359">
                    <a:moveTo>
                      <a:pt x="141732" y="0"/>
                    </a:moveTo>
                    <a:lnTo>
                      <a:pt x="0" y="83058"/>
                    </a:lnTo>
                    <a:lnTo>
                      <a:pt x="1524" y="86106"/>
                    </a:lnTo>
                    <a:lnTo>
                      <a:pt x="143256" y="2298"/>
                    </a:lnTo>
                    <a:lnTo>
                      <a:pt x="141732" y="0"/>
                    </a:lnTo>
                    <a:close/>
                  </a:path>
                </a:pathLst>
              </a:custGeom>
              <a:solidFill>
                <a:schemeClr val="tx1"/>
              </a:solidFill>
              <a:ln w="3175">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0" name="bk object 79">
                <a:extLst>
                  <a:ext uri="{FF2B5EF4-FFF2-40B4-BE49-F238E27FC236}">
                    <a16:creationId xmlns:a16="http://schemas.microsoft.com/office/drawing/2014/main" id="{F1F2E5F1-B459-4FCC-8D58-C2291D342051}"/>
                  </a:ext>
                </a:extLst>
              </p:cNvPr>
              <p:cNvSpPr/>
              <p:nvPr/>
            </p:nvSpPr>
            <p:spPr>
              <a:xfrm>
                <a:off x="4172367" y="4661224"/>
                <a:ext cx="70864" cy="22958"/>
              </a:xfrm>
              <a:custGeom>
                <a:avLst/>
                <a:gdLst/>
                <a:ahLst/>
                <a:cxnLst/>
                <a:rect l="l" t="t" r="r" b="b"/>
                <a:pathLst>
                  <a:path w="71755" h="29845">
                    <a:moveTo>
                      <a:pt x="3048" y="0"/>
                    </a:moveTo>
                    <a:lnTo>
                      <a:pt x="0" y="1524"/>
                    </a:lnTo>
                    <a:lnTo>
                      <a:pt x="13716" y="28956"/>
                    </a:lnTo>
                    <a:lnTo>
                      <a:pt x="13716" y="29730"/>
                    </a:lnTo>
                    <a:lnTo>
                      <a:pt x="71628" y="29730"/>
                    </a:lnTo>
                    <a:lnTo>
                      <a:pt x="71628" y="27432"/>
                    </a:lnTo>
                    <a:lnTo>
                      <a:pt x="16002" y="27432"/>
                    </a:lnTo>
                    <a:lnTo>
                      <a:pt x="14478" y="26682"/>
                    </a:lnTo>
                    <a:lnTo>
                      <a:pt x="15648" y="26682"/>
                    </a:lnTo>
                    <a:lnTo>
                      <a:pt x="3048" y="0"/>
                    </a:lnTo>
                    <a:close/>
                  </a:path>
                  <a:path w="71755" h="29845">
                    <a:moveTo>
                      <a:pt x="15648" y="26682"/>
                    </a:moveTo>
                    <a:lnTo>
                      <a:pt x="14478" y="26682"/>
                    </a:lnTo>
                    <a:lnTo>
                      <a:pt x="16002" y="27432"/>
                    </a:lnTo>
                    <a:lnTo>
                      <a:pt x="15648" y="26682"/>
                    </a:lnTo>
                    <a:close/>
                  </a:path>
                  <a:path w="71755" h="29845">
                    <a:moveTo>
                      <a:pt x="71628" y="26682"/>
                    </a:moveTo>
                    <a:lnTo>
                      <a:pt x="15648" y="26682"/>
                    </a:lnTo>
                    <a:lnTo>
                      <a:pt x="16002" y="27432"/>
                    </a:lnTo>
                    <a:lnTo>
                      <a:pt x="71628" y="27432"/>
                    </a:lnTo>
                    <a:lnTo>
                      <a:pt x="71628" y="26682"/>
                    </a:lnTo>
                    <a:close/>
                  </a:path>
                </a:pathLst>
              </a:custGeom>
              <a:solidFill>
                <a:schemeClr val="tx1"/>
              </a:solidFill>
              <a:ln w="3175">
                <a:solidFill>
                  <a:schemeClr val="tx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1" name="bk object 80">
                <a:extLst>
                  <a:ext uri="{FF2B5EF4-FFF2-40B4-BE49-F238E27FC236}">
                    <a16:creationId xmlns:a16="http://schemas.microsoft.com/office/drawing/2014/main" id="{ECCB3B08-3C5E-407F-8FB0-B990CA4C1B1F}"/>
                  </a:ext>
                </a:extLst>
              </p:cNvPr>
              <p:cNvSpPr/>
              <p:nvPr/>
            </p:nvSpPr>
            <p:spPr>
              <a:xfrm>
                <a:off x="4428986" y="5924424"/>
                <a:ext cx="62084" cy="70340"/>
              </a:xfrm>
              <a:custGeom>
                <a:avLst/>
                <a:gdLst/>
                <a:ahLst/>
                <a:cxnLst/>
                <a:rect l="l" t="t" r="r" b="b"/>
                <a:pathLst>
                  <a:path w="62864" h="91440">
                    <a:moveTo>
                      <a:pt x="60198" y="0"/>
                    </a:moveTo>
                    <a:lnTo>
                      <a:pt x="0" y="89916"/>
                    </a:lnTo>
                    <a:lnTo>
                      <a:pt x="2286" y="91427"/>
                    </a:lnTo>
                    <a:lnTo>
                      <a:pt x="62484" y="2286"/>
                    </a:lnTo>
                    <a:lnTo>
                      <a:pt x="60198" y="0"/>
                    </a:lnTo>
                    <a:close/>
                  </a:path>
                </a:pathLst>
              </a:custGeom>
              <a:solidFill>
                <a:schemeClr val="tx1"/>
              </a:solidFill>
              <a:ln w="3175">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2" name="bk object 81">
                <a:extLst>
                  <a:ext uri="{FF2B5EF4-FFF2-40B4-BE49-F238E27FC236}">
                    <a16:creationId xmlns:a16="http://schemas.microsoft.com/office/drawing/2014/main" id="{1A2C4B3E-B47C-4F66-80CF-1F3D21F55B61}"/>
                  </a:ext>
                </a:extLst>
              </p:cNvPr>
              <p:cNvSpPr/>
              <p:nvPr/>
            </p:nvSpPr>
            <p:spPr>
              <a:xfrm>
                <a:off x="3723101" y="6065690"/>
                <a:ext cx="821140" cy="120164"/>
              </a:xfrm>
              <a:custGeom>
                <a:avLst/>
                <a:gdLst/>
                <a:ahLst/>
                <a:cxnLst/>
                <a:rect l="l" t="t" r="r" b="b"/>
                <a:pathLst>
                  <a:path w="786764" h="156209">
                    <a:moveTo>
                      <a:pt x="762" y="0"/>
                    </a:moveTo>
                    <a:lnTo>
                      <a:pt x="0" y="3035"/>
                    </a:lnTo>
                    <a:lnTo>
                      <a:pt x="729234" y="156209"/>
                    </a:lnTo>
                    <a:lnTo>
                      <a:pt x="786384" y="156209"/>
                    </a:lnTo>
                    <a:lnTo>
                      <a:pt x="786384" y="153161"/>
                    </a:lnTo>
                    <a:lnTo>
                      <a:pt x="729996" y="153161"/>
                    </a:lnTo>
                    <a:lnTo>
                      <a:pt x="762" y="0"/>
                    </a:lnTo>
                    <a:close/>
                  </a:path>
                </a:pathLst>
              </a:custGeom>
              <a:solidFill>
                <a:schemeClr val="tx1"/>
              </a:solidFill>
              <a:ln w="3175">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3" name="bk object 82">
                <a:extLst>
                  <a:ext uri="{FF2B5EF4-FFF2-40B4-BE49-F238E27FC236}">
                    <a16:creationId xmlns:a16="http://schemas.microsoft.com/office/drawing/2014/main" id="{AEF4D31C-54FB-4C25-BE0E-37F22D0A0725}"/>
                  </a:ext>
                </a:extLst>
              </p:cNvPr>
              <p:cNvSpPr/>
              <p:nvPr/>
            </p:nvSpPr>
            <p:spPr>
              <a:xfrm>
                <a:off x="3591407" y="4648334"/>
                <a:ext cx="317426" cy="84616"/>
              </a:xfrm>
              <a:custGeom>
                <a:avLst/>
                <a:gdLst/>
                <a:ahLst/>
                <a:cxnLst/>
                <a:rect l="l" t="t" r="r" b="b"/>
                <a:pathLst>
                  <a:path w="369569" h="66040">
                    <a:moveTo>
                      <a:pt x="762" y="0"/>
                    </a:moveTo>
                    <a:lnTo>
                      <a:pt x="0" y="3810"/>
                    </a:lnTo>
                    <a:lnTo>
                      <a:pt x="368808" y="65532"/>
                    </a:lnTo>
                    <a:lnTo>
                      <a:pt x="369570" y="62484"/>
                    </a:lnTo>
                    <a:lnTo>
                      <a:pt x="762" y="0"/>
                    </a:lnTo>
                    <a:close/>
                  </a:path>
                </a:pathLst>
              </a:custGeom>
              <a:solidFill>
                <a:schemeClr val="tx1"/>
              </a:solidFill>
              <a:ln w="3175">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4" name="bk object 83">
                <a:extLst>
                  <a:ext uri="{FF2B5EF4-FFF2-40B4-BE49-F238E27FC236}">
                    <a16:creationId xmlns:a16="http://schemas.microsoft.com/office/drawing/2014/main" id="{B1E54943-2AD1-425C-8DC3-5D839491C5A9}"/>
                  </a:ext>
                </a:extLst>
              </p:cNvPr>
              <p:cNvSpPr/>
              <p:nvPr/>
            </p:nvSpPr>
            <p:spPr>
              <a:xfrm>
                <a:off x="3226429" y="5001210"/>
                <a:ext cx="168067" cy="0"/>
              </a:xfrm>
              <a:custGeom>
                <a:avLst/>
                <a:gdLst/>
                <a:ahLst/>
                <a:cxnLst/>
                <a:rect l="l" t="t" r="r" b="b"/>
                <a:pathLst>
                  <a:path w="170180">
                    <a:moveTo>
                      <a:pt x="0" y="0"/>
                    </a:moveTo>
                    <a:lnTo>
                      <a:pt x="169925" y="0"/>
                    </a:lnTo>
                  </a:path>
                </a:pathLst>
              </a:custGeom>
              <a:solidFill>
                <a:schemeClr val="tx1"/>
              </a:solidFill>
              <a:ln w="3175">
                <a:solidFill>
                  <a:schemeClr val="tx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7" name="object 26">
                <a:extLst>
                  <a:ext uri="{FF2B5EF4-FFF2-40B4-BE49-F238E27FC236}">
                    <a16:creationId xmlns:a16="http://schemas.microsoft.com/office/drawing/2014/main" id="{B73E66D1-2D7C-473F-9DA6-4493E8BE4F68}"/>
                  </a:ext>
                </a:extLst>
              </p:cNvPr>
              <p:cNvSpPr txBox="1"/>
              <p:nvPr/>
            </p:nvSpPr>
            <p:spPr>
              <a:xfrm>
                <a:off x="5395901" y="2448017"/>
                <a:ext cx="579005" cy="123111"/>
              </a:xfrm>
              <a:prstGeom prst="rect">
                <a:avLst/>
              </a:prstGeom>
            </p:spPr>
            <p:txBody>
              <a:bodyPr vert="horz" wrap="none" lIns="0" tIns="0" rIns="0" bIns="0" rtlCol="0">
                <a:spAutoFit/>
              </a:bodyPr>
              <a:lstStyle>
                <a:defPPr>
                  <a:defRPr lang="en-US"/>
                </a:defPPr>
                <a:lvl1pPr marR="5080">
                  <a:spcBef>
                    <a:spcPts val="0"/>
                  </a:spcBef>
                  <a:defRPr sz="11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Luxembourg</a:t>
                </a:r>
                <a:endParaRPr sz="800" dirty="0"/>
              </a:p>
            </p:txBody>
          </p:sp>
          <p:sp>
            <p:nvSpPr>
              <p:cNvPr id="258" name="object 26">
                <a:extLst>
                  <a:ext uri="{FF2B5EF4-FFF2-40B4-BE49-F238E27FC236}">
                    <a16:creationId xmlns:a16="http://schemas.microsoft.com/office/drawing/2014/main" id="{23069706-EE60-41AC-98D9-8BFDAAA2F4E7}"/>
                  </a:ext>
                </a:extLst>
              </p:cNvPr>
              <p:cNvSpPr txBox="1"/>
              <p:nvPr/>
            </p:nvSpPr>
            <p:spPr>
              <a:xfrm>
                <a:off x="4711942" y="2257669"/>
                <a:ext cx="256802" cy="123111"/>
              </a:xfrm>
              <a:prstGeom prst="rect">
                <a:avLst/>
              </a:prstGeom>
            </p:spPr>
            <p:txBody>
              <a:bodyPr vert="horz" wrap="none" lIns="0" tIns="0" rIns="0" bIns="0" rtlCol="0">
                <a:spAutoFit/>
              </a:bodyPr>
              <a:lstStyle>
                <a:defPPr>
                  <a:defRPr lang="en-US"/>
                </a:defPPr>
                <a:lvl1pPr marR="5080">
                  <a:spcBef>
                    <a:spcPts val="0"/>
                  </a:spcBef>
                  <a:defRPr sz="11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Malta</a:t>
                </a:r>
                <a:endParaRPr sz="800" dirty="0"/>
              </a:p>
            </p:txBody>
          </p:sp>
          <p:sp>
            <p:nvSpPr>
              <p:cNvPr id="259" name="object 26">
                <a:extLst>
                  <a:ext uri="{FF2B5EF4-FFF2-40B4-BE49-F238E27FC236}">
                    <a16:creationId xmlns:a16="http://schemas.microsoft.com/office/drawing/2014/main" id="{E56B7C1A-F271-46FC-ABA1-16EA9C5562DF}"/>
                  </a:ext>
                </a:extLst>
              </p:cNvPr>
              <p:cNvSpPr txBox="1"/>
              <p:nvPr/>
            </p:nvSpPr>
            <p:spPr>
              <a:xfrm>
                <a:off x="4047107" y="1368934"/>
                <a:ext cx="325730" cy="123111"/>
              </a:xfrm>
              <a:prstGeom prst="rect">
                <a:avLst/>
              </a:prstGeom>
            </p:spPr>
            <p:txBody>
              <a:bodyPr vert="horz" wrap="none" lIns="0" tIns="0" rIns="0" bIns="0" rtlCol="0">
                <a:spAutoFit/>
              </a:bodyPr>
              <a:lstStyle>
                <a:defPPr>
                  <a:defRPr lang="en-US"/>
                </a:defPPr>
                <a:lvl1pPr marR="5080">
                  <a:spcBef>
                    <a:spcPts val="0"/>
                  </a:spcBef>
                  <a:defRPr sz="11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France</a:t>
                </a:r>
                <a:endParaRPr sz="800" dirty="0"/>
              </a:p>
            </p:txBody>
          </p:sp>
          <p:sp>
            <p:nvSpPr>
              <p:cNvPr id="260" name="object 26">
                <a:extLst>
                  <a:ext uri="{FF2B5EF4-FFF2-40B4-BE49-F238E27FC236}">
                    <a16:creationId xmlns:a16="http://schemas.microsoft.com/office/drawing/2014/main" id="{B544E07E-F2DE-440F-9C46-6E05ADC703D6}"/>
                  </a:ext>
                </a:extLst>
              </p:cNvPr>
              <p:cNvSpPr txBox="1"/>
              <p:nvPr/>
            </p:nvSpPr>
            <p:spPr>
              <a:xfrm>
                <a:off x="3299665" y="1653797"/>
                <a:ext cx="410690" cy="123111"/>
              </a:xfrm>
              <a:prstGeom prst="rect">
                <a:avLst/>
              </a:prstGeom>
            </p:spPr>
            <p:txBody>
              <a:bodyPr vert="horz" wrap="none" lIns="0" tIns="0" rIns="0" bIns="0" rtlCol="0">
                <a:spAutoFit/>
              </a:bodyPr>
              <a:lstStyle>
                <a:defPPr>
                  <a:defRPr lang="en-US"/>
                </a:defPPr>
                <a:lvl1pPr marR="5080">
                  <a:spcBef>
                    <a:spcPts val="0"/>
                  </a:spcBef>
                  <a:defRPr sz="11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Malaysia</a:t>
                </a:r>
                <a:endParaRPr sz="800" dirty="0"/>
              </a:p>
            </p:txBody>
          </p:sp>
          <p:sp>
            <p:nvSpPr>
              <p:cNvPr id="261" name="object 26">
                <a:extLst>
                  <a:ext uri="{FF2B5EF4-FFF2-40B4-BE49-F238E27FC236}">
                    <a16:creationId xmlns:a16="http://schemas.microsoft.com/office/drawing/2014/main" id="{324A0F08-40EC-4AA0-B5A8-07F6AC61CA13}"/>
                  </a:ext>
                </a:extLst>
              </p:cNvPr>
              <p:cNvSpPr txBox="1"/>
              <p:nvPr/>
            </p:nvSpPr>
            <p:spPr>
              <a:xfrm>
                <a:off x="3171047" y="1830291"/>
                <a:ext cx="503664" cy="123111"/>
              </a:xfrm>
              <a:prstGeom prst="rect">
                <a:avLst/>
              </a:prstGeom>
            </p:spPr>
            <p:txBody>
              <a:bodyPr vert="horz" wrap="none" lIns="0" tIns="0" rIns="0" bIns="0" rtlCol="0">
                <a:spAutoFit/>
              </a:bodyPr>
              <a:lstStyle>
                <a:defPPr>
                  <a:defRPr lang="en-US"/>
                </a:defPPr>
                <a:lvl1pPr marR="5080">
                  <a:spcBef>
                    <a:spcPts val="0"/>
                  </a:spcBef>
                  <a:defRPr sz="11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Seychelles</a:t>
                </a:r>
                <a:endParaRPr sz="800" dirty="0"/>
              </a:p>
            </p:txBody>
          </p:sp>
          <p:sp>
            <p:nvSpPr>
              <p:cNvPr id="262" name="object 3">
                <a:extLst>
                  <a:ext uri="{FF2B5EF4-FFF2-40B4-BE49-F238E27FC236}">
                    <a16:creationId xmlns:a16="http://schemas.microsoft.com/office/drawing/2014/main" id="{4C7688B8-A53C-418F-98CF-B5B69E57A360}"/>
                  </a:ext>
                </a:extLst>
              </p:cNvPr>
              <p:cNvSpPr txBox="1"/>
              <p:nvPr/>
            </p:nvSpPr>
            <p:spPr>
              <a:xfrm>
                <a:off x="4045753" y="2629748"/>
                <a:ext cx="389850" cy="123111"/>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Portugal</a:t>
                </a:r>
                <a:endParaRPr sz="800" dirty="0"/>
              </a:p>
            </p:txBody>
          </p:sp>
          <p:sp>
            <p:nvSpPr>
              <p:cNvPr id="263" name="object 3">
                <a:extLst>
                  <a:ext uri="{FF2B5EF4-FFF2-40B4-BE49-F238E27FC236}">
                    <a16:creationId xmlns:a16="http://schemas.microsoft.com/office/drawing/2014/main" id="{7F085FC3-A71E-4BBC-A16C-28B9D8556602}"/>
                  </a:ext>
                </a:extLst>
              </p:cNvPr>
              <p:cNvSpPr txBox="1"/>
              <p:nvPr/>
            </p:nvSpPr>
            <p:spPr>
              <a:xfrm>
                <a:off x="3769200" y="2743200"/>
                <a:ext cx="343364" cy="123111"/>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Greece</a:t>
                </a:r>
                <a:endParaRPr sz="800" dirty="0"/>
              </a:p>
            </p:txBody>
          </p:sp>
          <p:sp>
            <p:nvSpPr>
              <p:cNvPr id="264" name="object 3">
                <a:extLst>
                  <a:ext uri="{FF2B5EF4-FFF2-40B4-BE49-F238E27FC236}">
                    <a16:creationId xmlns:a16="http://schemas.microsoft.com/office/drawing/2014/main" id="{07020A56-F427-4BB1-A2BB-D153644403C0}"/>
                  </a:ext>
                </a:extLst>
              </p:cNvPr>
              <p:cNvSpPr txBox="1"/>
              <p:nvPr/>
            </p:nvSpPr>
            <p:spPr>
              <a:xfrm>
                <a:off x="4163653" y="2808626"/>
                <a:ext cx="269626" cy="123111"/>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Spain</a:t>
                </a:r>
                <a:endParaRPr sz="800" dirty="0"/>
              </a:p>
            </p:txBody>
          </p:sp>
          <p:sp>
            <p:nvSpPr>
              <p:cNvPr id="265" name="object 7">
                <a:extLst>
                  <a:ext uri="{FF2B5EF4-FFF2-40B4-BE49-F238E27FC236}">
                    <a16:creationId xmlns:a16="http://schemas.microsoft.com/office/drawing/2014/main" id="{6B265175-C2B8-45B2-B15E-A3F593D74EB3}"/>
                  </a:ext>
                </a:extLst>
              </p:cNvPr>
              <p:cNvSpPr txBox="1"/>
              <p:nvPr/>
            </p:nvSpPr>
            <p:spPr>
              <a:xfrm>
                <a:off x="3384000" y="4932000"/>
                <a:ext cx="1652999" cy="135935"/>
              </a:xfrm>
              <a:prstGeom prst="rect">
                <a:avLst/>
              </a:prstGeom>
            </p:spPr>
            <p:txBody>
              <a:bodyPr vert="horz" wrap="square" lIns="0" tIns="12700" rIns="0" bIns="0" rtlCol="0">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United Republic of Tanzania</a:t>
                </a:r>
                <a:endParaRPr sz="800" dirty="0"/>
              </a:p>
            </p:txBody>
          </p:sp>
          <p:sp>
            <p:nvSpPr>
              <p:cNvPr id="266" name="object 7">
                <a:extLst>
                  <a:ext uri="{FF2B5EF4-FFF2-40B4-BE49-F238E27FC236}">
                    <a16:creationId xmlns:a16="http://schemas.microsoft.com/office/drawing/2014/main" id="{1E8EE3CF-E2B8-4465-806A-89F3D5066A7F}"/>
                  </a:ext>
                </a:extLst>
              </p:cNvPr>
              <p:cNvSpPr txBox="1"/>
              <p:nvPr/>
            </p:nvSpPr>
            <p:spPr>
              <a:xfrm>
                <a:off x="3348000" y="5022000"/>
                <a:ext cx="526833" cy="135935"/>
              </a:xfrm>
              <a:prstGeom prst="rect">
                <a:avLst/>
              </a:prstGeom>
            </p:spPr>
            <p:txBody>
              <a:bodyPr vert="horz" wrap="square" lIns="0" tIns="12700" rIns="0" bIns="0" rtlCol="0">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Hungary</a:t>
                </a:r>
                <a:endParaRPr sz="800" dirty="0"/>
              </a:p>
            </p:txBody>
          </p:sp>
          <p:sp>
            <p:nvSpPr>
              <p:cNvPr id="267" name="object 7">
                <a:extLst>
                  <a:ext uri="{FF2B5EF4-FFF2-40B4-BE49-F238E27FC236}">
                    <a16:creationId xmlns:a16="http://schemas.microsoft.com/office/drawing/2014/main" id="{CF577D0D-69D9-47E3-B865-5273A4476BA2}"/>
                  </a:ext>
                </a:extLst>
              </p:cNvPr>
              <p:cNvSpPr txBox="1"/>
              <p:nvPr/>
            </p:nvSpPr>
            <p:spPr>
              <a:xfrm>
                <a:off x="3150300" y="5112000"/>
                <a:ext cx="471596" cy="135935"/>
              </a:xfrm>
              <a:prstGeom prst="rect">
                <a:avLst/>
              </a:prstGeom>
            </p:spPr>
            <p:txBody>
              <a:bodyPr vert="horz" wrap="square" lIns="0" tIns="12700" rIns="0" bIns="0" rtlCol="0">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Poland</a:t>
                </a:r>
                <a:endParaRPr sz="800" dirty="0"/>
              </a:p>
            </p:txBody>
          </p:sp>
          <p:sp>
            <p:nvSpPr>
              <p:cNvPr id="268" name="object 7">
                <a:extLst>
                  <a:ext uri="{FF2B5EF4-FFF2-40B4-BE49-F238E27FC236}">
                    <a16:creationId xmlns:a16="http://schemas.microsoft.com/office/drawing/2014/main" id="{2838F6F6-BC53-425D-8957-E888FFEA84D4}"/>
                  </a:ext>
                </a:extLst>
              </p:cNvPr>
              <p:cNvSpPr txBox="1"/>
              <p:nvPr/>
            </p:nvSpPr>
            <p:spPr>
              <a:xfrm>
                <a:off x="3729650" y="5275428"/>
                <a:ext cx="524499" cy="135935"/>
              </a:xfrm>
              <a:prstGeom prst="rect">
                <a:avLst/>
              </a:prstGeom>
            </p:spPr>
            <p:txBody>
              <a:bodyPr vert="horz" wrap="square" lIns="0" tIns="12700" rIns="0" bIns="0" rtlCol="0">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Romania</a:t>
                </a:r>
                <a:endParaRPr sz="800" dirty="0"/>
              </a:p>
            </p:txBody>
          </p:sp>
          <p:sp>
            <p:nvSpPr>
              <p:cNvPr id="269" name="object 7">
                <a:extLst>
                  <a:ext uri="{FF2B5EF4-FFF2-40B4-BE49-F238E27FC236}">
                    <a16:creationId xmlns:a16="http://schemas.microsoft.com/office/drawing/2014/main" id="{0C66141D-B97E-423F-9C13-70AF5B7BAFDF}"/>
                  </a:ext>
                </a:extLst>
              </p:cNvPr>
              <p:cNvSpPr txBox="1"/>
              <p:nvPr/>
            </p:nvSpPr>
            <p:spPr>
              <a:xfrm>
                <a:off x="3119017" y="5382073"/>
                <a:ext cx="1150956" cy="123111"/>
              </a:xfrm>
              <a:prstGeom prst="rect">
                <a:avLst/>
              </a:prstGeom>
            </p:spPr>
            <p:txBody>
              <a:bodyPr vert="horz" wrap="none" lIns="0" tIns="0" rIns="0" bIns="0" rtlCol="0">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Iran (Islamic Republic of)</a:t>
                </a:r>
                <a:endParaRPr sz="800" dirty="0"/>
              </a:p>
            </p:txBody>
          </p:sp>
          <p:sp>
            <p:nvSpPr>
              <p:cNvPr id="270" name="object 7">
                <a:extLst>
                  <a:ext uri="{FF2B5EF4-FFF2-40B4-BE49-F238E27FC236}">
                    <a16:creationId xmlns:a16="http://schemas.microsoft.com/office/drawing/2014/main" id="{44746657-347A-4AFF-8865-B737FFB7068D}"/>
                  </a:ext>
                </a:extLst>
              </p:cNvPr>
              <p:cNvSpPr txBox="1"/>
              <p:nvPr/>
            </p:nvSpPr>
            <p:spPr>
              <a:xfrm>
                <a:off x="4049346" y="5146689"/>
                <a:ext cx="524493" cy="135935"/>
              </a:xfrm>
              <a:prstGeom prst="rect">
                <a:avLst/>
              </a:prstGeom>
            </p:spPr>
            <p:txBody>
              <a:bodyPr vert="horz" wrap="square" lIns="0" tIns="12700" rIns="0" bIns="0" rtlCol="0">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Slovenia</a:t>
                </a:r>
                <a:endParaRPr sz="800" dirty="0"/>
              </a:p>
            </p:txBody>
          </p:sp>
          <p:sp>
            <p:nvSpPr>
              <p:cNvPr id="271" name="object 7">
                <a:extLst>
                  <a:ext uri="{FF2B5EF4-FFF2-40B4-BE49-F238E27FC236}">
                    <a16:creationId xmlns:a16="http://schemas.microsoft.com/office/drawing/2014/main" id="{524713CB-5219-4E10-B396-18A4669DA06E}"/>
                  </a:ext>
                </a:extLst>
              </p:cNvPr>
              <p:cNvSpPr txBox="1"/>
              <p:nvPr/>
            </p:nvSpPr>
            <p:spPr>
              <a:xfrm>
                <a:off x="3099298" y="4627484"/>
                <a:ext cx="391133" cy="123111"/>
              </a:xfrm>
              <a:prstGeom prst="rect">
                <a:avLst/>
              </a:prstGeom>
            </p:spPr>
            <p:txBody>
              <a:bodyPr vert="horz" wrap="none" lIns="0" tIns="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Bulgaria</a:t>
                </a:r>
                <a:endParaRPr sz="800" dirty="0"/>
              </a:p>
            </p:txBody>
          </p:sp>
          <p:sp>
            <p:nvSpPr>
              <p:cNvPr id="272" name="object 7">
                <a:extLst>
                  <a:ext uri="{FF2B5EF4-FFF2-40B4-BE49-F238E27FC236}">
                    <a16:creationId xmlns:a16="http://schemas.microsoft.com/office/drawing/2014/main" id="{904F4C87-9589-49D4-8BF1-A8B4BB36249A}"/>
                  </a:ext>
                </a:extLst>
              </p:cNvPr>
              <p:cNvSpPr txBox="1"/>
              <p:nvPr/>
            </p:nvSpPr>
            <p:spPr>
              <a:xfrm>
                <a:off x="3162629" y="4741200"/>
                <a:ext cx="524493" cy="135935"/>
              </a:xfrm>
              <a:prstGeom prst="rect">
                <a:avLst/>
              </a:prstGeom>
            </p:spPr>
            <p:txBody>
              <a:bodyPr vert="horz" wrap="square" lIns="0" tIns="12700" rIns="0" bIns="0" rtlCol="0">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Senegal</a:t>
                </a:r>
                <a:endParaRPr sz="800" dirty="0"/>
              </a:p>
            </p:txBody>
          </p:sp>
          <p:sp>
            <p:nvSpPr>
              <p:cNvPr id="273" name="object 7">
                <a:extLst>
                  <a:ext uri="{FF2B5EF4-FFF2-40B4-BE49-F238E27FC236}">
                    <a16:creationId xmlns:a16="http://schemas.microsoft.com/office/drawing/2014/main" id="{AEE137E7-D4F8-424B-8F31-505AE8C96A75}"/>
                  </a:ext>
                </a:extLst>
              </p:cNvPr>
              <p:cNvSpPr txBox="1"/>
              <p:nvPr/>
            </p:nvSpPr>
            <p:spPr>
              <a:xfrm>
                <a:off x="3355381" y="4842000"/>
                <a:ext cx="524493" cy="135935"/>
              </a:xfrm>
              <a:prstGeom prst="rect">
                <a:avLst/>
              </a:prstGeom>
            </p:spPr>
            <p:txBody>
              <a:bodyPr vert="horz" wrap="square" lIns="0" tIns="12700" rIns="0" bIns="0" rtlCol="0">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Lithuania</a:t>
                </a:r>
                <a:endParaRPr sz="800" dirty="0"/>
              </a:p>
            </p:txBody>
          </p:sp>
          <p:sp>
            <p:nvSpPr>
              <p:cNvPr id="274" name="object 7">
                <a:extLst>
                  <a:ext uri="{FF2B5EF4-FFF2-40B4-BE49-F238E27FC236}">
                    <a16:creationId xmlns:a16="http://schemas.microsoft.com/office/drawing/2014/main" id="{3BE44C3A-7459-4441-93C4-BB7437913182}"/>
                  </a:ext>
                </a:extLst>
              </p:cNvPr>
              <p:cNvSpPr txBox="1"/>
              <p:nvPr/>
            </p:nvSpPr>
            <p:spPr>
              <a:xfrm>
                <a:off x="3430800" y="4482000"/>
                <a:ext cx="524493"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Belgium</a:t>
                </a:r>
                <a:endParaRPr sz="800" dirty="0"/>
              </a:p>
            </p:txBody>
          </p:sp>
          <p:sp>
            <p:nvSpPr>
              <p:cNvPr id="275" name="object 7">
                <a:extLst>
                  <a:ext uri="{FF2B5EF4-FFF2-40B4-BE49-F238E27FC236}">
                    <a16:creationId xmlns:a16="http://schemas.microsoft.com/office/drawing/2014/main" id="{1647E7A2-F579-4953-931A-65A2A13D88FD}"/>
                  </a:ext>
                </a:extLst>
              </p:cNvPr>
              <p:cNvSpPr txBox="1"/>
              <p:nvPr/>
            </p:nvSpPr>
            <p:spPr>
              <a:xfrm>
                <a:off x="3117065" y="4293256"/>
                <a:ext cx="310983" cy="135935"/>
              </a:xfrm>
              <a:prstGeom prst="rect">
                <a:avLst/>
              </a:prstGeom>
            </p:spPr>
            <p:txBody>
              <a:bodyPr vert="horz" wrap="none" lIns="0" tIns="12700" rIns="0" bIns="0" rtlCol="0" anchor="ctr">
                <a:spAutoFit/>
              </a:bodyPr>
              <a:lstStyle>
                <a:defPPr>
                  <a:defRPr lang="en-US"/>
                </a:defPPr>
                <a:lvl1pPr marL="12700" fontAlgn="auto">
                  <a:spcBef>
                    <a:spcPts val="100"/>
                  </a:spcBef>
                  <a:spcAft>
                    <a:spcPts val="0"/>
                  </a:spcAft>
                  <a:defRPr sz="9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Serbia</a:t>
                </a:r>
                <a:endParaRPr sz="800" dirty="0"/>
              </a:p>
            </p:txBody>
          </p:sp>
          <p:sp>
            <p:nvSpPr>
              <p:cNvPr id="276" name="object 7">
                <a:extLst>
                  <a:ext uri="{FF2B5EF4-FFF2-40B4-BE49-F238E27FC236}">
                    <a16:creationId xmlns:a16="http://schemas.microsoft.com/office/drawing/2014/main" id="{E5BA5DDC-F9C5-44CD-A5CC-DBD42A07A70C}"/>
                  </a:ext>
                </a:extLst>
              </p:cNvPr>
              <p:cNvSpPr txBox="1"/>
              <p:nvPr/>
            </p:nvSpPr>
            <p:spPr>
              <a:xfrm>
                <a:off x="3352004" y="4392000"/>
                <a:ext cx="201978" cy="135935"/>
              </a:xfrm>
              <a:prstGeom prst="rect">
                <a:avLst/>
              </a:prstGeom>
            </p:spPr>
            <p:txBody>
              <a:bodyPr vert="horz" wrap="non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Italy</a:t>
                </a:r>
                <a:endParaRPr sz="800" dirty="0"/>
              </a:p>
            </p:txBody>
          </p:sp>
          <p:sp>
            <p:nvSpPr>
              <p:cNvPr id="277" name="object 7">
                <a:extLst>
                  <a:ext uri="{FF2B5EF4-FFF2-40B4-BE49-F238E27FC236}">
                    <a16:creationId xmlns:a16="http://schemas.microsoft.com/office/drawing/2014/main" id="{D0046C38-8D4B-40B3-8AB4-531861D8DB86}"/>
                  </a:ext>
                </a:extLst>
              </p:cNvPr>
              <p:cNvSpPr txBox="1"/>
              <p:nvPr/>
            </p:nvSpPr>
            <p:spPr>
              <a:xfrm>
                <a:off x="3240000" y="5536800"/>
                <a:ext cx="524493"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Albania</a:t>
                </a:r>
                <a:endParaRPr sz="800" dirty="0"/>
              </a:p>
            </p:txBody>
          </p:sp>
          <p:sp>
            <p:nvSpPr>
              <p:cNvPr id="278" name="object 7">
                <a:extLst>
                  <a:ext uri="{FF2B5EF4-FFF2-40B4-BE49-F238E27FC236}">
                    <a16:creationId xmlns:a16="http://schemas.microsoft.com/office/drawing/2014/main" id="{116C03C6-A00E-4F0E-A9DE-7ECC6382444B}"/>
                  </a:ext>
                </a:extLst>
              </p:cNvPr>
              <p:cNvSpPr txBox="1"/>
              <p:nvPr/>
            </p:nvSpPr>
            <p:spPr>
              <a:xfrm>
                <a:off x="3266787" y="5616000"/>
                <a:ext cx="565658"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Indonesia</a:t>
                </a:r>
                <a:endParaRPr sz="800" dirty="0"/>
              </a:p>
            </p:txBody>
          </p:sp>
          <p:sp>
            <p:nvSpPr>
              <p:cNvPr id="279" name="object 7">
                <a:extLst>
                  <a:ext uri="{FF2B5EF4-FFF2-40B4-BE49-F238E27FC236}">
                    <a16:creationId xmlns:a16="http://schemas.microsoft.com/office/drawing/2014/main" id="{C7969A22-4F6C-4AF9-B7A8-513B31D2C519}"/>
                  </a:ext>
                </a:extLst>
              </p:cNvPr>
              <p:cNvSpPr txBox="1"/>
              <p:nvPr/>
            </p:nvSpPr>
            <p:spPr>
              <a:xfrm>
                <a:off x="3106800" y="5701095"/>
                <a:ext cx="524493"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Mexico</a:t>
                </a:r>
                <a:endParaRPr sz="800" dirty="0"/>
              </a:p>
            </p:txBody>
          </p:sp>
          <p:sp>
            <p:nvSpPr>
              <p:cNvPr id="280" name="object 7">
                <a:extLst>
                  <a:ext uri="{FF2B5EF4-FFF2-40B4-BE49-F238E27FC236}">
                    <a16:creationId xmlns:a16="http://schemas.microsoft.com/office/drawing/2014/main" id="{B4359658-64B0-44C4-A5E9-0682E31EFEAE}"/>
                  </a:ext>
                </a:extLst>
              </p:cNvPr>
              <p:cNvSpPr txBox="1"/>
              <p:nvPr/>
            </p:nvSpPr>
            <p:spPr>
              <a:xfrm>
                <a:off x="3698011" y="5760000"/>
                <a:ext cx="395942" cy="123111"/>
              </a:xfrm>
              <a:prstGeom prst="rect">
                <a:avLst/>
              </a:prstGeom>
            </p:spPr>
            <p:txBody>
              <a:bodyPr vert="horz" wrap="none" lIns="0" tIns="0" rIns="0" bIns="0" rtlCol="0" anchor="ctr">
                <a:spAutoFit/>
              </a:bodyPr>
              <a:lstStyle>
                <a:defPPr>
                  <a:defRPr lang="en-US"/>
                </a:defPPr>
                <a:lvl1pPr marL="12700" fontAlgn="auto">
                  <a:spcBef>
                    <a:spcPts val="100"/>
                  </a:spcBef>
                  <a:spcAft>
                    <a:spcPts val="0"/>
                  </a:spcAft>
                  <a:defRPr sz="800">
                    <a:solidFill>
                      <a:schemeClr val="tx1">
                        <a:lumMod val="75000"/>
                        <a:lumOff val="25000"/>
                      </a:schemeClr>
                    </a:solidFill>
                    <a:latin typeface="Arial" panose="020B0604020202020204" pitchFamily="34" charset="0"/>
                    <a:cs typeface="Arial" panose="020B0604020202020204" pitchFamily="34" charset="0"/>
                  </a:defRPr>
                </a:lvl1pPr>
              </a:lstStyle>
              <a:p>
                <a:r>
                  <a:rPr lang="en-GB" dirty="0"/>
                  <a:t>Armenia</a:t>
                </a:r>
                <a:endParaRPr dirty="0"/>
              </a:p>
            </p:txBody>
          </p:sp>
          <p:sp>
            <p:nvSpPr>
              <p:cNvPr id="281" name="object 7">
                <a:extLst>
                  <a:ext uri="{FF2B5EF4-FFF2-40B4-BE49-F238E27FC236}">
                    <a16:creationId xmlns:a16="http://schemas.microsoft.com/office/drawing/2014/main" id="{8BD5A12E-C3EB-470D-995C-A3C31E753996}"/>
                  </a:ext>
                </a:extLst>
              </p:cNvPr>
              <p:cNvSpPr txBox="1"/>
              <p:nvPr/>
            </p:nvSpPr>
            <p:spPr>
              <a:xfrm>
                <a:off x="4477961" y="5842168"/>
                <a:ext cx="645017"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Kyrgyzstan</a:t>
                </a:r>
                <a:endParaRPr sz="800" dirty="0"/>
              </a:p>
            </p:txBody>
          </p:sp>
          <p:sp>
            <p:nvSpPr>
              <p:cNvPr id="282" name="object 7">
                <a:extLst>
                  <a:ext uri="{FF2B5EF4-FFF2-40B4-BE49-F238E27FC236}">
                    <a16:creationId xmlns:a16="http://schemas.microsoft.com/office/drawing/2014/main" id="{54408F26-E634-4101-A81C-06791305AFCF}"/>
                  </a:ext>
                </a:extLst>
              </p:cNvPr>
              <p:cNvSpPr txBox="1"/>
              <p:nvPr/>
            </p:nvSpPr>
            <p:spPr>
              <a:xfrm>
                <a:off x="3989535" y="6082135"/>
                <a:ext cx="627055"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Azerbaijan</a:t>
                </a:r>
                <a:endParaRPr sz="800" dirty="0"/>
              </a:p>
            </p:txBody>
          </p:sp>
          <p:sp>
            <p:nvSpPr>
              <p:cNvPr id="283" name="object 7">
                <a:extLst>
                  <a:ext uri="{FF2B5EF4-FFF2-40B4-BE49-F238E27FC236}">
                    <a16:creationId xmlns:a16="http://schemas.microsoft.com/office/drawing/2014/main" id="{1C6CF93B-0B5A-47BB-8C51-21DBC9CA7E10}"/>
                  </a:ext>
                </a:extLst>
              </p:cNvPr>
              <p:cNvSpPr txBox="1"/>
              <p:nvPr/>
            </p:nvSpPr>
            <p:spPr>
              <a:xfrm>
                <a:off x="4536000" y="6096387"/>
                <a:ext cx="1267092"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Republic of Moldova</a:t>
                </a:r>
                <a:endParaRPr sz="800" dirty="0"/>
              </a:p>
            </p:txBody>
          </p:sp>
          <p:sp>
            <p:nvSpPr>
              <p:cNvPr id="284" name="object 12">
                <a:extLst>
                  <a:ext uri="{FF2B5EF4-FFF2-40B4-BE49-F238E27FC236}">
                    <a16:creationId xmlns:a16="http://schemas.microsoft.com/office/drawing/2014/main" id="{E14D4168-CBD1-4D36-82EC-A97A01426DF6}"/>
                  </a:ext>
                </a:extLst>
              </p:cNvPr>
              <p:cNvSpPr txBox="1"/>
              <p:nvPr/>
            </p:nvSpPr>
            <p:spPr>
              <a:xfrm>
                <a:off x="3106800" y="6134400"/>
                <a:ext cx="706458" cy="123111"/>
              </a:xfrm>
              <a:prstGeom prst="rect">
                <a:avLst/>
              </a:prstGeom>
            </p:spPr>
            <p:txBody>
              <a:bodyPr vert="horz" wrap="square" lIns="0" tIns="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Afghanistan</a:t>
                </a:r>
                <a:endParaRPr sz="800" dirty="0"/>
              </a:p>
            </p:txBody>
          </p:sp>
          <p:sp>
            <p:nvSpPr>
              <p:cNvPr id="285" name="object 12">
                <a:extLst>
                  <a:ext uri="{FF2B5EF4-FFF2-40B4-BE49-F238E27FC236}">
                    <a16:creationId xmlns:a16="http://schemas.microsoft.com/office/drawing/2014/main" id="{2359BF6D-2309-4B0E-B6DD-854AEF2357FE}"/>
                  </a:ext>
                </a:extLst>
              </p:cNvPr>
              <p:cNvSpPr txBox="1"/>
              <p:nvPr/>
            </p:nvSpPr>
            <p:spPr>
              <a:xfrm>
                <a:off x="3643200" y="6091386"/>
                <a:ext cx="355271" cy="123111"/>
              </a:xfrm>
              <a:prstGeom prst="rect">
                <a:avLst/>
              </a:prstGeom>
            </p:spPr>
            <p:txBody>
              <a:bodyPr vert="horz" wrap="square" lIns="0" tIns="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Nepal</a:t>
                </a:r>
                <a:endParaRPr sz="800" dirty="0"/>
              </a:p>
            </p:txBody>
          </p:sp>
          <p:sp>
            <p:nvSpPr>
              <p:cNvPr id="286" name="object 7">
                <a:extLst>
                  <a:ext uri="{FF2B5EF4-FFF2-40B4-BE49-F238E27FC236}">
                    <a16:creationId xmlns:a16="http://schemas.microsoft.com/office/drawing/2014/main" id="{C70BC0B8-FEB6-4883-ABA4-2B68EAC5FACE}"/>
                  </a:ext>
                </a:extLst>
              </p:cNvPr>
              <p:cNvSpPr txBox="1"/>
              <p:nvPr/>
            </p:nvSpPr>
            <p:spPr>
              <a:xfrm>
                <a:off x="3654000" y="5932800"/>
                <a:ext cx="362279" cy="123111"/>
              </a:xfrm>
              <a:prstGeom prst="rect">
                <a:avLst/>
              </a:prstGeom>
            </p:spPr>
            <p:txBody>
              <a:bodyPr vert="horz" wrap="none" lIns="0" tIns="0" rIns="0" bIns="0" rtlCol="0" anchor="ctr">
                <a:spAutoFit/>
              </a:bodyPr>
              <a:lstStyle>
                <a:defPPr>
                  <a:defRPr lang="en-US"/>
                </a:defPPr>
                <a:lvl1pPr marL="12700" fontAlgn="auto">
                  <a:spcBef>
                    <a:spcPts val="100"/>
                  </a:spcBef>
                  <a:spcAft>
                    <a:spcPts val="0"/>
                  </a:spcAft>
                  <a:defRPr sz="800">
                    <a:solidFill>
                      <a:schemeClr val="tx1">
                        <a:lumMod val="75000"/>
                        <a:lumOff val="25000"/>
                      </a:schemeClr>
                    </a:solidFill>
                    <a:latin typeface="Arial" panose="020B0604020202020204" pitchFamily="34" charset="0"/>
                    <a:cs typeface="Arial" panose="020B0604020202020204" pitchFamily="34" charset="0"/>
                  </a:defRPr>
                </a:lvl1pPr>
              </a:lstStyle>
              <a:p>
                <a:r>
                  <a:rPr lang="en-GB" dirty="0"/>
                  <a:t>Belarus</a:t>
                </a:r>
                <a:endParaRPr dirty="0"/>
              </a:p>
            </p:txBody>
          </p:sp>
          <p:sp>
            <p:nvSpPr>
              <p:cNvPr id="287" name="object 7">
                <a:extLst>
                  <a:ext uri="{FF2B5EF4-FFF2-40B4-BE49-F238E27FC236}">
                    <a16:creationId xmlns:a16="http://schemas.microsoft.com/office/drawing/2014/main" id="{DFC7957D-4D8F-4008-9D76-76995348B7FA}"/>
                  </a:ext>
                </a:extLst>
              </p:cNvPr>
              <p:cNvSpPr txBox="1"/>
              <p:nvPr/>
            </p:nvSpPr>
            <p:spPr>
              <a:xfrm>
                <a:off x="3109953" y="5961980"/>
                <a:ext cx="367088" cy="123111"/>
              </a:xfrm>
              <a:prstGeom prst="rect">
                <a:avLst/>
              </a:prstGeom>
            </p:spPr>
            <p:txBody>
              <a:bodyPr vert="horz" wrap="none" lIns="0" tIns="0" rIns="0" bIns="0" rtlCol="0" anchor="ctr">
                <a:spAutoFit/>
              </a:bodyPr>
              <a:lstStyle>
                <a:defPPr>
                  <a:defRPr lang="en-US"/>
                </a:defPPr>
                <a:lvl1pPr marL="12700" fontAlgn="auto">
                  <a:spcBef>
                    <a:spcPts val="100"/>
                  </a:spcBef>
                  <a:spcAft>
                    <a:spcPts val="0"/>
                  </a:spcAft>
                  <a:defRPr sz="800">
                    <a:solidFill>
                      <a:schemeClr val="tx1">
                        <a:lumMod val="75000"/>
                        <a:lumOff val="25000"/>
                      </a:schemeClr>
                    </a:solidFill>
                    <a:latin typeface="Arial" panose="020B0604020202020204" pitchFamily="34" charset="0"/>
                    <a:cs typeface="Arial" panose="020B0604020202020204" pitchFamily="34" charset="0"/>
                  </a:defRPr>
                </a:lvl1pPr>
              </a:lstStyle>
              <a:p>
                <a:r>
                  <a:rPr lang="en-GB" dirty="0"/>
                  <a:t>Ukraine</a:t>
                </a:r>
                <a:endParaRPr dirty="0"/>
              </a:p>
            </p:txBody>
          </p:sp>
          <p:sp>
            <p:nvSpPr>
              <p:cNvPr id="288" name="object 7">
                <a:extLst>
                  <a:ext uri="{FF2B5EF4-FFF2-40B4-BE49-F238E27FC236}">
                    <a16:creationId xmlns:a16="http://schemas.microsoft.com/office/drawing/2014/main" id="{5C48D62A-6D51-4EAB-911E-5F8DA0B11F65}"/>
                  </a:ext>
                </a:extLst>
              </p:cNvPr>
              <p:cNvSpPr txBox="1"/>
              <p:nvPr/>
            </p:nvSpPr>
            <p:spPr>
              <a:xfrm>
                <a:off x="3197475" y="5827083"/>
                <a:ext cx="524493" cy="135935"/>
              </a:xfrm>
              <a:prstGeom prst="rect">
                <a:avLst/>
              </a:prstGeom>
            </p:spPr>
            <p:txBody>
              <a:bodyPr vert="horz" wrap="square" lIns="0" tIns="12700" rIns="0" bIns="0" rtlCol="0" anchor="ctr">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lang="en-GB" sz="800" dirty="0"/>
                  <a:t>Thailand</a:t>
                </a:r>
                <a:endParaRPr sz="800" dirty="0"/>
              </a:p>
            </p:txBody>
          </p:sp>
          <p:cxnSp>
            <p:nvCxnSpPr>
              <p:cNvPr id="15" name="Straight Connector 14">
                <a:extLst>
                  <a:ext uri="{FF2B5EF4-FFF2-40B4-BE49-F238E27FC236}">
                    <a16:creationId xmlns:a16="http://schemas.microsoft.com/office/drawing/2014/main" id="{521EC566-7A08-400E-B874-9C1A54561C67}"/>
                  </a:ext>
                </a:extLst>
              </p:cNvPr>
              <p:cNvCxnSpPr>
                <a:cxnSpLocks/>
                <a:stCxn id="287" idx="3"/>
              </p:cNvCxnSpPr>
              <p:nvPr/>
            </p:nvCxnSpPr>
            <p:spPr>
              <a:xfrm flipV="1">
                <a:off x="3477041" y="6021746"/>
                <a:ext cx="78983" cy="179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142" name="object 13">
                <a:extLst>
                  <a:ext uri="{FF2B5EF4-FFF2-40B4-BE49-F238E27FC236}">
                    <a16:creationId xmlns:a16="http://schemas.microsoft.com/office/drawing/2014/main" id="{DFAEF6A4-9AD1-4D48-ACC3-40EA6AABE1B3}"/>
                  </a:ext>
                </a:extLst>
              </p:cNvPr>
              <p:cNvSpPr txBox="1"/>
              <p:nvPr/>
            </p:nvSpPr>
            <p:spPr>
              <a:xfrm>
                <a:off x="4443488" y="2526614"/>
                <a:ext cx="416749" cy="135935"/>
              </a:xfrm>
              <a:prstGeom prst="rect">
                <a:avLst/>
              </a:prstGeom>
            </p:spPr>
            <p:txBody>
              <a:bodyPr vert="horz" wrap="square" lIns="0" tIns="12700" rIns="0" bIns="0" rtlCol="0">
                <a:spAutoFit/>
              </a:bodyPr>
              <a:lstStyle>
                <a:defPPr>
                  <a:defRPr lang="en-US"/>
                </a:defPPr>
                <a:lvl1pPr marL="12700" fontAlgn="auto">
                  <a:spcBef>
                    <a:spcPts val="100"/>
                  </a:spcBef>
                  <a:spcAft>
                    <a:spcPts val="0"/>
                  </a:spcAft>
                  <a:defRPr sz="1000">
                    <a:solidFill>
                      <a:schemeClr val="tx1">
                        <a:lumMod val="75000"/>
                        <a:lumOff val="25000"/>
                      </a:schemeClr>
                    </a:solidFill>
                    <a:latin typeface="Arial" panose="020B0604020202020204" pitchFamily="34" charset="0"/>
                    <a:cs typeface="Arial" panose="020B0604020202020204" pitchFamily="34" charset="0"/>
                  </a:defRPr>
                </a:lvl1pPr>
              </a:lstStyle>
              <a:p>
                <a:r>
                  <a:rPr sz="800" dirty="0"/>
                  <a:t>Ireland</a:t>
                </a:r>
              </a:p>
            </p:txBody>
          </p:sp>
          <p:sp>
            <p:nvSpPr>
              <p:cNvPr id="291" name="object 3">
                <a:extLst>
                  <a:ext uri="{FF2B5EF4-FFF2-40B4-BE49-F238E27FC236}">
                    <a16:creationId xmlns:a16="http://schemas.microsoft.com/office/drawing/2014/main" id="{C201EB44-9219-4976-8D9C-EAB94E3DEF9D}"/>
                  </a:ext>
                </a:extLst>
              </p:cNvPr>
              <p:cNvSpPr txBox="1"/>
              <p:nvPr/>
            </p:nvSpPr>
            <p:spPr>
              <a:xfrm>
                <a:off x="2913064" y="6192000"/>
                <a:ext cx="75662"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r"/>
                <a:r>
                  <a:rPr lang="en-GB" dirty="0">
                    <a:solidFill>
                      <a:schemeClr val="tx1">
                        <a:lumMod val="65000"/>
                        <a:lumOff val="35000"/>
                      </a:schemeClr>
                    </a:solidFill>
                  </a:rPr>
                  <a:t>0</a:t>
                </a:r>
                <a:endParaRPr dirty="0">
                  <a:solidFill>
                    <a:schemeClr val="tx1">
                      <a:lumMod val="65000"/>
                      <a:lumOff val="35000"/>
                    </a:schemeClr>
                  </a:solidFill>
                </a:endParaRPr>
              </a:p>
            </p:txBody>
          </p:sp>
          <p:sp>
            <p:nvSpPr>
              <p:cNvPr id="292" name="object 3">
                <a:extLst>
                  <a:ext uri="{FF2B5EF4-FFF2-40B4-BE49-F238E27FC236}">
                    <a16:creationId xmlns:a16="http://schemas.microsoft.com/office/drawing/2014/main" id="{0D957B0C-7614-4215-9D5F-EE30B205C2CE}"/>
                  </a:ext>
                </a:extLst>
              </p:cNvPr>
              <p:cNvSpPr txBox="1"/>
              <p:nvPr/>
            </p:nvSpPr>
            <p:spPr>
              <a:xfrm>
                <a:off x="2842532" y="5590800"/>
                <a:ext cx="146194"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r"/>
                <a:r>
                  <a:rPr lang="en-GB" dirty="0">
                    <a:solidFill>
                      <a:schemeClr val="tx1">
                        <a:lumMod val="65000"/>
                        <a:lumOff val="35000"/>
                      </a:schemeClr>
                    </a:solidFill>
                  </a:rPr>
                  <a:t>10</a:t>
                </a:r>
                <a:endParaRPr dirty="0">
                  <a:solidFill>
                    <a:schemeClr val="tx1">
                      <a:lumMod val="65000"/>
                      <a:lumOff val="35000"/>
                    </a:schemeClr>
                  </a:solidFill>
                </a:endParaRPr>
              </a:p>
            </p:txBody>
          </p:sp>
          <p:sp>
            <p:nvSpPr>
              <p:cNvPr id="293" name="object 3">
                <a:extLst>
                  <a:ext uri="{FF2B5EF4-FFF2-40B4-BE49-F238E27FC236}">
                    <a16:creationId xmlns:a16="http://schemas.microsoft.com/office/drawing/2014/main" id="{F3869435-21CB-4661-A02D-F05F893C5F2B}"/>
                  </a:ext>
                </a:extLst>
              </p:cNvPr>
              <p:cNvSpPr txBox="1"/>
              <p:nvPr/>
            </p:nvSpPr>
            <p:spPr>
              <a:xfrm>
                <a:off x="2842532" y="4982400"/>
                <a:ext cx="146194"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r"/>
                <a:r>
                  <a:rPr lang="en-GB" dirty="0">
                    <a:solidFill>
                      <a:schemeClr val="tx1">
                        <a:lumMod val="65000"/>
                        <a:lumOff val="35000"/>
                      </a:schemeClr>
                    </a:solidFill>
                  </a:rPr>
                  <a:t>20</a:t>
                </a:r>
                <a:endParaRPr dirty="0">
                  <a:solidFill>
                    <a:schemeClr val="tx1">
                      <a:lumMod val="65000"/>
                      <a:lumOff val="35000"/>
                    </a:schemeClr>
                  </a:solidFill>
                </a:endParaRPr>
              </a:p>
            </p:txBody>
          </p:sp>
          <p:sp>
            <p:nvSpPr>
              <p:cNvPr id="294" name="object 3">
                <a:extLst>
                  <a:ext uri="{FF2B5EF4-FFF2-40B4-BE49-F238E27FC236}">
                    <a16:creationId xmlns:a16="http://schemas.microsoft.com/office/drawing/2014/main" id="{F2F31750-BBC5-402C-A475-765B8D61D9ED}"/>
                  </a:ext>
                </a:extLst>
              </p:cNvPr>
              <p:cNvSpPr txBox="1"/>
              <p:nvPr/>
            </p:nvSpPr>
            <p:spPr>
              <a:xfrm>
                <a:off x="2842532" y="4377600"/>
                <a:ext cx="146194"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r"/>
                <a:r>
                  <a:rPr lang="en-GB" dirty="0">
                    <a:solidFill>
                      <a:schemeClr val="tx1">
                        <a:lumMod val="65000"/>
                        <a:lumOff val="35000"/>
                      </a:schemeClr>
                    </a:solidFill>
                  </a:rPr>
                  <a:t>30</a:t>
                </a:r>
                <a:endParaRPr dirty="0">
                  <a:solidFill>
                    <a:schemeClr val="tx1">
                      <a:lumMod val="65000"/>
                      <a:lumOff val="35000"/>
                    </a:schemeClr>
                  </a:solidFill>
                </a:endParaRPr>
              </a:p>
            </p:txBody>
          </p:sp>
          <p:sp>
            <p:nvSpPr>
              <p:cNvPr id="295" name="object 3">
                <a:extLst>
                  <a:ext uri="{FF2B5EF4-FFF2-40B4-BE49-F238E27FC236}">
                    <a16:creationId xmlns:a16="http://schemas.microsoft.com/office/drawing/2014/main" id="{BD49B45D-EE0D-4248-902E-B00933470FAA}"/>
                  </a:ext>
                </a:extLst>
              </p:cNvPr>
              <p:cNvSpPr txBox="1"/>
              <p:nvPr/>
            </p:nvSpPr>
            <p:spPr>
              <a:xfrm>
                <a:off x="2842532" y="3168000"/>
                <a:ext cx="146194"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r"/>
                <a:r>
                  <a:rPr lang="en-GB" dirty="0">
                    <a:solidFill>
                      <a:schemeClr val="tx1">
                        <a:lumMod val="65000"/>
                        <a:lumOff val="35000"/>
                      </a:schemeClr>
                    </a:solidFill>
                  </a:rPr>
                  <a:t>50</a:t>
                </a:r>
                <a:endParaRPr dirty="0">
                  <a:solidFill>
                    <a:schemeClr val="tx1">
                      <a:lumMod val="65000"/>
                      <a:lumOff val="35000"/>
                    </a:schemeClr>
                  </a:solidFill>
                </a:endParaRPr>
              </a:p>
            </p:txBody>
          </p:sp>
          <p:sp>
            <p:nvSpPr>
              <p:cNvPr id="296" name="object 3">
                <a:extLst>
                  <a:ext uri="{FF2B5EF4-FFF2-40B4-BE49-F238E27FC236}">
                    <a16:creationId xmlns:a16="http://schemas.microsoft.com/office/drawing/2014/main" id="{8463A2B3-ED8D-4F10-B130-130E393808C6}"/>
                  </a:ext>
                </a:extLst>
              </p:cNvPr>
              <p:cNvSpPr txBox="1"/>
              <p:nvPr/>
            </p:nvSpPr>
            <p:spPr>
              <a:xfrm>
                <a:off x="2842532" y="2563200"/>
                <a:ext cx="146194"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r"/>
                <a:r>
                  <a:rPr lang="en-GB" dirty="0">
                    <a:solidFill>
                      <a:schemeClr val="tx1">
                        <a:lumMod val="65000"/>
                        <a:lumOff val="35000"/>
                      </a:schemeClr>
                    </a:solidFill>
                  </a:rPr>
                  <a:t>60</a:t>
                </a:r>
                <a:endParaRPr dirty="0">
                  <a:solidFill>
                    <a:schemeClr val="tx1">
                      <a:lumMod val="65000"/>
                      <a:lumOff val="35000"/>
                    </a:schemeClr>
                  </a:solidFill>
                </a:endParaRPr>
              </a:p>
            </p:txBody>
          </p:sp>
          <p:sp>
            <p:nvSpPr>
              <p:cNvPr id="297" name="object 3">
                <a:extLst>
                  <a:ext uri="{FF2B5EF4-FFF2-40B4-BE49-F238E27FC236}">
                    <a16:creationId xmlns:a16="http://schemas.microsoft.com/office/drawing/2014/main" id="{BA720BE0-BAF2-4E5B-9F9A-26F698AA77D7}"/>
                  </a:ext>
                </a:extLst>
              </p:cNvPr>
              <p:cNvSpPr txBox="1"/>
              <p:nvPr/>
            </p:nvSpPr>
            <p:spPr>
              <a:xfrm>
                <a:off x="2842532" y="1350000"/>
                <a:ext cx="146194"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r"/>
                <a:r>
                  <a:rPr lang="en-GB" dirty="0">
                    <a:solidFill>
                      <a:schemeClr val="tx1">
                        <a:lumMod val="65000"/>
                        <a:lumOff val="35000"/>
                      </a:schemeClr>
                    </a:solidFill>
                  </a:rPr>
                  <a:t>80</a:t>
                </a:r>
                <a:endParaRPr dirty="0">
                  <a:solidFill>
                    <a:schemeClr val="tx1">
                      <a:lumMod val="65000"/>
                      <a:lumOff val="35000"/>
                    </a:schemeClr>
                  </a:solidFill>
                </a:endParaRPr>
              </a:p>
            </p:txBody>
          </p:sp>
          <p:sp>
            <p:nvSpPr>
              <p:cNvPr id="298" name="object 3">
                <a:extLst>
                  <a:ext uri="{FF2B5EF4-FFF2-40B4-BE49-F238E27FC236}">
                    <a16:creationId xmlns:a16="http://schemas.microsoft.com/office/drawing/2014/main" id="{9BD89F51-B0EE-4141-BDF6-3236B7451BDC}"/>
                  </a:ext>
                </a:extLst>
              </p:cNvPr>
              <p:cNvSpPr txBox="1"/>
              <p:nvPr/>
            </p:nvSpPr>
            <p:spPr>
              <a:xfrm>
                <a:off x="2842532" y="741600"/>
                <a:ext cx="146194"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r"/>
                <a:r>
                  <a:rPr lang="en-GB" dirty="0">
                    <a:solidFill>
                      <a:schemeClr val="tx1">
                        <a:lumMod val="65000"/>
                        <a:lumOff val="35000"/>
                      </a:schemeClr>
                    </a:solidFill>
                  </a:rPr>
                  <a:t>90</a:t>
                </a:r>
                <a:endParaRPr dirty="0">
                  <a:solidFill>
                    <a:schemeClr val="tx1">
                      <a:lumMod val="65000"/>
                      <a:lumOff val="35000"/>
                    </a:schemeClr>
                  </a:solidFill>
                </a:endParaRPr>
              </a:p>
            </p:txBody>
          </p:sp>
          <p:sp>
            <p:nvSpPr>
              <p:cNvPr id="299" name="object 3">
                <a:extLst>
                  <a:ext uri="{FF2B5EF4-FFF2-40B4-BE49-F238E27FC236}">
                    <a16:creationId xmlns:a16="http://schemas.microsoft.com/office/drawing/2014/main" id="{019990C8-F6C0-4CFD-92B7-8D7914E8B3B2}"/>
                  </a:ext>
                </a:extLst>
              </p:cNvPr>
              <p:cNvSpPr txBox="1"/>
              <p:nvPr/>
            </p:nvSpPr>
            <p:spPr>
              <a:xfrm>
                <a:off x="2842532" y="1954800"/>
                <a:ext cx="146194"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r"/>
                <a:r>
                  <a:rPr lang="en-GB" dirty="0">
                    <a:solidFill>
                      <a:schemeClr val="tx1">
                        <a:lumMod val="65000"/>
                        <a:lumOff val="35000"/>
                      </a:schemeClr>
                    </a:solidFill>
                  </a:rPr>
                  <a:t>70</a:t>
                </a:r>
                <a:endParaRPr dirty="0">
                  <a:solidFill>
                    <a:schemeClr val="tx1">
                      <a:lumMod val="65000"/>
                      <a:lumOff val="35000"/>
                    </a:schemeClr>
                  </a:solidFill>
                </a:endParaRPr>
              </a:p>
            </p:txBody>
          </p:sp>
          <p:sp>
            <p:nvSpPr>
              <p:cNvPr id="300" name="object 3">
                <a:extLst>
                  <a:ext uri="{FF2B5EF4-FFF2-40B4-BE49-F238E27FC236}">
                    <a16:creationId xmlns:a16="http://schemas.microsoft.com/office/drawing/2014/main" id="{30AB041E-7388-46DE-9374-ADE06E53F808}"/>
                  </a:ext>
                </a:extLst>
              </p:cNvPr>
              <p:cNvSpPr txBox="1"/>
              <p:nvPr/>
            </p:nvSpPr>
            <p:spPr>
              <a:xfrm>
                <a:off x="2772000" y="162000"/>
                <a:ext cx="216726"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r"/>
                <a:r>
                  <a:rPr lang="en-GB" dirty="0">
                    <a:solidFill>
                      <a:schemeClr val="tx1">
                        <a:lumMod val="65000"/>
                        <a:lumOff val="35000"/>
                      </a:schemeClr>
                    </a:solidFill>
                  </a:rPr>
                  <a:t>100</a:t>
                </a:r>
                <a:endParaRPr dirty="0">
                  <a:solidFill>
                    <a:schemeClr val="tx1">
                      <a:lumMod val="65000"/>
                      <a:lumOff val="35000"/>
                    </a:schemeClr>
                  </a:solidFill>
                </a:endParaRPr>
              </a:p>
            </p:txBody>
          </p:sp>
          <p:grpSp>
            <p:nvGrpSpPr>
              <p:cNvPr id="17" name="Group 16">
                <a:extLst>
                  <a:ext uri="{FF2B5EF4-FFF2-40B4-BE49-F238E27FC236}">
                    <a16:creationId xmlns:a16="http://schemas.microsoft.com/office/drawing/2014/main" id="{9652C2E7-03A2-4A85-964B-C785E94603AA}"/>
                  </a:ext>
                </a:extLst>
              </p:cNvPr>
              <p:cNvGrpSpPr/>
              <p:nvPr/>
            </p:nvGrpSpPr>
            <p:grpSpPr>
              <a:xfrm>
                <a:off x="3074939" y="6372000"/>
                <a:ext cx="5577736" cy="153888"/>
                <a:chOff x="3074939" y="6372000"/>
                <a:chExt cx="5577736" cy="153888"/>
              </a:xfrm>
            </p:grpSpPr>
            <p:sp>
              <p:nvSpPr>
                <p:cNvPr id="301" name="object 3">
                  <a:extLst>
                    <a:ext uri="{FF2B5EF4-FFF2-40B4-BE49-F238E27FC236}">
                      <a16:creationId xmlns:a16="http://schemas.microsoft.com/office/drawing/2014/main" id="{9ACB0180-19B5-4D10-B7C5-D80E063B3CC8}"/>
                    </a:ext>
                  </a:extLst>
                </p:cNvPr>
                <p:cNvSpPr txBox="1"/>
                <p:nvPr/>
              </p:nvSpPr>
              <p:spPr>
                <a:xfrm>
                  <a:off x="8435949" y="6372000"/>
                  <a:ext cx="216726"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ctr"/>
                  <a:r>
                    <a:rPr lang="en-GB" dirty="0">
                      <a:solidFill>
                        <a:schemeClr val="tx1">
                          <a:lumMod val="65000"/>
                          <a:lumOff val="35000"/>
                        </a:schemeClr>
                      </a:solidFill>
                    </a:rPr>
                    <a:t>700</a:t>
                  </a:r>
                  <a:endParaRPr dirty="0">
                    <a:solidFill>
                      <a:schemeClr val="tx1">
                        <a:lumMod val="65000"/>
                        <a:lumOff val="35000"/>
                      </a:schemeClr>
                    </a:solidFill>
                  </a:endParaRPr>
                </a:p>
              </p:txBody>
            </p:sp>
            <p:sp>
              <p:nvSpPr>
                <p:cNvPr id="302" name="object 3">
                  <a:extLst>
                    <a:ext uri="{FF2B5EF4-FFF2-40B4-BE49-F238E27FC236}">
                      <a16:creationId xmlns:a16="http://schemas.microsoft.com/office/drawing/2014/main" id="{B1B35DBC-2BD8-41CA-82ED-7A930184E8A4}"/>
                    </a:ext>
                  </a:extLst>
                </p:cNvPr>
                <p:cNvSpPr txBox="1"/>
                <p:nvPr/>
              </p:nvSpPr>
              <p:spPr>
                <a:xfrm>
                  <a:off x="7660170" y="6372000"/>
                  <a:ext cx="216726"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ctr"/>
                  <a:r>
                    <a:rPr lang="en-GB" dirty="0">
                      <a:solidFill>
                        <a:schemeClr val="tx1">
                          <a:lumMod val="65000"/>
                          <a:lumOff val="35000"/>
                        </a:schemeClr>
                      </a:solidFill>
                    </a:rPr>
                    <a:t>600</a:t>
                  </a:r>
                  <a:endParaRPr dirty="0">
                    <a:solidFill>
                      <a:schemeClr val="tx1">
                        <a:lumMod val="65000"/>
                        <a:lumOff val="35000"/>
                      </a:schemeClr>
                    </a:solidFill>
                  </a:endParaRPr>
                </a:p>
              </p:txBody>
            </p:sp>
            <p:sp>
              <p:nvSpPr>
                <p:cNvPr id="303" name="object 3">
                  <a:extLst>
                    <a:ext uri="{FF2B5EF4-FFF2-40B4-BE49-F238E27FC236}">
                      <a16:creationId xmlns:a16="http://schemas.microsoft.com/office/drawing/2014/main" id="{2D6ED9B8-EA7D-4EDB-BB2C-ABA8E0478853}"/>
                    </a:ext>
                  </a:extLst>
                </p:cNvPr>
                <p:cNvSpPr txBox="1"/>
                <p:nvPr/>
              </p:nvSpPr>
              <p:spPr>
                <a:xfrm>
                  <a:off x="6886713" y="6372000"/>
                  <a:ext cx="216726"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ctr"/>
                  <a:r>
                    <a:rPr lang="en-GB" dirty="0">
                      <a:solidFill>
                        <a:schemeClr val="tx1">
                          <a:lumMod val="65000"/>
                          <a:lumOff val="35000"/>
                        </a:schemeClr>
                      </a:solidFill>
                    </a:rPr>
                    <a:t>500</a:t>
                  </a:r>
                  <a:endParaRPr dirty="0">
                    <a:solidFill>
                      <a:schemeClr val="tx1">
                        <a:lumMod val="65000"/>
                        <a:lumOff val="35000"/>
                      </a:schemeClr>
                    </a:solidFill>
                  </a:endParaRPr>
                </a:p>
              </p:txBody>
            </p:sp>
            <p:sp>
              <p:nvSpPr>
                <p:cNvPr id="304" name="object 3">
                  <a:extLst>
                    <a:ext uri="{FF2B5EF4-FFF2-40B4-BE49-F238E27FC236}">
                      <a16:creationId xmlns:a16="http://schemas.microsoft.com/office/drawing/2014/main" id="{4B86A2D6-3581-4686-8F7F-D885FBB8E3DE}"/>
                    </a:ext>
                  </a:extLst>
                </p:cNvPr>
                <p:cNvSpPr txBox="1"/>
                <p:nvPr/>
              </p:nvSpPr>
              <p:spPr>
                <a:xfrm>
                  <a:off x="6107009" y="6372000"/>
                  <a:ext cx="216726"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ctr"/>
                  <a:r>
                    <a:rPr lang="en-GB" dirty="0">
                      <a:solidFill>
                        <a:schemeClr val="tx1">
                          <a:lumMod val="65000"/>
                          <a:lumOff val="35000"/>
                        </a:schemeClr>
                      </a:solidFill>
                    </a:rPr>
                    <a:t>400</a:t>
                  </a:r>
                  <a:endParaRPr dirty="0">
                    <a:solidFill>
                      <a:schemeClr val="tx1">
                        <a:lumMod val="65000"/>
                        <a:lumOff val="35000"/>
                      </a:schemeClr>
                    </a:solidFill>
                  </a:endParaRPr>
                </a:p>
              </p:txBody>
            </p:sp>
            <p:sp>
              <p:nvSpPr>
                <p:cNvPr id="305" name="object 3">
                  <a:extLst>
                    <a:ext uri="{FF2B5EF4-FFF2-40B4-BE49-F238E27FC236}">
                      <a16:creationId xmlns:a16="http://schemas.microsoft.com/office/drawing/2014/main" id="{DE4AB23A-8D81-415D-A6A4-C794DB418B54}"/>
                    </a:ext>
                  </a:extLst>
                </p:cNvPr>
                <p:cNvSpPr txBox="1"/>
                <p:nvPr/>
              </p:nvSpPr>
              <p:spPr>
                <a:xfrm>
                  <a:off x="5329053" y="6372000"/>
                  <a:ext cx="216726"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ctr"/>
                  <a:r>
                    <a:rPr lang="en-GB" dirty="0">
                      <a:solidFill>
                        <a:schemeClr val="tx1">
                          <a:lumMod val="65000"/>
                          <a:lumOff val="35000"/>
                        </a:schemeClr>
                      </a:solidFill>
                    </a:rPr>
                    <a:t>300</a:t>
                  </a:r>
                  <a:endParaRPr dirty="0">
                    <a:solidFill>
                      <a:schemeClr val="tx1">
                        <a:lumMod val="65000"/>
                        <a:lumOff val="35000"/>
                      </a:schemeClr>
                    </a:solidFill>
                  </a:endParaRPr>
                </a:p>
              </p:txBody>
            </p:sp>
            <p:sp>
              <p:nvSpPr>
                <p:cNvPr id="306" name="object 3">
                  <a:extLst>
                    <a:ext uri="{FF2B5EF4-FFF2-40B4-BE49-F238E27FC236}">
                      <a16:creationId xmlns:a16="http://schemas.microsoft.com/office/drawing/2014/main" id="{A181F5C7-8504-4E2C-8471-0301840DE6C3}"/>
                    </a:ext>
                  </a:extLst>
                </p:cNvPr>
                <p:cNvSpPr txBox="1"/>
                <p:nvPr/>
              </p:nvSpPr>
              <p:spPr>
                <a:xfrm>
                  <a:off x="3074939" y="6372000"/>
                  <a:ext cx="75662"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ctr"/>
                  <a:r>
                    <a:rPr lang="en-GB" dirty="0">
                      <a:solidFill>
                        <a:schemeClr val="tx1">
                          <a:lumMod val="65000"/>
                          <a:lumOff val="35000"/>
                        </a:schemeClr>
                      </a:solidFill>
                    </a:rPr>
                    <a:t>0</a:t>
                  </a:r>
                  <a:endParaRPr dirty="0">
                    <a:solidFill>
                      <a:schemeClr val="tx1">
                        <a:lumMod val="65000"/>
                        <a:lumOff val="35000"/>
                      </a:schemeClr>
                    </a:solidFill>
                  </a:endParaRPr>
                </a:p>
              </p:txBody>
            </p:sp>
            <p:sp>
              <p:nvSpPr>
                <p:cNvPr id="307" name="object 3">
                  <a:extLst>
                    <a:ext uri="{FF2B5EF4-FFF2-40B4-BE49-F238E27FC236}">
                      <a16:creationId xmlns:a16="http://schemas.microsoft.com/office/drawing/2014/main" id="{0A3ADE08-A5EE-476C-9536-4A2B92C12A1E}"/>
                    </a:ext>
                  </a:extLst>
                </p:cNvPr>
                <p:cNvSpPr txBox="1"/>
                <p:nvPr/>
              </p:nvSpPr>
              <p:spPr>
                <a:xfrm>
                  <a:off x="3768933" y="6372000"/>
                  <a:ext cx="216726" cy="153888"/>
                </a:xfrm>
                <a:prstGeom prst="rect">
                  <a:avLst/>
                </a:prstGeom>
              </p:spPr>
              <p:txBody>
                <a:bodyPr vert="horz" wrap="none" lIns="0" tIns="0" rIns="0" bIns="0" rtlCol="0">
                  <a:spAutoFit/>
                </a:bodyPr>
                <a:lstStyle>
                  <a:defPPr>
                    <a:defRPr lang="en-US"/>
                  </a:defPPr>
                  <a:lvl1pPr marR="5080">
                    <a:spcBef>
                      <a:spcPts val="0"/>
                    </a:spcBef>
                    <a:defRPr sz="1000">
                      <a:solidFill>
                        <a:schemeClr val="tx1">
                          <a:lumMod val="75000"/>
                          <a:lumOff val="25000"/>
                        </a:schemeClr>
                      </a:solidFill>
                      <a:latin typeface="Arial" panose="020B0604020202020204" pitchFamily="34" charset="0"/>
                      <a:cs typeface="Arial" panose="020B0604020202020204" pitchFamily="34" charset="0"/>
                    </a:defRPr>
                  </a:lvl1pPr>
                </a:lstStyle>
                <a:p>
                  <a:pPr algn="ctr"/>
                  <a:r>
                    <a:rPr lang="en-GB" dirty="0">
                      <a:solidFill>
                        <a:schemeClr val="tx1">
                          <a:lumMod val="65000"/>
                          <a:lumOff val="35000"/>
                        </a:schemeClr>
                      </a:solidFill>
                    </a:rPr>
                    <a:t>100</a:t>
                  </a:r>
                  <a:endParaRPr dirty="0">
                    <a:solidFill>
                      <a:schemeClr val="tx1">
                        <a:lumMod val="65000"/>
                        <a:lumOff val="35000"/>
                      </a:schemeClr>
                    </a:solidFill>
                  </a:endParaRPr>
                </a:p>
              </p:txBody>
            </p:sp>
          </p:grpSp>
        </p:grpSp>
        <p:sp>
          <p:nvSpPr>
            <p:cNvPr id="18" name="Rectangle 17">
              <a:extLst>
                <a:ext uri="{FF2B5EF4-FFF2-40B4-BE49-F238E27FC236}">
                  <a16:creationId xmlns:a16="http://schemas.microsoft.com/office/drawing/2014/main" id="{3014C484-7895-4C63-851A-A981DF220F88}"/>
                </a:ext>
              </a:extLst>
            </p:cNvPr>
            <p:cNvSpPr/>
            <p:nvPr/>
          </p:nvSpPr>
          <p:spPr>
            <a:xfrm>
              <a:off x="3991372" y="6531575"/>
              <a:ext cx="5665635" cy="261610"/>
            </a:xfrm>
            <a:prstGeom prst="rect">
              <a:avLst/>
            </a:prstGeom>
          </p:spPr>
          <p:txBody>
            <a:bodyPr wrap="square">
              <a:spAutoFit/>
            </a:bodyPr>
            <a:lstStyle/>
            <a:p>
              <a:pPr algn="ctr"/>
              <a:r>
                <a:rPr lang="ja-JP" altLang="en-US" sz="1100" b="1" dirty="0"/>
                <a:t>注射薬物使用者</a:t>
              </a:r>
              <a:r>
                <a:rPr lang="en-US" altLang="ja-JP" sz="1100" b="1" dirty="0"/>
                <a:t>1</a:t>
              </a:r>
              <a:r>
                <a:rPr lang="ja-JP" altLang="en-US" sz="1100" b="1" dirty="0"/>
                <a:t>人あたりの注射器・注射針年間配布数</a:t>
              </a:r>
              <a:r>
                <a:rPr lang="en-GB" sz="1100" b="1" dirty="0"/>
                <a:t> </a:t>
              </a:r>
              <a:endParaRPr lang="en-CH" sz="1100" b="1" dirty="0"/>
            </a:p>
          </p:txBody>
        </p:sp>
        <p:sp>
          <p:nvSpPr>
            <p:cNvPr id="20" name="Rectangle 19">
              <a:extLst>
                <a:ext uri="{FF2B5EF4-FFF2-40B4-BE49-F238E27FC236}">
                  <a16:creationId xmlns:a16="http://schemas.microsoft.com/office/drawing/2014/main" id="{19A826D6-22F8-4BA3-A4D6-D7FD0667EE91}"/>
                </a:ext>
              </a:extLst>
            </p:cNvPr>
            <p:cNvSpPr/>
            <p:nvPr/>
          </p:nvSpPr>
          <p:spPr>
            <a:xfrm>
              <a:off x="2520000" y="2792820"/>
              <a:ext cx="1202788" cy="796180"/>
            </a:xfrm>
            <a:prstGeom prst="rect">
              <a:avLst/>
            </a:prstGeom>
          </p:spPr>
          <p:txBody>
            <a:bodyPr vert="horz" wrap="square" anchor="ctr">
              <a:spAutoFit/>
            </a:bodyPr>
            <a:lstStyle/>
            <a:p>
              <a:pPr algn="just">
                <a:lnSpc>
                  <a:spcPts val="1400"/>
                </a:lnSpc>
              </a:pPr>
              <a:r>
                <a:rPr lang="ja-JP" altLang="en-US" sz="1100" dirty="0"/>
                <a:t>オピオイド代替薬治療を受けている注射薬物使用者の割合（</a:t>
              </a:r>
              <a:r>
                <a:rPr lang="en-US" altLang="ja-JP" sz="1100" dirty="0"/>
                <a:t>%</a:t>
              </a:r>
              <a:r>
                <a:rPr lang="ja-JP" altLang="en-US" sz="1100" dirty="0"/>
                <a:t>）</a:t>
              </a:r>
              <a:endParaRPr lang="en-CH" sz="1100" dirty="0"/>
            </a:p>
          </p:txBody>
        </p:sp>
        <p:sp>
          <p:nvSpPr>
            <p:cNvPr id="156" name="Rectangle 155">
              <a:extLst>
                <a:ext uri="{FF2B5EF4-FFF2-40B4-BE49-F238E27FC236}">
                  <a16:creationId xmlns:a16="http://schemas.microsoft.com/office/drawing/2014/main" id="{53CB7AB4-2368-4C8A-B23B-8C21D95F54A5}"/>
                </a:ext>
              </a:extLst>
            </p:cNvPr>
            <p:cNvSpPr/>
            <p:nvPr/>
          </p:nvSpPr>
          <p:spPr>
            <a:xfrm>
              <a:off x="360000" y="6030000"/>
              <a:ext cx="1519647" cy="246221"/>
            </a:xfrm>
            <a:prstGeom prst="rect">
              <a:avLst/>
            </a:prstGeom>
          </p:spPr>
          <p:txBody>
            <a:bodyPr wrap="none" lIns="0" tIns="0" rIns="0" bIns="0">
              <a:spAutoFit/>
            </a:bodyPr>
            <a:lstStyle/>
            <a:p>
              <a:pPr lvl="0">
                <a:defRPr/>
              </a:pPr>
              <a:r>
                <a:rPr kumimoji="0" lang="fr-CH" sz="800" b="0" i="0" u="none" strike="noStrike" kern="1200" cap="none" normalizeH="0" baseline="0" noProof="0" dirty="0">
                  <a:ln>
                    <a:noFill/>
                  </a:ln>
                  <a:solidFill>
                    <a:schemeClr val="bg1"/>
                  </a:solidFill>
                  <a:effectLst/>
                  <a:uLnTx/>
                  <a:uFillTx/>
                  <a:latin typeface="Arial" panose="020B0604020202020204" pitchFamily="34" charset="0"/>
                  <a:ea typeface="ＭＳ Ｐゴシック" pitchFamily="34" charset="-128"/>
                  <a:cs typeface="Arial" panose="020B0604020202020204" pitchFamily="34" charset="0"/>
                </a:rPr>
                <a:t>Source: </a:t>
              </a:r>
              <a:r>
                <a:rPr lang="fr-CH" sz="800" dirty="0">
                  <a:solidFill>
                    <a:schemeClr val="bg1"/>
                  </a:solidFill>
                  <a:latin typeface="Arial"/>
                  <a:cs typeface="Arial"/>
                </a:rPr>
                <a:t>Global AIDS Monitoring, </a:t>
              </a:r>
            </a:p>
            <a:p>
              <a:pPr lvl="0">
                <a:defRPr/>
              </a:pPr>
              <a:r>
                <a:rPr lang="fr-CH" sz="800" dirty="0">
                  <a:solidFill>
                    <a:schemeClr val="bg1"/>
                  </a:solidFill>
                  <a:latin typeface="Arial"/>
                  <a:cs typeface="Arial"/>
                </a:rPr>
                <a:t>2014–2018.</a:t>
              </a:r>
              <a:endParaRPr kumimoji="0" lang="fr-CH" sz="800" b="0" i="0" u="none" strike="noStrike" kern="1200" cap="none" normalizeH="0" baseline="0" noProof="0" dirty="0">
                <a:ln>
                  <a:noFill/>
                </a:ln>
                <a:solidFill>
                  <a:schemeClr val="bg1"/>
                </a:solidFill>
                <a:effectLst/>
                <a:uLnTx/>
                <a:uFillTx/>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049603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3591C86-5EF9-4DC8-AF5C-51E145A34E1D}"/>
              </a:ext>
            </a:extLst>
          </p:cNvPr>
          <p:cNvGrpSpPr/>
          <p:nvPr/>
        </p:nvGrpSpPr>
        <p:grpSpPr>
          <a:xfrm>
            <a:off x="1800" y="44624"/>
            <a:ext cx="10285200" cy="6153821"/>
            <a:chOff x="0" y="0"/>
            <a:chExt cx="10285200" cy="6153821"/>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r>
                <a:rPr lang="ja-JP" altLang="en-US" sz="2200" kern="100" dirty="0">
                  <a:solidFill>
                    <a:prstClr val="white"/>
                  </a:solidFill>
                  <a:latin typeface="Arial" panose="020B0604020202020204" pitchFamily="34" charset="0"/>
                  <a:cs typeface="Arial" panose="020B0604020202020204" pitchFamily="34" charset="0"/>
                </a:rPr>
                <a:t>オピオイド依存でメサドン治療を受けている人の数、および注射薬物使用者の新規</a:t>
              </a:r>
              <a:r>
                <a:rPr lang="en-US" altLang="ja-JP" sz="2200" kern="100" dirty="0">
                  <a:solidFill>
                    <a:prstClr val="white"/>
                  </a:solidFill>
                  <a:latin typeface="Arial" panose="020B0604020202020204" pitchFamily="34" charset="0"/>
                  <a:cs typeface="Arial" panose="020B0604020202020204" pitchFamily="34" charset="0"/>
                </a:rPr>
                <a:t>HIV</a:t>
              </a:r>
              <a:r>
                <a:rPr lang="ja-JP" altLang="en-US" sz="2200" kern="100" dirty="0">
                  <a:solidFill>
                    <a:prstClr val="white"/>
                  </a:solidFill>
                  <a:latin typeface="Arial" panose="020B0604020202020204" pitchFamily="34" charset="0"/>
                  <a:cs typeface="Arial" panose="020B0604020202020204" pitchFamily="34" charset="0"/>
                </a:rPr>
                <a:t>感染診断件数、アイルランド、</a:t>
              </a:r>
              <a:r>
                <a:rPr lang="en-GB" sz="2200" kern="100" dirty="0">
                  <a:solidFill>
                    <a:prstClr val="white"/>
                  </a:solidFill>
                  <a:latin typeface="Arial" panose="020B0604020202020204" pitchFamily="34" charset="0"/>
                  <a:cs typeface="Arial" panose="020B0604020202020204" pitchFamily="34" charset="0"/>
                </a:rPr>
                <a:t>2007–2017</a:t>
              </a:r>
              <a:r>
                <a:rPr lang="ja-JP" altLang="en-US" sz="2200" kern="100" dirty="0">
                  <a:solidFill>
                    <a:prstClr val="white"/>
                  </a:solidFill>
                  <a:latin typeface="Arial" panose="020B0604020202020204" pitchFamily="34" charset="0"/>
                  <a:cs typeface="Arial" panose="020B0604020202020204" pitchFamily="34" charset="0"/>
                </a:rPr>
                <a:t>年</a:t>
              </a:r>
              <a:endParaRPr lang="en-GB" sz="2200" kern="100" dirty="0">
                <a:solidFill>
                  <a:prstClr val="white"/>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3FBC3524-B507-4EC5-A9CC-7143FF8BF2C5}"/>
                </a:ext>
              </a:extLst>
            </p:cNvPr>
            <p:cNvSpPr/>
            <p:nvPr/>
          </p:nvSpPr>
          <p:spPr>
            <a:xfrm>
              <a:off x="360000" y="5907600"/>
              <a:ext cx="6833602" cy="246221"/>
            </a:xfrm>
            <a:prstGeom prst="rect">
              <a:avLst/>
            </a:prstGeom>
          </p:spPr>
          <p:txBody>
            <a:bodyPr wrap="none" lIns="0" tIns="0" rIns="0" bIns="0">
              <a:spAutoFit/>
            </a:bodyPr>
            <a:lstStyle/>
            <a:p>
              <a:pPr lvl="0">
                <a:defRPr/>
              </a:pP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 </a:t>
              </a:r>
              <a:r>
                <a:rPr lang="en-GB" sz="800" dirty="0" err="1">
                  <a:solidFill>
                    <a:srgbClr val="231F20"/>
                  </a:solidFill>
                  <a:latin typeface="Arial"/>
                  <a:cs typeface="Arial"/>
                </a:rPr>
                <a:t>Delargy</a:t>
              </a:r>
              <a:r>
                <a:rPr lang="en-GB" sz="800" dirty="0">
                  <a:solidFill>
                    <a:srgbClr val="231F20"/>
                  </a:solidFill>
                  <a:latin typeface="Arial"/>
                  <a:cs typeface="Arial"/>
                </a:rPr>
                <a:t> I, Crowley D, Van </a:t>
              </a:r>
              <a:r>
                <a:rPr lang="en-GB" sz="800" dirty="0" err="1">
                  <a:solidFill>
                    <a:srgbClr val="231F20"/>
                  </a:solidFill>
                  <a:latin typeface="Arial"/>
                  <a:cs typeface="Arial"/>
                </a:rPr>
                <a:t>Hout</a:t>
              </a:r>
              <a:r>
                <a:rPr lang="en-GB" sz="800" dirty="0">
                  <a:solidFill>
                    <a:srgbClr val="231F20"/>
                  </a:solidFill>
                  <a:latin typeface="Arial"/>
                  <a:cs typeface="Arial"/>
                </a:rPr>
                <a:t> MC. Twenty years of the methadone treatment protocol in Ireland: reﬂections on the role of general practice. </a:t>
              </a:r>
            </a:p>
            <a:p>
              <a:pPr lvl="0">
                <a:defRPr/>
              </a:pPr>
              <a:r>
                <a:rPr lang="en-GB" sz="800" dirty="0">
                  <a:solidFill>
                    <a:srgbClr val="231F20"/>
                  </a:solidFill>
                  <a:latin typeface="Arial"/>
                  <a:cs typeface="Arial"/>
                </a:rPr>
                <a:t>Harm </a:t>
              </a:r>
              <a:r>
                <a:rPr lang="en-GB" sz="800" dirty="0" err="1">
                  <a:solidFill>
                    <a:srgbClr val="231F20"/>
                  </a:solidFill>
                  <a:latin typeface="Arial"/>
                  <a:cs typeface="Arial"/>
                </a:rPr>
                <a:t>Reduct</a:t>
              </a:r>
              <a:r>
                <a:rPr lang="en-GB" sz="800" dirty="0">
                  <a:solidFill>
                    <a:srgbClr val="231F20"/>
                  </a:solidFill>
                  <a:latin typeface="Arial"/>
                  <a:cs typeface="Arial"/>
                </a:rPr>
                <a:t> J. 2019;16:5.</a:t>
              </a:r>
              <a:endPar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endParaRPr>
            </a:p>
          </p:txBody>
        </p:sp>
        <p:sp>
          <p:nvSpPr>
            <p:cNvPr id="175" name="Rectangle 174">
              <a:extLst>
                <a:ext uri="{FF2B5EF4-FFF2-40B4-BE49-F238E27FC236}">
                  <a16:creationId xmlns:a16="http://schemas.microsoft.com/office/drawing/2014/main" id="{5F0AC9BB-21F2-4DA2-9FDE-A41BE2684DE4}"/>
                </a:ext>
              </a:extLst>
            </p:cNvPr>
            <p:cNvSpPr/>
            <p:nvPr/>
          </p:nvSpPr>
          <p:spPr>
            <a:xfrm>
              <a:off x="360001" y="5400000"/>
              <a:ext cx="7237706" cy="461665"/>
            </a:xfrm>
            <a:prstGeom prst="rect">
              <a:avLst/>
            </a:prstGeom>
          </p:spPr>
          <p:txBody>
            <a:bodyPr wrap="square" lIns="0">
              <a:spAutoFit/>
            </a:bodyPr>
            <a:lstStyle/>
            <a:p>
              <a:r>
                <a:rPr lang="ja-JP" altLang="en-US" sz="800" i="1" dirty="0">
                  <a:solidFill>
                    <a:schemeClr val="tx1">
                      <a:lumMod val="50000"/>
                      <a:lumOff val="50000"/>
                    </a:schemeClr>
                  </a:solidFill>
                </a:rPr>
                <a:t>注：ダブリンでは</a:t>
              </a:r>
              <a:r>
                <a:rPr lang="en-US" altLang="ja-JP" sz="800" i="1" dirty="0">
                  <a:solidFill>
                    <a:schemeClr val="tx1">
                      <a:lumMod val="50000"/>
                      <a:lumOff val="50000"/>
                    </a:schemeClr>
                  </a:solidFill>
                </a:rPr>
                <a:t>2015</a:t>
              </a:r>
              <a:r>
                <a:rPr lang="ja-JP" altLang="en-US" sz="800" i="1" dirty="0">
                  <a:solidFill>
                    <a:schemeClr val="tx1">
                      <a:lumMod val="50000"/>
                      <a:lumOff val="50000"/>
                    </a:schemeClr>
                  </a:solidFill>
                </a:rPr>
                <a:t>年にホームレスの合成カチノン系化合物使用者の</a:t>
              </a:r>
              <a:r>
                <a:rPr lang="en-US" altLang="ja-JP" sz="800" i="1" dirty="0">
                  <a:solidFill>
                    <a:schemeClr val="tx1">
                      <a:lumMod val="50000"/>
                      <a:lumOff val="50000"/>
                    </a:schemeClr>
                  </a:solidFill>
                </a:rPr>
                <a:t>HIV</a:t>
              </a:r>
              <a:r>
                <a:rPr lang="ja-JP" altLang="en-US" sz="800" i="1" dirty="0">
                  <a:solidFill>
                    <a:schemeClr val="tx1">
                      <a:lumMod val="50000"/>
                      <a:lumOff val="50000"/>
                    </a:schemeClr>
                  </a:solidFill>
                </a:rPr>
                <a:t>アウトブレークがあり、新規</a:t>
              </a:r>
              <a:r>
                <a:rPr lang="en-US" altLang="ja-JP" sz="800" i="1" dirty="0">
                  <a:solidFill>
                    <a:schemeClr val="tx1">
                      <a:lumMod val="50000"/>
                      <a:lumOff val="50000"/>
                    </a:schemeClr>
                  </a:solidFill>
                </a:rPr>
                <a:t>HIV</a:t>
              </a:r>
              <a:r>
                <a:rPr lang="ja-JP" altLang="en-US" sz="800" i="1" dirty="0">
                  <a:solidFill>
                    <a:schemeClr val="tx1">
                      <a:lumMod val="50000"/>
                      <a:lumOff val="50000"/>
                    </a:schemeClr>
                  </a:solidFill>
                </a:rPr>
                <a:t>感染診断数が増加した。欧州薬物・薬物依存監視センター（</a:t>
              </a:r>
              <a:r>
                <a:rPr lang="en-US" altLang="ja-JP" sz="800" i="1" dirty="0">
                  <a:solidFill>
                    <a:schemeClr val="tx1">
                      <a:lumMod val="50000"/>
                      <a:lumOff val="50000"/>
                    </a:schemeClr>
                  </a:solidFill>
                </a:rPr>
                <a:t>EMCDDA</a:t>
              </a:r>
              <a:r>
                <a:rPr lang="ja-JP" altLang="en-US" sz="800" i="1" dirty="0">
                  <a:solidFill>
                    <a:schemeClr val="tx1">
                      <a:lumMod val="50000"/>
                      <a:lumOff val="50000"/>
                    </a:schemeClr>
                  </a:solidFill>
                </a:rPr>
                <a:t>）アイルランド国別薬物報告参照。</a:t>
              </a:r>
              <a:r>
                <a:rPr lang="en-US" altLang="ja-JP" sz="800" i="1" dirty="0">
                  <a:solidFill>
                    <a:schemeClr val="tx1">
                      <a:lumMod val="50000"/>
                      <a:lumOff val="50000"/>
                    </a:schemeClr>
                  </a:solidFill>
                </a:rPr>
                <a:t>[Internet]. Lisbon: EMCDDA; [date unknown]( http://www.emcdda.europa.eu/countries/drug-reports/2019/ireland/drug-related-infectious-diseases_en , accessed 16 June 2019).</a:t>
              </a:r>
              <a:endParaRPr lang="en-CH" sz="800" dirty="0">
                <a:solidFill>
                  <a:schemeClr val="tx1">
                    <a:lumMod val="50000"/>
                    <a:lumOff val="50000"/>
                  </a:schemeClr>
                </a:solidFill>
              </a:endParaRPr>
            </a:p>
          </p:txBody>
        </p:sp>
        <p:grpSp>
          <p:nvGrpSpPr>
            <p:cNvPr id="185" name="Group 184">
              <a:extLst>
                <a:ext uri="{FF2B5EF4-FFF2-40B4-BE49-F238E27FC236}">
                  <a16:creationId xmlns:a16="http://schemas.microsoft.com/office/drawing/2014/main" id="{97552EB1-E344-4C84-9C63-D2147540AB03}"/>
                </a:ext>
              </a:extLst>
            </p:cNvPr>
            <p:cNvGrpSpPr/>
            <p:nvPr/>
          </p:nvGrpSpPr>
          <p:grpSpPr>
            <a:xfrm>
              <a:off x="630000" y="1404770"/>
              <a:ext cx="7159256" cy="3743230"/>
              <a:chOff x="360000" y="1404770"/>
              <a:chExt cx="7159256" cy="3743230"/>
            </a:xfrm>
          </p:grpSpPr>
          <p:sp>
            <p:nvSpPr>
              <p:cNvPr id="7" name="Rectangle 6">
                <a:extLst>
                  <a:ext uri="{FF2B5EF4-FFF2-40B4-BE49-F238E27FC236}">
                    <a16:creationId xmlns:a16="http://schemas.microsoft.com/office/drawing/2014/main" id="{9BD3D644-55D8-48DE-AD7D-96DAEDDB0469}"/>
                  </a:ext>
                </a:extLst>
              </p:cNvPr>
              <p:cNvSpPr/>
              <p:nvPr/>
            </p:nvSpPr>
            <p:spPr>
              <a:xfrm>
                <a:off x="360000" y="1404770"/>
                <a:ext cx="1664265" cy="437107"/>
              </a:xfrm>
              <a:prstGeom prst="rect">
                <a:avLst/>
              </a:prstGeom>
            </p:spPr>
            <p:txBody>
              <a:bodyPr vert="horz" wrap="square" anchor="ctr">
                <a:spAutoFit/>
              </a:bodyPr>
              <a:lstStyle/>
              <a:p>
                <a:pPr>
                  <a:lnSpc>
                    <a:spcPts val="1400"/>
                  </a:lnSpc>
                </a:pPr>
                <a:r>
                  <a:rPr lang="ja-JP" altLang="en-US" sz="1100" dirty="0">
                    <a:solidFill>
                      <a:schemeClr val="tx1">
                        <a:lumMod val="75000"/>
                        <a:lumOff val="25000"/>
                      </a:schemeClr>
                    </a:solidFill>
                  </a:rPr>
                  <a:t>メサドン治療を受けている人の数</a:t>
                </a:r>
                <a:endParaRPr lang="en-GB" sz="1100" dirty="0">
                  <a:solidFill>
                    <a:schemeClr val="tx1">
                      <a:lumMod val="75000"/>
                      <a:lumOff val="25000"/>
                    </a:schemeClr>
                  </a:solidFill>
                </a:endParaRPr>
              </a:p>
            </p:txBody>
          </p:sp>
          <p:sp>
            <p:nvSpPr>
              <p:cNvPr id="160" name="Rectangle 159">
                <a:extLst>
                  <a:ext uri="{FF2B5EF4-FFF2-40B4-BE49-F238E27FC236}">
                    <a16:creationId xmlns:a16="http://schemas.microsoft.com/office/drawing/2014/main" id="{FB48D4AE-0ED0-4CE6-BFDA-8DB6BCE5348F}"/>
                  </a:ext>
                </a:extLst>
              </p:cNvPr>
              <p:cNvSpPr/>
              <p:nvPr/>
            </p:nvSpPr>
            <p:spPr>
              <a:xfrm>
                <a:off x="6379200" y="1404770"/>
                <a:ext cx="1140056" cy="437107"/>
              </a:xfrm>
              <a:prstGeom prst="rect">
                <a:avLst/>
              </a:prstGeom>
            </p:spPr>
            <p:txBody>
              <a:bodyPr vert="horz" wrap="square" anchor="ctr">
                <a:spAutoFit/>
              </a:bodyPr>
              <a:lstStyle/>
              <a:p>
                <a:pPr>
                  <a:lnSpc>
                    <a:spcPts val="1400"/>
                  </a:lnSpc>
                </a:pPr>
                <a:r>
                  <a:rPr lang="ja-JP" altLang="en-US" sz="1100" dirty="0">
                    <a:solidFill>
                      <a:schemeClr val="tx1">
                        <a:lumMod val="75000"/>
                        <a:lumOff val="25000"/>
                      </a:schemeClr>
                    </a:solidFill>
                  </a:rPr>
                  <a:t>新規</a:t>
                </a:r>
                <a:r>
                  <a:rPr lang="en-US" altLang="ja-JP" sz="1100" dirty="0">
                    <a:solidFill>
                      <a:schemeClr val="tx1">
                        <a:lumMod val="75000"/>
                        <a:lumOff val="25000"/>
                      </a:schemeClr>
                    </a:solidFill>
                  </a:rPr>
                  <a:t>HIV</a:t>
                </a:r>
                <a:r>
                  <a:rPr lang="ja-JP" altLang="en-US" sz="1100" dirty="0">
                    <a:solidFill>
                      <a:schemeClr val="tx1">
                        <a:lumMod val="75000"/>
                        <a:lumOff val="25000"/>
                      </a:schemeClr>
                    </a:solidFill>
                  </a:rPr>
                  <a:t>感染診断件数</a:t>
                </a:r>
                <a:endParaRPr lang="en-GB" sz="1100" dirty="0">
                  <a:solidFill>
                    <a:schemeClr val="tx1">
                      <a:lumMod val="75000"/>
                      <a:lumOff val="25000"/>
                    </a:schemeClr>
                  </a:solidFill>
                </a:endParaRPr>
              </a:p>
            </p:txBody>
          </p:sp>
          <p:grpSp>
            <p:nvGrpSpPr>
              <p:cNvPr id="184" name="Group 183">
                <a:extLst>
                  <a:ext uri="{FF2B5EF4-FFF2-40B4-BE49-F238E27FC236}">
                    <a16:creationId xmlns:a16="http://schemas.microsoft.com/office/drawing/2014/main" id="{0284D045-8390-4CF2-BEA7-66CA75B400F1}"/>
                  </a:ext>
                </a:extLst>
              </p:cNvPr>
              <p:cNvGrpSpPr>
                <a:grpSpLocks noChangeAspect="1"/>
              </p:cNvGrpSpPr>
              <p:nvPr/>
            </p:nvGrpSpPr>
            <p:grpSpPr>
              <a:xfrm>
                <a:off x="746898" y="1854000"/>
                <a:ext cx="6408542" cy="2826471"/>
                <a:chOff x="746898" y="1854000"/>
                <a:chExt cx="6408542" cy="2826471"/>
              </a:xfrm>
            </p:grpSpPr>
            <p:sp>
              <p:nvSpPr>
                <p:cNvPr id="8" name="object 7">
                  <a:extLst>
                    <a:ext uri="{FF2B5EF4-FFF2-40B4-BE49-F238E27FC236}">
                      <a16:creationId xmlns:a16="http://schemas.microsoft.com/office/drawing/2014/main" id="{53B76312-26E6-4A3C-BD64-3DE6AACDCEA4}"/>
                    </a:ext>
                  </a:extLst>
                </p:cNvPr>
                <p:cNvSpPr/>
                <p:nvPr/>
              </p:nvSpPr>
              <p:spPr>
                <a:xfrm>
                  <a:off x="1334174" y="2639087"/>
                  <a:ext cx="209831" cy="1795468"/>
                </a:xfrm>
                <a:custGeom>
                  <a:avLst/>
                  <a:gdLst/>
                  <a:ahLst/>
                  <a:cxnLst/>
                  <a:rect l="l" t="t" r="r" b="b"/>
                  <a:pathLst>
                    <a:path w="180339" h="1094105">
                      <a:moveTo>
                        <a:pt x="179870" y="0"/>
                      </a:moveTo>
                      <a:lnTo>
                        <a:pt x="0" y="0"/>
                      </a:lnTo>
                      <a:lnTo>
                        <a:pt x="0" y="1093724"/>
                      </a:lnTo>
                      <a:lnTo>
                        <a:pt x="179870" y="1093724"/>
                      </a:lnTo>
                      <a:lnTo>
                        <a:pt x="179870"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9" name="object 8">
                  <a:extLst>
                    <a:ext uri="{FF2B5EF4-FFF2-40B4-BE49-F238E27FC236}">
                      <a16:creationId xmlns:a16="http://schemas.microsoft.com/office/drawing/2014/main" id="{705FA37D-4655-4B91-A5C3-235CEEF91480}"/>
                    </a:ext>
                  </a:extLst>
                </p:cNvPr>
                <p:cNvSpPr/>
                <p:nvPr/>
              </p:nvSpPr>
              <p:spPr>
                <a:xfrm>
                  <a:off x="1857392" y="2609076"/>
                  <a:ext cx="210570" cy="1825688"/>
                </a:xfrm>
                <a:custGeom>
                  <a:avLst/>
                  <a:gdLst/>
                  <a:ahLst/>
                  <a:cxnLst/>
                  <a:rect l="l" t="t" r="r" b="b"/>
                  <a:pathLst>
                    <a:path w="180975" h="1112520">
                      <a:moveTo>
                        <a:pt x="180632" y="0"/>
                      </a:moveTo>
                      <a:lnTo>
                        <a:pt x="0" y="0"/>
                      </a:lnTo>
                      <a:lnTo>
                        <a:pt x="0" y="1112024"/>
                      </a:lnTo>
                      <a:lnTo>
                        <a:pt x="180632" y="1112024"/>
                      </a:lnTo>
                      <a:lnTo>
                        <a:pt x="180632"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0" name="object 9">
                  <a:extLst>
                    <a:ext uri="{FF2B5EF4-FFF2-40B4-BE49-F238E27FC236}">
                      <a16:creationId xmlns:a16="http://schemas.microsoft.com/office/drawing/2014/main" id="{E734F054-C7ED-4030-97AA-7981486A2CB8}"/>
                    </a:ext>
                  </a:extLst>
                </p:cNvPr>
                <p:cNvSpPr/>
                <p:nvPr/>
              </p:nvSpPr>
              <p:spPr>
                <a:xfrm>
                  <a:off x="2381510" y="2540279"/>
                  <a:ext cx="209831" cy="1894464"/>
                </a:xfrm>
                <a:custGeom>
                  <a:avLst/>
                  <a:gdLst/>
                  <a:ahLst/>
                  <a:cxnLst/>
                  <a:rect l="l" t="t" r="r" b="b"/>
                  <a:pathLst>
                    <a:path w="180339" h="1154430">
                      <a:moveTo>
                        <a:pt x="179870" y="0"/>
                      </a:moveTo>
                      <a:lnTo>
                        <a:pt x="0" y="0"/>
                      </a:lnTo>
                      <a:lnTo>
                        <a:pt x="0" y="1153947"/>
                      </a:lnTo>
                      <a:lnTo>
                        <a:pt x="179870" y="1153947"/>
                      </a:lnTo>
                      <a:lnTo>
                        <a:pt x="179870"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1" name="object 10">
                  <a:extLst>
                    <a:ext uri="{FF2B5EF4-FFF2-40B4-BE49-F238E27FC236}">
                      <a16:creationId xmlns:a16="http://schemas.microsoft.com/office/drawing/2014/main" id="{D8DF1E3E-4ADA-49BA-8979-AAF20D87F0E8}"/>
                    </a:ext>
                  </a:extLst>
                </p:cNvPr>
                <p:cNvSpPr/>
                <p:nvPr/>
              </p:nvSpPr>
              <p:spPr>
                <a:xfrm>
                  <a:off x="2904726" y="2494011"/>
                  <a:ext cx="209831" cy="1940315"/>
                </a:xfrm>
                <a:custGeom>
                  <a:avLst/>
                  <a:gdLst/>
                  <a:ahLst/>
                  <a:cxnLst/>
                  <a:rect l="l" t="t" r="r" b="b"/>
                  <a:pathLst>
                    <a:path w="180339" h="1182370">
                      <a:moveTo>
                        <a:pt x="179870" y="0"/>
                      </a:moveTo>
                      <a:lnTo>
                        <a:pt x="0" y="0"/>
                      </a:lnTo>
                      <a:lnTo>
                        <a:pt x="0" y="1182141"/>
                      </a:lnTo>
                      <a:lnTo>
                        <a:pt x="179870" y="1182141"/>
                      </a:lnTo>
                      <a:lnTo>
                        <a:pt x="179870"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2" name="object 11">
                  <a:extLst>
                    <a:ext uri="{FF2B5EF4-FFF2-40B4-BE49-F238E27FC236}">
                      <a16:creationId xmlns:a16="http://schemas.microsoft.com/office/drawing/2014/main" id="{F647B9E7-B1E7-4619-BE16-C9028D2E6756}"/>
                    </a:ext>
                  </a:extLst>
                </p:cNvPr>
                <p:cNvSpPr/>
                <p:nvPr/>
              </p:nvSpPr>
              <p:spPr>
                <a:xfrm>
                  <a:off x="3428831" y="2497763"/>
                  <a:ext cx="209831" cy="1937188"/>
                </a:xfrm>
                <a:custGeom>
                  <a:avLst/>
                  <a:gdLst/>
                  <a:ahLst/>
                  <a:cxnLst/>
                  <a:rect l="l" t="t" r="r" b="b"/>
                  <a:pathLst>
                    <a:path w="180339" h="1180464">
                      <a:moveTo>
                        <a:pt x="179870" y="0"/>
                      </a:moveTo>
                      <a:lnTo>
                        <a:pt x="0" y="0"/>
                      </a:lnTo>
                      <a:lnTo>
                        <a:pt x="0" y="1179855"/>
                      </a:lnTo>
                      <a:lnTo>
                        <a:pt x="179870" y="1179855"/>
                      </a:lnTo>
                      <a:lnTo>
                        <a:pt x="179870"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3" name="object 12">
                  <a:extLst>
                    <a:ext uri="{FF2B5EF4-FFF2-40B4-BE49-F238E27FC236}">
                      <a16:creationId xmlns:a16="http://schemas.microsoft.com/office/drawing/2014/main" id="{CC149571-0468-4547-A086-D26B7F8AB399}"/>
                    </a:ext>
                  </a:extLst>
                </p:cNvPr>
                <p:cNvSpPr/>
                <p:nvPr/>
              </p:nvSpPr>
              <p:spPr>
                <a:xfrm>
                  <a:off x="3952062" y="2462728"/>
                  <a:ext cx="209831" cy="1971576"/>
                </a:xfrm>
                <a:custGeom>
                  <a:avLst/>
                  <a:gdLst/>
                  <a:ahLst/>
                  <a:cxnLst/>
                  <a:rect l="l" t="t" r="r" b="b"/>
                  <a:pathLst>
                    <a:path w="180339" h="1201420">
                      <a:moveTo>
                        <a:pt x="179870" y="0"/>
                      </a:moveTo>
                      <a:lnTo>
                        <a:pt x="0" y="0"/>
                      </a:lnTo>
                      <a:lnTo>
                        <a:pt x="0" y="1201204"/>
                      </a:lnTo>
                      <a:lnTo>
                        <a:pt x="179870" y="1201204"/>
                      </a:lnTo>
                      <a:lnTo>
                        <a:pt x="179870"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4" name="object 13">
                  <a:extLst>
                    <a:ext uri="{FF2B5EF4-FFF2-40B4-BE49-F238E27FC236}">
                      <a16:creationId xmlns:a16="http://schemas.microsoft.com/office/drawing/2014/main" id="{F04C234D-66F8-4661-AD5B-9C27F57D42E7}"/>
                    </a:ext>
                  </a:extLst>
                </p:cNvPr>
                <p:cNvSpPr/>
                <p:nvPr/>
              </p:nvSpPr>
              <p:spPr>
                <a:xfrm>
                  <a:off x="4476167" y="2412709"/>
                  <a:ext cx="209831" cy="2021595"/>
                </a:xfrm>
                <a:custGeom>
                  <a:avLst/>
                  <a:gdLst/>
                  <a:ahLst/>
                  <a:cxnLst/>
                  <a:rect l="l" t="t" r="r" b="b"/>
                  <a:pathLst>
                    <a:path w="180339" h="1231900">
                      <a:moveTo>
                        <a:pt x="179870" y="0"/>
                      </a:moveTo>
                      <a:lnTo>
                        <a:pt x="0" y="0"/>
                      </a:lnTo>
                      <a:lnTo>
                        <a:pt x="0" y="1231684"/>
                      </a:lnTo>
                      <a:lnTo>
                        <a:pt x="179870" y="1231684"/>
                      </a:lnTo>
                      <a:lnTo>
                        <a:pt x="179870"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5" name="object 14">
                  <a:extLst>
                    <a:ext uri="{FF2B5EF4-FFF2-40B4-BE49-F238E27FC236}">
                      <a16:creationId xmlns:a16="http://schemas.microsoft.com/office/drawing/2014/main" id="{09FE09A5-84B5-468E-8BF4-52EA177156C9}"/>
                    </a:ext>
                  </a:extLst>
                </p:cNvPr>
                <p:cNvSpPr/>
                <p:nvPr/>
              </p:nvSpPr>
              <p:spPr>
                <a:xfrm>
                  <a:off x="4999398" y="2390201"/>
                  <a:ext cx="209831" cy="2044521"/>
                </a:xfrm>
                <a:custGeom>
                  <a:avLst/>
                  <a:gdLst/>
                  <a:ahLst/>
                  <a:cxnLst/>
                  <a:rect l="l" t="t" r="r" b="b"/>
                  <a:pathLst>
                    <a:path w="180339" h="1245870">
                      <a:moveTo>
                        <a:pt x="179870" y="0"/>
                      </a:moveTo>
                      <a:lnTo>
                        <a:pt x="0" y="0"/>
                      </a:lnTo>
                      <a:lnTo>
                        <a:pt x="0" y="1245400"/>
                      </a:lnTo>
                      <a:lnTo>
                        <a:pt x="179870" y="1245400"/>
                      </a:lnTo>
                      <a:lnTo>
                        <a:pt x="179870"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6" name="object 15">
                  <a:extLst>
                    <a:ext uri="{FF2B5EF4-FFF2-40B4-BE49-F238E27FC236}">
                      <a16:creationId xmlns:a16="http://schemas.microsoft.com/office/drawing/2014/main" id="{20584768-9FB2-4CB3-A0BB-DD3987F508F2}"/>
                    </a:ext>
                  </a:extLst>
                </p:cNvPr>
                <p:cNvSpPr/>
                <p:nvPr/>
              </p:nvSpPr>
              <p:spPr>
                <a:xfrm>
                  <a:off x="5523503" y="2353918"/>
                  <a:ext cx="209831" cy="2080993"/>
                </a:xfrm>
                <a:custGeom>
                  <a:avLst/>
                  <a:gdLst/>
                  <a:ahLst/>
                  <a:cxnLst/>
                  <a:rect l="l" t="t" r="r" b="b"/>
                  <a:pathLst>
                    <a:path w="180339" h="1268095">
                      <a:moveTo>
                        <a:pt x="179870" y="0"/>
                      </a:moveTo>
                      <a:lnTo>
                        <a:pt x="0" y="0"/>
                      </a:lnTo>
                      <a:lnTo>
                        <a:pt x="0" y="1267510"/>
                      </a:lnTo>
                      <a:lnTo>
                        <a:pt x="179870" y="1267510"/>
                      </a:lnTo>
                      <a:lnTo>
                        <a:pt x="179870"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7" name="object 16">
                  <a:extLst>
                    <a:ext uri="{FF2B5EF4-FFF2-40B4-BE49-F238E27FC236}">
                      <a16:creationId xmlns:a16="http://schemas.microsoft.com/office/drawing/2014/main" id="{9638F4EF-4904-43F4-AF16-6FD5A231413B}"/>
                    </a:ext>
                  </a:extLst>
                </p:cNvPr>
                <p:cNvSpPr/>
                <p:nvPr/>
              </p:nvSpPr>
              <p:spPr>
                <a:xfrm>
                  <a:off x="6046734" y="2325157"/>
                  <a:ext cx="209831" cy="2109128"/>
                </a:xfrm>
                <a:custGeom>
                  <a:avLst/>
                  <a:gdLst/>
                  <a:ahLst/>
                  <a:cxnLst/>
                  <a:rect l="l" t="t" r="r" b="b"/>
                  <a:pathLst>
                    <a:path w="180339" h="1285239">
                      <a:moveTo>
                        <a:pt x="179870" y="0"/>
                      </a:moveTo>
                      <a:lnTo>
                        <a:pt x="0" y="0"/>
                      </a:lnTo>
                      <a:lnTo>
                        <a:pt x="0" y="1285036"/>
                      </a:lnTo>
                      <a:lnTo>
                        <a:pt x="179870" y="1285036"/>
                      </a:lnTo>
                      <a:lnTo>
                        <a:pt x="179870"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8" name="object 17">
                  <a:extLst>
                    <a:ext uri="{FF2B5EF4-FFF2-40B4-BE49-F238E27FC236}">
                      <a16:creationId xmlns:a16="http://schemas.microsoft.com/office/drawing/2014/main" id="{4EBFFDF3-25EB-475F-BABC-AF7FE5B5EEF3}"/>
                    </a:ext>
                  </a:extLst>
                </p:cNvPr>
                <p:cNvSpPr/>
                <p:nvPr/>
              </p:nvSpPr>
              <p:spPr>
                <a:xfrm>
                  <a:off x="6569952" y="2275117"/>
                  <a:ext cx="210570" cy="2159147"/>
                </a:xfrm>
                <a:custGeom>
                  <a:avLst/>
                  <a:gdLst/>
                  <a:ahLst/>
                  <a:cxnLst/>
                  <a:rect l="l" t="t" r="r" b="b"/>
                  <a:pathLst>
                    <a:path w="180975" h="1315720">
                      <a:moveTo>
                        <a:pt x="180632" y="0"/>
                      </a:moveTo>
                      <a:lnTo>
                        <a:pt x="0" y="0"/>
                      </a:lnTo>
                      <a:lnTo>
                        <a:pt x="0" y="1315529"/>
                      </a:lnTo>
                      <a:lnTo>
                        <a:pt x="180632" y="1315529"/>
                      </a:lnTo>
                      <a:lnTo>
                        <a:pt x="180632"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 name="object 18">
                  <a:extLst>
                    <a:ext uri="{FF2B5EF4-FFF2-40B4-BE49-F238E27FC236}">
                      <a16:creationId xmlns:a16="http://schemas.microsoft.com/office/drawing/2014/main" id="{4D172B74-6023-49EB-9B34-6A20B064FAAF}"/>
                    </a:ext>
                  </a:extLst>
                </p:cNvPr>
                <p:cNvSpPr/>
                <p:nvPr/>
              </p:nvSpPr>
              <p:spPr>
                <a:xfrm>
                  <a:off x="1328848" y="2267622"/>
                  <a:ext cx="5457814" cy="2174778"/>
                </a:xfrm>
                <a:custGeom>
                  <a:avLst/>
                  <a:gdLst/>
                  <a:ahLst/>
                  <a:cxnLst/>
                  <a:rect l="l" t="t" r="r" b="b"/>
                  <a:pathLst>
                    <a:path w="4690745" h="1325245">
                      <a:moveTo>
                        <a:pt x="187502" y="221792"/>
                      </a:moveTo>
                      <a:lnTo>
                        <a:pt x="2286" y="221792"/>
                      </a:lnTo>
                      <a:lnTo>
                        <a:pt x="0" y="224078"/>
                      </a:lnTo>
                      <a:lnTo>
                        <a:pt x="0" y="1322387"/>
                      </a:lnTo>
                      <a:lnTo>
                        <a:pt x="2286" y="1324673"/>
                      </a:lnTo>
                      <a:lnTo>
                        <a:pt x="187502" y="1324673"/>
                      </a:lnTo>
                      <a:lnTo>
                        <a:pt x="189788" y="1322387"/>
                      </a:lnTo>
                      <a:lnTo>
                        <a:pt x="189788" y="1320101"/>
                      </a:lnTo>
                      <a:lnTo>
                        <a:pt x="9906" y="1320101"/>
                      </a:lnTo>
                      <a:lnTo>
                        <a:pt x="4572" y="1314754"/>
                      </a:lnTo>
                      <a:lnTo>
                        <a:pt x="9906" y="1314754"/>
                      </a:lnTo>
                      <a:lnTo>
                        <a:pt x="9906" y="231698"/>
                      </a:lnTo>
                      <a:lnTo>
                        <a:pt x="4572" y="231698"/>
                      </a:lnTo>
                      <a:lnTo>
                        <a:pt x="9906" y="226364"/>
                      </a:lnTo>
                      <a:lnTo>
                        <a:pt x="189788" y="226364"/>
                      </a:lnTo>
                      <a:lnTo>
                        <a:pt x="189788" y="224078"/>
                      </a:lnTo>
                      <a:lnTo>
                        <a:pt x="187502" y="221792"/>
                      </a:lnTo>
                      <a:close/>
                    </a:path>
                    <a:path w="4690745" h="1325245">
                      <a:moveTo>
                        <a:pt x="9906" y="1314754"/>
                      </a:moveTo>
                      <a:lnTo>
                        <a:pt x="4572" y="1314754"/>
                      </a:lnTo>
                      <a:lnTo>
                        <a:pt x="9906" y="1320101"/>
                      </a:lnTo>
                      <a:lnTo>
                        <a:pt x="9906" y="1314754"/>
                      </a:lnTo>
                      <a:close/>
                    </a:path>
                    <a:path w="4690745" h="1325245">
                      <a:moveTo>
                        <a:pt x="179870" y="1314754"/>
                      </a:moveTo>
                      <a:lnTo>
                        <a:pt x="9906" y="1314754"/>
                      </a:lnTo>
                      <a:lnTo>
                        <a:pt x="9906" y="1320101"/>
                      </a:lnTo>
                      <a:lnTo>
                        <a:pt x="179870" y="1320101"/>
                      </a:lnTo>
                      <a:lnTo>
                        <a:pt x="179870" y="1314754"/>
                      </a:lnTo>
                      <a:close/>
                    </a:path>
                    <a:path w="4690745" h="1325245">
                      <a:moveTo>
                        <a:pt x="179870" y="226364"/>
                      </a:moveTo>
                      <a:lnTo>
                        <a:pt x="179870" y="1320101"/>
                      </a:lnTo>
                      <a:lnTo>
                        <a:pt x="184442" y="1314754"/>
                      </a:lnTo>
                      <a:lnTo>
                        <a:pt x="189788" y="1314754"/>
                      </a:lnTo>
                      <a:lnTo>
                        <a:pt x="189788" y="231698"/>
                      </a:lnTo>
                      <a:lnTo>
                        <a:pt x="184442" y="231698"/>
                      </a:lnTo>
                      <a:lnTo>
                        <a:pt x="179870" y="226364"/>
                      </a:lnTo>
                      <a:close/>
                    </a:path>
                    <a:path w="4690745" h="1325245">
                      <a:moveTo>
                        <a:pt x="189788" y="1314754"/>
                      </a:moveTo>
                      <a:lnTo>
                        <a:pt x="184442" y="1314754"/>
                      </a:lnTo>
                      <a:lnTo>
                        <a:pt x="179870" y="1320101"/>
                      </a:lnTo>
                      <a:lnTo>
                        <a:pt x="189788" y="1320101"/>
                      </a:lnTo>
                      <a:lnTo>
                        <a:pt x="189788" y="1314754"/>
                      </a:lnTo>
                      <a:close/>
                    </a:path>
                    <a:path w="4690745" h="1325245">
                      <a:moveTo>
                        <a:pt x="9906" y="226364"/>
                      </a:moveTo>
                      <a:lnTo>
                        <a:pt x="4572" y="231698"/>
                      </a:lnTo>
                      <a:lnTo>
                        <a:pt x="9906" y="231698"/>
                      </a:lnTo>
                      <a:lnTo>
                        <a:pt x="9906" y="226364"/>
                      </a:lnTo>
                      <a:close/>
                    </a:path>
                    <a:path w="4690745" h="1325245">
                      <a:moveTo>
                        <a:pt x="179870" y="226364"/>
                      </a:moveTo>
                      <a:lnTo>
                        <a:pt x="9906" y="226364"/>
                      </a:lnTo>
                      <a:lnTo>
                        <a:pt x="9906" y="231698"/>
                      </a:lnTo>
                      <a:lnTo>
                        <a:pt x="179870" y="231698"/>
                      </a:lnTo>
                      <a:lnTo>
                        <a:pt x="179870" y="226364"/>
                      </a:lnTo>
                      <a:close/>
                    </a:path>
                    <a:path w="4690745" h="1325245">
                      <a:moveTo>
                        <a:pt x="189788" y="226364"/>
                      </a:moveTo>
                      <a:lnTo>
                        <a:pt x="179870" y="226364"/>
                      </a:lnTo>
                      <a:lnTo>
                        <a:pt x="184442" y="231698"/>
                      </a:lnTo>
                      <a:lnTo>
                        <a:pt x="189788" y="231698"/>
                      </a:lnTo>
                      <a:lnTo>
                        <a:pt x="189788" y="226364"/>
                      </a:lnTo>
                      <a:close/>
                    </a:path>
                    <a:path w="4690745" h="1325245">
                      <a:moveTo>
                        <a:pt x="637946" y="203504"/>
                      </a:moveTo>
                      <a:lnTo>
                        <a:pt x="451967" y="203504"/>
                      </a:lnTo>
                      <a:lnTo>
                        <a:pt x="449681" y="205790"/>
                      </a:lnTo>
                      <a:lnTo>
                        <a:pt x="449681" y="1322387"/>
                      </a:lnTo>
                      <a:lnTo>
                        <a:pt x="451967" y="1324673"/>
                      </a:lnTo>
                      <a:lnTo>
                        <a:pt x="637946" y="1324673"/>
                      </a:lnTo>
                      <a:lnTo>
                        <a:pt x="640232" y="1322387"/>
                      </a:lnTo>
                      <a:lnTo>
                        <a:pt x="640232" y="1320101"/>
                      </a:lnTo>
                      <a:lnTo>
                        <a:pt x="459600" y="1320101"/>
                      </a:lnTo>
                      <a:lnTo>
                        <a:pt x="454266" y="1314754"/>
                      </a:lnTo>
                      <a:lnTo>
                        <a:pt x="459600" y="1314754"/>
                      </a:lnTo>
                      <a:lnTo>
                        <a:pt x="459600" y="213410"/>
                      </a:lnTo>
                      <a:lnTo>
                        <a:pt x="454266" y="213410"/>
                      </a:lnTo>
                      <a:lnTo>
                        <a:pt x="459600" y="208076"/>
                      </a:lnTo>
                      <a:lnTo>
                        <a:pt x="640232" y="208076"/>
                      </a:lnTo>
                      <a:lnTo>
                        <a:pt x="640232" y="205790"/>
                      </a:lnTo>
                      <a:lnTo>
                        <a:pt x="637946" y="203504"/>
                      </a:lnTo>
                      <a:close/>
                    </a:path>
                    <a:path w="4690745" h="1325245">
                      <a:moveTo>
                        <a:pt x="459600" y="1314754"/>
                      </a:moveTo>
                      <a:lnTo>
                        <a:pt x="454266" y="1314754"/>
                      </a:lnTo>
                      <a:lnTo>
                        <a:pt x="459600" y="1320101"/>
                      </a:lnTo>
                      <a:lnTo>
                        <a:pt x="459600" y="1314754"/>
                      </a:lnTo>
                      <a:close/>
                    </a:path>
                    <a:path w="4690745" h="1325245">
                      <a:moveTo>
                        <a:pt x="630326" y="1314754"/>
                      </a:moveTo>
                      <a:lnTo>
                        <a:pt x="459600" y="1314754"/>
                      </a:lnTo>
                      <a:lnTo>
                        <a:pt x="459600" y="1320101"/>
                      </a:lnTo>
                      <a:lnTo>
                        <a:pt x="630326" y="1320101"/>
                      </a:lnTo>
                      <a:lnTo>
                        <a:pt x="630326" y="1314754"/>
                      </a:lnTo>
                      <a:close/>
                    </a:path>
                    <a:path w="4690745" h="1325245">
                      <a:moveTo>
                        <a:pt x="630326" y="208076"/>
                      </a:moveTo>
                      <a:lnTo>
                        <a:pt x="630326" y="1320101"/>
                      </a:lnTo>
                      <a:lnTo>
                        <a:pt x="634898" y="1314754"/>
                      </a:lnTo>
                      <a:lnTo>
                        <a:pt x="640232" y="1314754"/>
                      </a:lnTo>
                      <a:lnTo>
                        <a:pt x="640232" y="213410"/>
                      </a:lnTo>
                      <a:lnTo>
                        <a:pt x="634898" y="213410"/>
                      </a:lnTo>
                      <a:lnTo>
                        <a:pt x="630326" y="208076"/>
                      </a:lnTo>
                      <a:close/>
                    </a:path>
                    <a:path w="4690745" h="1325245">
                      <a:moveTo>
                        <a:pt x="640232" y="1314754"/>
                      </a:moveTo>
                      <a:lnTo>
                        <a:pt x="634898" y="1314754"/>
                      </a:lnTo>
                      <a:lnTo>
                        <a:pt x="630326" y="1320101"/>
                      </a:lnTo>
                      <a:lnTo>
                        <a:pt x="640232" y="1320101"/>
                      </a:lnTo>
                      <a:lnTo>
                        <a:pt x="640232" y="1314754"/>
                      </a:lnTo>
                      <a:close/>
                    </a:path>
                    <a:path w="4690745" h="1325245">
                      <a:moveTo>
                        <a:pt x="459600" y="208076"/>
                      </a:moveTo>
                      <a:lnTo>
                        <a:pt x="454266" y="213410"/>
                      </a:lnTo>
                      <a:lnTo>
                        <a:pt x="459600" y="213410"/>
                      </a:lnTo>
                      <a:lnTo>
                        <a:pt x="459600" y="208076"/>
                      </a:lnTo>
                      <a:close/>
                    </a:path>
                    <a:path w="4690745" h="1325245">
                      <a:moveTo>
                        <a:pt x="630326" y="208076"/>
                      </a:moveTo>
                      <a:lnTo>
                        <a:pt x="459600" y="208076"/>
                      </a:lnTo>
                      <a:lnTo>
                        <a:pt x="459600" y="213410"/>
                      </a:lnTo>
                      <a:lnTo>
                        <a:pt x="630326" y="213410"/>
                      </a:lnTo>
                      <a:lnTo>
                        <a:pt x="630326" y="208076"/>
                      </a:lnTo>
                      <a:close/>
                    </a:path>
                    <a:path w="4690745" h="1325245">
                      <a:moveTo>
                        <a:pt x="640232" y="208076"/>
                      </a:moveTo>
                      <a:lnTo>
                        <a:pt x="630326" y="208076"/>
                      </a:lnTo>
                      <a:lnTo>
                        <a:pt x="634898" y="213410"/>
                      </a:lnTo>
                      <a:lnTo>
                        <a:pt x="640232" y="213410"/>
                      </a:lnTo>
                      <a:lnTo>
                        <a:pt x="640232" y="208076"/>
                      </a:lnTo>
                      <a:close/>
                    </a:path>
                    <a:path w="4690745" h="1325245">
                      <a:moveTo>
                        <a:pt x="1087628" y="161582"/>
                      </a:moveTo>
                      <a:lnTo>
                        <a:pt x="902423" y="161582"/>
                      </a:lnTo>
                      <a:lnTo>
                        <a:pt x="900137" y="163868"/>
                      </a:lnTo>
                      <a:lnTo>
                        <a:pt x="900137" y="1322387"/>
                      </a:lnTo>
                      <a:lnTo>
                        <a:pt x="902423" y="1324673"/>
                      </a:lnTo>
                      <a:lnTo>
                        <a:pt x="1087628" y="1324673"/>
                      </a:lnTo>
                      <a:lnTo>
                        <a:pt x="1089914" y="1322387"/>
                      </a:lnTo>
                      <a:lnTo>
                        <a:pt x="1089914" y="1320101"/>
                      </a:lnTo>
                      <a:lnTo>
                        <a:pt x="910043" y="1320101"/>
                      </a:lnTo>
                      <a:lnTo>
                        <a:pt x="904709" y="1314754"/>
                      </a:lnTo>
                      <a:lnTo>
                        <a:pt x="910043" y="1314754"/>
                      </a:lnTo>
                      <a:lnTo>
                        <a:pt x="910043" y="171488"/>
                      </a:lnTo>
                      <a:lnTo>
                        <a:pt x="904709" y="171488"/>
                      </a:lnTo>
                      <a:lnTo>
                        <a:pt x="910043" y="166154"/>
                      </a:lnTo>
                      <a:lnTo>
                        <a:pt x="1089914" y="166154"/>
                      </a:lnTo>
                      <a:lnTo>
                        <a:pt x="1089914" y="163868"/>
                      </a:lnTo>
                      <a:lnTo>
                        <a:pt x="1087628" y="161582"/>
                      </a:lnTo>
                      <a:close/>
                    </a:path>
                    <a:path w="4690745" h="1325245">
                      <a:moveTo>
                        <a:pt x="910043" y="1314754"/>
                      </a:moveTo>
                      <a:lnTo>
                        <a:pt x="904709" y="1314754"/>
                      </a:lnTo>
                      <a:lnTo>
                        <a:pt x="910043" y="1320101"/>
                      </a:lnTo>
                      <a:lnTo>
                        <a:pt x="910043" y="1314754"/>
                      </a:lnTo>
                      <a:close/>
                    </a:path>
                    <a:path w="4690745" h="1325245">
                      <a:moveTo>
                        <a:pt x="1080008" y="1314754"/>
                      </a:moveTo>
                      <a:lnTo>
                        <a:pt x="910043" y="1314754"/>
                      </a:lnTo>
                      <a:lnTo>
                        <a:pt x="910043" y="1320101"/>
                      </a:lnTo>
                      <a:lnTo>
                        <a:pt x="1080008" y="1320101"/>
                      </a:lnTo>
                      <a:lnTo>
                        <a:pt x="1080008" y="1314754"/>
                      </a:lnTo>
                      <a:close/>
                    </a:path>
                    <a:path w="4690745" h="1325245">
                      <a:moveTo>
                        <a:pt x="1080008" y="166154"/>
                      </a:moveTo>
                      <a:lnTo>
                        <a:pt x="1080008" y="1320101"/>
                      </a:lnTo>
                      <a:lnTo>
                        <a:pt x="1084580" y="1314754"/>
                      </a:lnTo>
                      <a:lnTo>
                        <a:pt x="1089914" y="1314754"/>
                      </a:lnTo>
                      <a:lnTo>
                        <a:pt x="1089914" y="171488"/>
                      </a:lnTo>
                      <a:lnTo>
                        <a:pt x="1084580" y="171488"/>
                      </a:lnTo>
                      <a:lnTo>
                        <a:pt x="1080008" y="166154"/>
                      </a:lnTo>
                      <a:close/>
                    </a:path>
                    <a:path w="4690745" h="1325245">
                      <a:moveTo>
                        <a:pt x="1089914" y="1314754"/>
                      </a:moveTo>
                      <a:lnTo>
                        <a:pt x="1084580" y="1314754"/>
                      </a:lnTo>
                      <a:lnTo>
                        <a:pt x="1080008" y="1320101"/>
                      </a:lnTo>
                      <a:lnTo>
                        <a:pt x="1089914" y="1320101"/>
                      </a:lnTo>
                      <a:lnTo>
                        <a:pt x="1089914" y="1314754"/>
                      </a:lnTo>
                      <a:close/>
                    </a:path>
                    <a:path w="4690745" h="1325245">
                      <a:moveTo>
                        <a:pt x="910043" y="166154"/>
                      </a:moveTo>
                      <a:lnTo>
                        <a:pt x="904709" y="171488"/>
                      </a:lnTo>
                      <a:lnTo>
                        <a:pt x="910043" y="171488"/>
                      </a:lnTo>
                      <a:lnTo>
                        <a:pt x="910043" y="166154"/>
                      </a:lnTo>
                      <a:close/>
                    </a:path>
                    <a:path w="4690745" h="1325245">
                      <a:moveTo>
                        <a:pt x="1080008" y="166154"/>
                      </a:moveTo>
                      <a:lnTo>
                        <a:pt x="910043" y="166154"/>
                      </a:lnTo>
                      <a:lnTo>
                        <a:pt x="910043" y="171488"/>
                      </a:lnTo>
                      <a:lnTo>
                        <a:pt x="1080008" y="171488"/>
                      </a:lnTo>
                      <a:lnTo>
                        <a:pt x="1080008" y="166154"/>
                      </a:lnTo>
                      <a:close/>
                    </a:path>
                    <a:path w="4690745" h="1325245">
                      <a:moveTo>
                        <a:pt x="1089914" y="166154"/>
                      </a:moveTo>
                      <a:lnTo>
                        <a:pt x="1080008" y="166154"/>
                      </a:lnTo>
                      <a:lnTo>
                        <a:pt x="1084580" y="171488"/>
                      </a:lnTo>
                      <a:lnTo>
                        <a:pt x="1089914" y="171488"/>
                      </a:lnTo>
                      <a:lnTo>
                        <a:pt x="1089914" y="166154"/>
                      </a:lnTo>
                      <a:close/>
                    </a:path>
                    <a:path w="4690745" h="1325245">
                      <a:moveTo>
                        <a:pt x="1537322" y="133375"/>
                      </a:moveTo>
                      <a:lnTo>
                        <a:pt x="1352105" y="133375"/>
                      </a:lnTo>
                      <a:lnTo>
                        <a:pt x="1349819" y="135661"/>
                      </a:lnTo>
                      <a:lnTo>
                        <a:pt x="1349819" y="1322387"/>
                      </a:lnTo>
                      <a:lnTo>
                        <a:pt x="1352105" y="1324673"/>
                      </a:lnTo>
                      <a:lnTo>
                        <a:pt x="1537322" y="1324673"/>
                      </a:lnTo>
                      <a:lnTo>
                        <a:pt x="1539608" y="1322387"/>
                      </a:lnTo>
                      <a:lnTo>
                        <a:pt x="1539608" y="1320101"/>
                      </a:lnTo>
                      <a:lnTo>
                        <a:pt x="1359725" y="1320101"/>
                      </a:lnTo>
                      <a:lnTo>
                        <a:pt x="1354391" y="1314754"/>
                      </a:lnTo>
                      <a:lnTo>
                        <a:pt x="1359725" y="1314754"/>
                      </a:lnTo>
                      <a:lnTo>
                        <a:pt x="1359725" y="143281"/>
                      </a:lnTo>
                      <a:lnTo>
                        <a:pt x="1354391" y="143281"/>
                      </a:lnTo>
                      <a:lnTo>
                        <a:pt x="1359725" y="137947"/>
                      </a:lnTo>
                      <a:lnTo>
                        <a:pt x="1539608" y="137947"/>
                      </a:lnTo>
                      <a:lnTo>
                        <a:pt x="1539608" y="135661"/>
                      </a:lnTo>
                      <a:lnTo>
                        <a:pt x="1537322" y="133375"/>
                      </a:lnTo>
                      <a:close/>
                    </a:path>
                    <a:path w="4690745" h="1325245">
                      <a:moveTo>
                        <a:pt x="1359725" y="1314754"/>
                      </a:moveTo>
                      <a:lnTo>
                        <a:pt x="1354391" y="1314754"/>
                      </a:lnTo>
                      <a:lnTo>
                        <a:pt x="1359725" y="1320101"/>
                      </a:lnTo>
                      <a:lnTo>
                        <a:pt x="1359725" y="1314754"/>
                      </a:lnTo>
                      <a:close/>
                    </a:path>
                    <a:path w="4690745" h="1325245">
                      <a:moveTo>
                        <a:pt x="1529702" y="1314754"/>
                      </a:moveTo>
                      <a:lnTo>
                        <a:pt x="1359725" y="1314754"/>
                      </a:lnTo>
                      <a:lnTo>
                        <a:pt x="1359725" y="1320101"/>
                      </a:lnTo>
                      <a:lnTo>
                        <a:pt x="1529702" y="1320101"/>
                      </a:lnTo>
                      <a:lnTo>
                        <a:pt x="1529702" y="1314754"/>
                      </a:lnTo>
                      <a:close/>
                    </a:path>
                    <a:path w="4690745" h="1325245">
                      <a:moveTo>
                        <a:pt x="1529702" y="137947"/>
                      </a:moveTo>
                      <a:lnTo>
                        <a:pt x="1529702" y="1320101"/>
                      </a:lnTo>
                      <a:lnTo>
                        <a:pt x="1534274" y="1314754"/>
                      </a:lnTo>
                      <a:lnTo>
                        <a:pt x="1539608" y="1314754"/>
                      </a:lnTo>
                      <a:lnTo>
                        <a:pt x="1539608" y="143281"/>
                      </a:lnTo>
                      <a:lnTo>
                        <a:pt x="1534274" y="143281"/>
                      </a:lnTo>
                      <a:lnTo>
                        <a:pt x="1529702" y="137947"/>
                      </a:lnTo>
                      <a:close/>
                    </a:path>
                    <a:path w="4690745" h="1325245">
                      <a:moveTo>
                        <a:pt x="1539608" y="1314754"/>
                      </a:moveTo>
                      <a:lnTo>
                        <a:pt x="1534274" y="1314754"/>
                      </a:lnTo>
                      <a:lnTo>
                        <a:pt x="1529702" y="1320101"/>
                      </a:lnTo>
                      <a:lnTo>
                        <a:pt x="1539608" y="1320101"/>
                      </a:lnTo>
                      <a:lnTo>
                        <a:pt x="1539608" y="1314754"/>
                      </a:lnTo>
                      <a:close/>
                    </a:path>
                    <a:path w="4690745" h="1325245">
                      <a:moveTo>
                        <a:pt x="1359725" y="137947"/>
                      </a:moveTo>
                      <a:lnTo>
                        <a:pt x="1354391" y="143281"/>
                      </a:lnTo>
                      <a:lnTo>
                        <a:pt x="1359725" y="143281"/>
                      </a:lnTo>
                      <a:lnTo>
                        <a:pt x="1359725" y="137947"/>
                      </a:lnTo>
                      <a:close/>
                    </a:path>
                    <a:path w="4690745" h="1325245">
                      <a:moveTo>
                        <a:pt x="1529702" y="137947"/>
                      </a:moveTo>
                      <a:lnTo>
                        <a:pt x="1359725" y="137947"/>
                      </a:lnTo>
                      <a:lnTo>
                        <a:pt x="1359725" y="143281"/>
                      </a:lnTo>
                      <a:lnTo>
                        <a:pt x="1529702" y="143281"/>
                      </a:lnTo>
                      <a:lnTo>
                        <a:pt x="1529702" y="137947"/>
                      </a:lnTo>
                      <a:close/>
                    </a:path>
                    <a:path w="4690745" h="1325245">
                      <a:moveTo>
                        <a:pt x="1539608" y="137947"/>
                      </a:moveTo>
                      <a:lnTo>
                        <a:pt x="1529702" y="137947"/>
                      </a:lnTo>
                      <a:lnTo>
                        <a:pt x="1534274" y="143281"/>
                      </a:lnTo>
                      <a:lnTo>
                        <a:pt x="1539608" y="143281"/>
                      </a:lnTo>
                      <a:lnTo>
                        <a:pt x="1539608" y="137947"/>
                      </a:lnTo>
                      <a:close/>
                    </a:path>
                    <a:path w="4690745" h="1325245">
                      <a:moveTo>
                        <a:pt x="1987765" y="135661"/>
                      </a:moveTo>
                      <a:lnTo>
                        <a:pt x="1802561" y="135661"/>
                      </a:lnTo>
                      <a:lnTo>
                        <a:pt x="1800275" y="137947"/>
                      </a:lnTo>
                      <a:lnTo>
                        <a:pt x="1800275" y="1322387"/>
                      </a:lnTo>
                      <a:lnTo>
                        <a:pt x="1802561" y="1324673"/>
                      </a:lnTo>
                      <a:lnTo>
                        <a:pt x="1987765" y="1324673"/>
                      </a:lnTo>
                      <a:lnTo>
                        <a:pt x="1990051" y="1322387"/>
                      </a:lnTo>
                      <a:lnTo>
                        <a:pt x="1990051" y="1320101"/>
                      </a:lnTo>
                      <a:lnTo>
                        <a:pt x="1810181" y="1320101"/>
                      </a:lnTo>
                      <a:lnTo>
                        <a:pt x="1804847" y="1314754"/>
                      </a:lnTo>
                      <a:lnTo>
                        <a:pt x="1810181" y="1314754"/>
                      </a:lnTo>
                      <a:lnTo>
                        <a:pt x="1810181" y="145567"/>
                      </a:lnTo>
                      <a:lnTo>
                        <a:pt x="1804847" y="145567"/>
                      </a:lnTo>
                      <a:lnTo>
                        <a:pt x="1810181" y="140233"/>
                      </a:lnTo>
                      <a:lnTo>
                        <a:pt x="1990051" y="140233"/>
                      </a:lnTo>
                      <a:lnTo>
                        <a:pt x="1990051" y="137947"/>
                      </a:lnTo>
                      <a:lnTo>
                        <a:pt x="1987765" y="135661"/>
                      </a:lnTo>
                      <a:close/>
                    </a:path>
                    <a:path w="4690745" h="1325245">
                      <a:moveTo>
                        <a:pt x="1810181" y="1314754"/>
                      </a:moveTo>
                      <a:lnTo>
                        <a:pt x="1804847" y="1314754"/>
                      </a:lnTo>
                      <a:lnTo>
                        <a:pt x="1810181" y="1320101"/>
                      </a:lnTo>
                      <a:lnTo>
                        <a:pt x="1810181" y="1314754"/>
                      </a:lnTo>
                      <a:close/>
                    </a:path>
                    <a:path w="4690745" h="1325245">
                      <a:moveTo>
                        <a:pt x="1980145" y="1314754"/>
                      </a:moveTo>
                      <a:lnTo>
                        <a:pt x="1810181" y="1314754"/>
                      </a:lnTo>
                      <a:lnTo>
                        <a:pt x="1810181" y="1320101"/>
                      </a:lnTo>
                      <a:lnTo>
                        <a:pt x="1980145" y="1320101"/>
                      </a:lnTo>
                      <a:lnTo>
                        <a:pt x="1980145" y="1314754"/>
                      </a:lnTo>
                      <a:close/>
                    </a:path>
                    <a:path w="4690745" h="1325245">
                      <a:moveTo>
                        <a:pt x="1980145" y="140233"/>
                      </a:moveTo>
                      <a:lnTo>
                        <a:pt x="1980145" y="1320101"/>
                      </a:lnTo>
                      <a:lnTo>
                        <a:pt x="1984717" y="1314754"/>
                      </a:lnTo>
                      <a:lnTo>
                        <a:pt x="1990051" y="1314754"/>
                      </a:lnTo>
                      <a:lnTo>
                        <a:pt x="1990051" y="145567"/>
                      </a:lnTo>
                      <a:lnTo>
                        <a:pt x="1984717" y="145567"/>
                      </a:lnTo>
                      <a:lnTo>
                        <a:pt x="1980145" y="140233"/>
                      </a:lnTo>
                      <a:close/>
                    </a:path>
                    <a:path w="4690745" h="1325245">
                      <a:moveTo>
                        <a:pt x="1990051" y="1314754"/>
                      </a:moveTo>
                      <a:lnTo>
                        <a:pt x="1984717" y="1314754"/>
                      </a:lnTo>
                      <a:lnTo>
                        <a:pt x="1980145" y="1320101"/>
                      </a:lnTo>
                      <a:lnTo>
                        <a:pt x="1990051" y="1320101"/>
                      </a:lnTo>
                      <a:lnTo>
                        <a:pt x="1990051" y="1314754"/>
                      </a:lnTo>
                      <a:close/>
                    </a:path>
                    <a:path w="4690745" h="1325245">
                      <a:moveTo>
                        <a:pt x="1810181" y="140233"/>
                      </a:moveTo>
                      <a:lnTo>
                        <a:pt x="1804847" y="145567"/>
                      </a:lnTo>
                      <a:lnTo>
                        <a:pt x="1810181" y="145567"/>
                      </a:lnTo>
                      <a:lnTo>
                        <a:pt x="1810181" y="140233"/>
                      </a:lnTo>
                      <a:close/>
                    </a:path>
                    <a:path w="4690745" h="1325245">
                      <a:moveTo>
                        <a:pt x="1980145" y="140233"/>
                      </a:moveTo>
                      <a:lnTo>
                        <a:pt x="1810181" y="140233"/>
                      </a:lnTo>
                      <a:lnTo>
                        <a:pt x="1810181" y="145567"/>
                      </a:lnTo>
                      <a:lnTo>
                        <a:pt x="1980145" y="145567"/>
                      </a:lnTo>
                      <a:lnTo>
                        <a:pt x="1980145" y="140233"/>
                      </a:lnTo>
                      <a:close/>
                    </a:path>
                    <a:path w="4690745" h="1325245">
                      <a:moveTo>
                        <a:pt x="1990051" y="140233"/>
                      </a:moveTo>
                      <a:lnTo>
                        <a:pt x="1980145" y="140233"/>
                      </a:lnTo>
                      <a:lnTo>
                        <a:pt x="1984717" y="145567"/>
                      </a:lnTo>
                      <a:lnTo>
                        <a:pt x="1990051" y="145567"/>
                      </a:lnTo>
                      <a:lnTo>
                        <a:pt x="1990051" y="140233"/>
                      </a:lnTo>
                      <a:close/>
                    </a:path>
                    <a:path w="4690745" h="1325245">
                      <a:moveTo>
                        <a:pt x="2437460" y="114325"/>
                      </a:moveTo>
                      <a:lnTo>
                        <a:pt x="2252243" y="114325"/>
                      </a:lnTo>
                      <a:lnTo>
                        <a:pt x="2249957" y="116611"/>
                      </a:lnTo>
                      <a:lnTo>
                        <a:pt x="2249957" y="1322387"/>
                      </a:lnTo>
                      <a:lnTo>
                        <a:pt x="2252243" y="1324673"/>
                      </a:lnTo>
                      <a:lnTo>
                        <a:pt x="2437460" y="1324673"/>
                      </a:lnTo>
                      <a:lnTo>
                        <a:pt x="2439746" y="1322387"/>
                      </a:lnTo>
                      <a:lnTo>
                        <a:pt x="2439746" y="1320101"/>
                      </a:lnTo>
                      <a:lnTo>
                        <a:pt x="2259863" y="1320101"/>
                      </a:lnTo>
                      <a:lnTo>
                        <a:pt x="2254529" y="1314754"/>
                      </a:lnTo>
                      <a:lnTo>
                        <a:pt x="2259863" y="1314754"/>
                      </a:lnTo>
                      <a:lnTo>
                        <a:pt x="2259863" y="124231"/>
                      </a:lnTo>
                      <a:lnTo>
                        <a:pt x="2254529" y="124231"/>
                      </a:lnTo>
                      <a:lnTo>
                        <a:pt x="2259863" y="118897"/>
                      </a:lnTo>
                      <a:lnTo>
                        <a:pt x="2439746" y="118897"/>
                      </a:lnTo>
                      <a:lnTo>
                        <a:pt x="2439746" y="116611"/>
                      </a:lnTo>
                      <a:lnTo>
                        <a:pt x="2437460" y="114325"/>
                      </a:lnTo>
                      <a:close/>
                    </a:path>
                    <a:path w="4690745" h="1325245">
                      <a:moveTo>
                        <a:pt x="2259863" y="1314754"/>
                      </a:moveTo>
                      <a:lnTo>
                        <a:pt x="2254529" y="1314754"/>
                      </a:lnTo>
                      <a:lnTo>
                        <a:pt x="2259863" y="1320101"/>
                      </a:lnTo>
                      <a:lnTo>
                        <a:pt x="2259863" y="1314754"/>
                      </a:lnTo>
                      <a:close/>
                    </a:path>
                    <a:path w="4690745" h="1325245">
                      <a:moveTo>
                        <a:pt x="2429840" y="1314754"/>
                      </a:moveTo>
                      <a:lnTo>
                        <a:pt x="2259863" y="1314754"/>
                      </a:lnTo>
                      <a:lnTo>
                        <a:pt x="2259863" y="1320101"/>
                      </a:lnTo>
                      <a:lnTo>
                        <a:pt x="2429840" y="1320101"/>
                      </a:lnTo>
                      <a:lnTo>
                        <a:pt x="2429840" y="1314754"/>
                      </a:lnTo>
                      <a:close/>
                    </a:path>
                    <a:path w="4690745" h="1325245">
                      <a:moveTo>
                        <a:pt x="2429840" y="118897"/>
                      </a:moveTo>
                      <a:lnTo>
                        <a:pt x="2429840" y="1320101"/>
                      </a:lnTo>
                      <a:lnTo>
                        <a:pt x="2434412" y="1314754"/>
                      </a:lnTo>
                      <a:lnTo>
                        <a:pt x="2439746" y="1314754"/>
                      </a:lnTo>
                      <a:lnTo>
                        <a:pt x="2439746" y="124231"/>
                      </a:lnTo>
                      <a:lnTo>
                        <a:pt x="2434412" y="124231"/>
                      </a:lnTo>
                      <a:lnTo>
                        <a:pt x="2429840" y="118897"/>
                      </a:lnTo>
                      <a:close/>
                    </a:path>
                    <a:path w="4690745" h="1325245">
                      <a:moveTo>
                        <a:pt x="2439746" y="1314754"/>
                      </a:moveTo>
                      <a:lnTo>
                        <a:pt x="2434412" y="1314754"/>
                      </a:lnTo>
                      <a:lnTo>
                        <a:pt x="2429840" y="1320101"/>
                      </a:lnTo>
                      <a:lnTo>
                        <a:pt x="2439746" y="1320101"/>
                      </a:lnTo>
                      <a:lnTo>
                        <a:pt x="2439746" y="1314754"/>
                      </a:lnTo>
                      <a:close/>
                    </a:path>
                    <a:path w="4690745" h="1325245">
                      <a:moveTo>
                        <a:pt x="2259863" y="118897"/>
                      </a:moveTo>
                      <a:lnTo>
                        <a:pt x="2254529" y="124231"/>
                      </a:lnTo>
                      <a:lnTo>
                        <a:pt x="2259863" y="124231"/>
                      </a:lnTo>
                      <a:lnTo>
                        <a:pt x="2259863" y="118897"/>
                      </a:lnTo>
                      <a:close/>
                    </a:path>
                    <a:path w="4690745" h="1325245">
                      <a:moveTo>
                        <a:pt x="2429840" y="118897"/>
                      </a:moveTo>
                      <a:lnTo>
                        <a:pt x="2259863" y="118897"/>
                      </a:lnTo>
                      <a:lnTo>
                        <a:pt x="2259863" y="124231"/>
                      </a:lnTo>
                      <a:lnTo>
                        <a:pt x="2429840" y="124231"/>
                      </a:lnTo>
                      <a:lnTo>
                        <a:pt x="2429840" y="118897"/>
                      </a:lnTo>
                      <a:close/>
                    </a:path>
                    <a:path w="4690745" h="1325245">
                      <a:moveTo>
                        <a:pt x="2439746" y="118897"/>
                      </a:moveTo>
                      <a:lnTo>
                        <a:pt x="2429840" y="118897"/>
                      </a:lnTo>
                      <a:lnTo>
                        <a:pt x="2434412" y="124231"/>
                      </a:lnTo>
                      <a:lnTo>
                        <a:pt x="2439746" y="124231"/>
                      </a:lnTo>
                      <a:lnTo>
                        <a:pt x="2439746" y="118897"/>
                      </a:lnTo>
                      <a:close/>
                    </a:path>
                    <a:path w="4690745" h="1325245">
                      <a:moveTo>
                        <a:pt x="2887903" y="83832"/>
                      </a:moveTo>
                      <a:lnTo>
                        <a:pt x="2702699" y="83832"/>
                      </a:lnTo>
                      <a:lnTo>
                        <a:pt x="2700413" y="86118"/>
                      </a:lnTo>
                      <a:lnTo>
                        <a:pt x="2700413" y="1322387"/>
                      </a:lnTo>
                      <a:lnTo>
                        <a:pt x="2702699" y="1324673"/>
                      </a:lnTo>
                      <a:lnTo>
                        <a:pt x="2887903" y="1324673"/>
                      </a:lnTo>
                      <a:lnTo>
                        <a:pt x="2890189" y="1322387"/>
                      </a:lnTo>
                      <a:lnTo>
                        <a:pt x="2890189" y="1320101"/>
                      </a:lnTo>
                      <a:lnTo>
                        <a:pt x="2710319" y="1320101"/>
                      </a:lnTo>
                      <a:lnTo>
                        <a:pt x="2704985" y="1314754"/>
                      </a:lnTo>
                      <a:lnTo>
                        <a:pt x="2710319" y="1314754"/>
                      </a:lnTo>
                      <a:lnTo>
                        <a:pt x="2710319" y="93751"/>
                      </a:lnTo>
                      <a:lnTo>
                        <a:pt x="2704985" y="93751"/>
                      </a:lnTo>
                      <a:lnTo>
                        <a:pt x="2710319" y="88404"/>
                      </a:lnTo>
                      <a:lnTo>
                        <a:pt x="2890189" y="88404"/>
                      </a:lnTo>
                      <a:lnTo>
                        <a:pt x="2890189" y="86118"/>
                      </a:lnTo>
                      <a:lnTo>
                        <a:pt x="2887903" y="83832"/>
                      </a:lnTo>
                      <a:close/>
                    </a:path>
                    <a:path w="4690745" h="1325245">
                      <a:moveTo>
                        <a:pt x="2710319" y="1314754"/>
                      </a:moveTo>
                      <a:lnTo>
                        <a:pt x="2704985" y="1314754"/>
                      </a:lnTo>
                      <a:lnTo>
                        <a:pt x="2710319" y="1320101"/>
                      </a:lnTo>
                      <a:lnTo>
                        <a:pt x="2710319" y="1314754"/>
                      </a:lnTo>
                      <a:close/>
                    </a:path>
                    <a:path w="4690745" h="1325245">
                      <a:moveTo>
                        <a:pt x="2880283" y="1314754"/>
                      </a:moveTo>
                      <a:lnTo>
                        <a:pt x="2710319" y="1314754"/>
                      </a:lnTo>
                      <a:lnTo>
                        <a:pt x="2710319" y="1320101"/>
                      </a:lnTo>
                      <a:lnTo>
                        <a:pt x="2880283" y="1320101"/>
                      </a:lnTo>
                      <a:lnTo>
                        <a:pt x="2880283" y="1314754"/>
                      </a:lnTo>
                      <a:close/>
                    </a:path>
                    <a:path w="4690745" h="1325245">
                      <a:moveTo>
                        <a:pt x="2880283" y="88404"/>
                      </a:moveTo>
                      <a:lnTo>
                        <a:pt x="2880283" y="1320101"/>
                      </a:lnTo>
                      <a:lnTo>
                        <a:pt x="2884855" y="1314754"/>
                      </a:lnTo>
                      <a:lnTo>
                        <a:pt x="2890189" y="1314754"/>
                      </a:lnTo>
                      <a:lnTo>
                        <a:pt x="2890189" y="93751"/>
                      </a:lnTo>
                      <a:lnTo>
                        <a:pt x="2884855" y="93751"/>
                      </a:lnTo>
                      <a:lnTo>
                        <a:pt x="2880283" y="88404"/>
                      </a:lnTo>
                      <a:close/>
                    </a:path>
                    <a:path w="4690745" h="1325245">
                      <a:moveTo>
                        <a:pt x="2890189" y="1314754"/>
                      </a:moveTo>
                      <a:lnTo>
                        <a:pt x="2884855" y="1314754"/>
                      </a:lnTo>
                      <a:lnTo>
                        <a:pt x="2880283" y="1320101"/>
                      </a:lnTo>
                      <a:lnTo>
                        <a:pt x="2890189" y="1320101"/>
                      </a:lnTo>
                      <a:lnTo>
                        <a:pt x="2890189" y="1314754"/>
                      </a:lnTo>
                      <a:close/>
                    </a:path>
                    <a:path w="4690745" h="1325245">
                      <a:moveTo>
                        <a:pt x="2710319" y="88404"/>
                      </a:moveTo>
                      <a:lnTo>
                        <a:pt x="2704985" y="93751"/>
                      </a:lnTo>
                      <a:lnTo>
                        <a:pt x="2710319" y="93751"/>
                      </a:lnTo>
                      <a:lnTo>
                        <a:pt x="2710319" y="88404"/>
                      </a:lnTo>
                      <a:close/>
                    </a:path>
                    <a:path w="4690745" h="1325245">
                      <a:moveTo>
                        <a:pt x="2880283" y="88404"/>
                      </a:moveTo>
                      <a:lnTo>
                        <a:pt x="2710319" y="88404"/>
                      </a:lnTo>
                      <a:lnTo>
                        <a:pt x="2710319" y="93751"/>
                      </a:lnTo>
                      <a:lnTo>
                        <a:pt x="2880283" y="93751"/>
                      </a:lnTo>
                      <a:lnTo>
                        <a:pt x="2880283" y="88404"/>
                      </a:lnTo>
                      <a:close/>
                    </a:path>
                    <a:path w="4690745" h="1325245">
                      <a:moveTo>
                        <a:pt x="2890189" y="88404"/>
                      </a:moveTo>
                      <a:lnTo>
                        <a:pt x="2880283" y="88404"/>
                      </a:lnTo>
                      <a:lnTo>
                        <a:pt x="2884855" y="93751"/>
                      </a:lnTo>
                      <a:lnTo>
                        <a:pt x="2890189" y="93751"/>
                      </a:lnTo>
                      <a:lnTo>
                        <a:pt x="2890189" y="88404"/>
                      </a:lnTo>
                      <a:close/>
                    </a:path>
                    <a:path w="4690745" h="1325245">
                      <a:moveTo>
                        <a:pt x="3337585" y="70116"/>
                      </a:moveTo>
                      <a:lnTo>
                        <a:pt x="3152381" y="70116"/>
                      </a:lnTo>
                      <a:lnTo>
                        <a:pt x="3150095" y="72402"/>
                      </a:lnTo>
                      <a:lnTo>
                        <a:pt x="3150095" y="1322387"/>
                      </a:lnTo>
                      <a:lnTo>
                        <a:pt x="3152381" y="1324673"/>
                      </a:lnTo>
                      <a:lnTo>
                        <a:pt x="3337585" y="1324673"/>
                      </a:lnTo>
                      <a:lnTo>
                        <a:pt x="3339884" y="1322387"/>
                      </a:lnTo>
                      <a:lnTo>
                        <a:pt x="3339884" y="1320101"/>
                      </a:lnTo>
                      <a:lnTo>
                        <a:pt x="3160001" y="1320101"/>
                      </a:lnTo>
                      <a:lnTo>
                        <a:pt x="3154667" y="1314754"/>
                      </a:lnTo>
                      <a:lnTo>
                        <a:pt x="3160001" y="1314754"/>
                      </a:lnTo>
                      <a:lnTo>
                        <a:pt x="3160001" y="80022"/>
                      </a:lnTo>
                      <a:lnTo>
                        <a:pt x="3154667" y="80022"/>
                      </a:lnTo>
                      <a:lnTo>
                        <a:pt x="3160001" y="74688"/>
                      </a:lnTo>
                      <a:lnTo>
                        <a:pt x="3339884" y="74688"/>
                      </a:lnTo>
                      <a:lnTo>
                        <a:pt x="3339884" y="72402"/>
                      </a:lnTo>
                      <a:lnTo>
                        <a:pt x="3337585" y="70116"/>
                      </a:lnTo>
                      <a:close/>
                    </a:path>
                    <a:path w="4690745" h="1325245">
                      <a:moveTo>
                        <a:pt x="3160001" y="1314754"/>
                      </a:moveTo>
                      <a:lnTo>
                        <a:pt x="3154667" y="1314754"/>
                      </a:lnTo>
                      <a:lnTo>
                        <a:pt x="3160001" y="1320101"/>
                      </a:lnTo>
                      <a:lnTo>
                        <a:pt x="3160001" y="1314754"/>
                      </a:lnTo>
                      <a:close/>
                    </a:path>
                    <a:path w="4690745" h="1325245">
                      <a:moveTo>
                        <a:pt x="3329965" y="1314754"/>
                      </a:moveTo>
                      <a:lnTo>
                        <a:pt x="3160001" y="1314754"/>
                      </a:lnTo>
                      <a:lnTo>
                        <a:pt x="3160001" y="1320101"/>
                      </a:lnTo>
                      <a:lnTo>
                        <a:pt x="3329965" y="1320101"/>
                      </a:lnTo>
                      <a:lnTo>
                        <a:pt x="3329965" y="1314754"/>
                      </a:lnTo>
                      <a:close/>
                    </a:path>
                    <a:path w="4690745" h="1325245">
                      <a:moveTo>
                        <a:pt x="3329965" y="74688"/>
                      </a:moveTo>
                      <a:lnTo>
                        <a:pt x="3329965" y="1320101"/>
                      </a:lnTo>
                      <a:lnTo>
                        <a:pt x="3334537" y="1314754"/>
                      </a:lnTo>
                      <a:lnTo>
                        <a:pt x="3339884" y="1314754"/>
                      </a:lnTo>
                      <a:lnTo>
                        <a:pt x="3339884" y="80022"/>
                      </a:lnTo>
                      <a:lnTo>
                        <a:pt x="3334537" y="80022"/>
                      </a:lnTo>
                      <a:lnTo>
                        <a:pt x="3329965" y="74688"/>
                      </a:lnTo>
                      <a:close/>
                    </a:path>
                    <a:path w="4690745" h="1325245">
                      <a:moveTo>
                        <a:pt x="3339884" y="1314754"/>
                      </a:moveTo>
                      <a:lnTo>
                        <a:pt x="3334537" y="1314754"/>
                      </a:lnTo>
                      <a:lnTo>
                        <a:pt x="3329965" y="1320101"/>
                      </a:lnTo>
                      <a:lnTo>
                        <a:pt x="3339884" y="1320101"/>
                      </a:lnTo>
                      <a:lnTo>
                        <a:pt x="3339884" y="1314754"/>
                      </a:lnTo>
                      <a:close/>
                    </a:path>
                    <a:path w="4690745" h="1325245">
                      <a:moveTo>
                        <a:pt x="3160001" y="74688"/>
                      </a:moveTo>
                      <a:lnTo>
                        <a:pt x="3154667" y="80022"/>
                      </a:lnTo>
                      <a:lnTo>
                        <a:pt x="3160001" y="80022"/>
                      </a:lnTo>
                      <a:lnTo>
                        <a:pt x="3160001" y="74688"/>
                      </a:lnTo>
                      <a:close/>
                    </a:path>
                    <a:path w="4690745" h="1325245">
                      <a:moveTo>
                        <a:pt x="3329965" y="74688"/>
                      </a:moveTo>
                      <a:lnTo>
                        <a:pt x="3160001" y="74688"/>
                      </a:lnTo>
                      <a:lnTo>
                        <a:pt x="3160001" y="80022"/>
                      </a:lnTo>
                      <a:lnTo>
                        <a:pt x="3329965" y="80022"/>
                      </a:lnTo>
                      <a:lnTo>
                        <a:pt x="3329965" y="74688"/>
                      </a:lnTo>
                      <a:close/>
                    </a:path>
                    <a:path w="4690745" h="1325245">
                      <a:moveTo>
                        <a:pt x="3339884" y="74688"/>
                      </a:moveTo>
                      <a:lnTo>
                        <a:pt x="3329965" y="74688"/>
                      </a:lnTo>
                      <a:lnTo>
                        <a:pt x="3334537" y="80022"/>
                      </a:lnTo>
                      <a:lnTo>
                        <a:pt x="3339884" y="80022"/>
                      </a:lnTo>
                      <a:lnTo>
                        <a:pt x="3339884" y="74688"/>
                      </a:lnTo>
                      <a:close/>
                    </a:path>
                    <a:path w="4690745" h="1325245">
                      <a:moveTo>
                        <a:pt x="3788041" y="48018"/>
                      </a:moveTo>
                      <a:lnTo>
                        <a:pt x="3602824" y="48018"/>
                      </a:lnTo>
                      <a:lnTo>
                        <a:pt x="3600538" y="50304"/>
                      </a:lnTo>
                      <a:lnTo>
                        <a:pt x="3600538" y="1322387"/>
                      </a:lnTo>
                      <a:lnTo>
                        <a:pt x="3602824" y="1324673"/>
                      </a:lnTo>
                      <a:lnTo>
                        <a:pt x="3788041" y="1324673"/>
                      </a:lnTo>
                      <a:lnTo>
                        <a:pt x="3790327" y="1322387"/>
                      </a:lnTo>
                      <a:lnTo>
                        <a:pt x="3790327" y="1320101"/>
                      </a:lnTo>
                      <a:lnTo>
                        <a:pt x="3610457" y="1320101"/>
                      </a:lnTo>
                      <a:lnTo>
                        <a:pt x="3605110" y="1314754"/>
                      </a:lnTo>
                      <a:lnTo>
                        <a:pt x="3610457" y="1314754"/>
                      </a:lnTo>
                      <a:lnTo>
                        <a:pt x="3610457" y="57924"/>
                      </a:lnTo>
                      <a:lnTo>
                        <a:pt x="3605110" y="57924"/>
                      </a:lnTo>
                      <a:lnTo>
                        <a:pt x="3610457" y="52590"/>
                      </a:lnTo>
                      <a:lnTo>
                        <a:pt x="3790327" y="52590"/>
                      </a:lnTo>
                      <a:lnTo>
                        <a:pt x="3790327" y="50304"/>
                      </a:lnTo>
                      <a:lnTo>
                        <a:pt x="3788041" y="48018"/>
                      </a:lnTo>
                      <a:close/>
                    </a:path>
                    <a:path w="4690745" h="1325245">
                      <a:moveTo>
                        <a:pt x="3610457" y="1314754"/>
                      </a:moveTo>
                      <a:lnTo>
                        <a:pt x="3605110" y="1314754"/>
                      </a:lnTo>
                      <a:lnTo>
                        <a:pt x="3610457" y="1320101"/>
                      </a:lnTo>
                      <a:lnTo>
                        <a:pt x="3610457" y="1314754"/>
                      </a:lnTo>
                      <a:close/>
                    </a:path>
                    <a:path w="4690745" h="1325245">
                      <a:moveTo>
                        <a:pt x="3780421" y="1314754"/>
                      </a:moveTo>
                      <a:lnTo>
                        <a:pt x="3610457" y="1314754"/>
                      </a:lnTo>
                      <a:lnTo>
                        <a:pt x="3610457" y="1320101"/>
                      </a:lnTo>
                      <a:lnTo>
                        <a:pt x="3780421" y="1320101"/>
                      </a:lnTo>
                      <a:lnTo>
                        <a:pt x="3780421" y="1314754"/>
                      </a:lnTo>
                      <a:close/>
                    </a:path>
                    <a:path w="4690745" h="1325245">
                      <a:moveTo>
                        <a:pt x="3780421" y="52590"/>
                      </a:moveTo>
                      <a:lnTo>
                        <a:pt x="3780421" y="1320101"/>
                      </a:lnTo>
                      <a:lnTo>
                        <a:pt x="3784993" y="1314754"/>
                      </a:lnTo>
                      <a:lnTo>
                        <a:pt x="3790327" y="1314754"/>
                      </a:lnTo>
                      <a:lnTo>
                        <a:pt x="3790327" y="57924"/>
                      </a:lnTo>
                      <a:lnTo>
                        <a:pt x="3784993" y="57924"/>
                      </a:lnTo>
                      <a:lnTo>
                        <a:pt x="3780421" y="52590"/>
                      </a:lnTo>
                      <a:close/>
                    </a:path>
                    <a:path w="4690745" h="1325245">
                      <a:moveTo>
                        <a:pt x="3790327" y="1314754"/>
                      </a:moveTo>
                      <a:lnTo>
                        <a:pt x="3784993" y="1314754"/>
                      </a:lnTo>
                      <a:lnTo>
                        <a:pt x="3780421" y="1320101"/>
                      </a:lnTo>
                      <a:lnTo>
                        <a:pt x="3790327" y="1320101"/>
                      </a:lnTo>
                      <a:lnTo>
                        <a:pt x="3790327" y="1314754"/>
                      </a:lnTo>
                      <a:close/>
                    </a:path>
                    <a:path w="4690745" h="1325245">
                      <a:moveTo>
                        <a:pt x="3610457" y="52590"/>
                      </a:moveTo>
                      <a:lnTo>
                        <a:pt x="3605110" y="57924"/>
                      </a:lnTo>
                      <a:lnTo>
                        <a:pt x="3610457" y="57924"/>
                      </a:lnTo>
                      <a:lnTo>
                        <a:pt x="3610457" y="52590"/>
                      </a:lnTo>
                      <a:close/>
                    </a:path>
                    <a:path w="4690745" h="1325245">
                      <a:moveTo>
                        <a:pt x="3780421" y="52590"/>
                      </a:moveTo>
                      <a:lnTo>
                        <a:pt x="3610457" y="52590"/>
                      </a:lnTo>
                      <a:lnTo>
                        <a:pt x="3610457" y="57924"/>
                      </a:lnTo>
                      <a:lnTo>
                        <a:pt x="3780421" y="57924"/>
                      </a:lnTo>
                      <a:lnTo>
                        <a:pt x="3780421" y="52590"/>
                      </a:lnTo>
                      <a:close/>
                    </a:path>
                    <a:path w="4690745" h="1325245">
                      <a:moveTo>
                        <a:pt x="3790327" y="52590"/>
                      </a:moveTo>
                      <a:lnTo>
                        <a:pt x="3780421" y="52590"/>
                      </a:lnTo>
                      <a:lnTo>
                        <a:pt x="3784993" y="57924"/>
                      </a:lnTo>
                      <a:lnTo>
                        <a:pt x="3790327" y="57924"/>
                      </a:lnTo>
                      <a:lnTo>
                        <a:pt x="3790327" y="52590"/>
                      </a:lnTo>
                      <a:close/>
                    </a:path>
                    <a:path w="4690745" h="1325245">
                      <a:moveTo>
                        <a:pt x="4237723" y="30479"/>
                      </a:moveTo>
                      <a:lnTo>
                        <a:pt x="4052519" y="30479"/>
                      </a:lnTo>
                      <a:lnTo>
                        <a:pt x="4050233" y="32765"/>
                      </a:lnTo>
                      <a:lnTo>
                        <a:pt x="4050233" y="1322387"/>
                      </a:lnTo>
                      <a:lnTo>
                        <a:pt x="4052519" y="1324673"/>
                      </a:lnTo>
                      <a:lnTo>
                        <a:pt x="4237723" y="1324673"/>
                      </a:lnTo>
                      <a:lnTo>
                        <a:pt x="4240009" y="1322387"/>
                      </a:lnTo>
                      <a:lnTo>
                        <a:pt x="4240009" y="1320101"/>
                      </a:lnTo>
                      <a:lnTo>
                        <a:pt x="4060139" y="1320101"/>
                      </a:lnTo>
                      <a:lnTo>
                        <a:pt x="4054805" y="1314754"/>
                      </a:lnTo>
                      <a:lnTo>
                        <a:pt x="4060139" y="1314754"/>
                      </a:lnTo>
                      <a:lnTo>
                        <a:pt x="4060139" y="40398"/>
                      </a:lnTo>
                      <a:lnTo>
                        <a:pt x="4054805" y="40398"/>
                      </a:lnTo>
                      <a:lnTo>
                        <a:pt x="4060139" y="35051"/>
                      </a:lnTo>
                      <a:lnTo>
                        <a:pt x="4240009" y="35051"/>
                      </a:lnTo>
                      <a:lnTo>
                        <a:pt x="4240009" y="32765"/>
                      </a:lnTo>
                      <a:lnTo>
                        <a:pt x="4237723" y="30479"/>
                      </a:lnTo>
                      <a:close/>
                    </a:path>
                    <a:path w="4690745" h="1325245">
                      <a:moveTo>
                        <a:pt x="4060139" y="1314754"/>
                      </a:moveTo>
                      <a:lnTo>
                        <a:pt x="4054805" y="1314754"/>
                      </a:lnTo>
                      <a:lnTo>
                        <a:pt x="4060139" y="1320101"/>
                      </a:lnTo>
                      <a:lnTo>
                        <a:pt x="4060139" y="1314754"/>
                      </a:lnTo>
                      <a:close/>
                    </a:path>
                    <a:path w="4690745" h="1325245">
                      <a:moveTo>
                        <a:pt x="4230103" y="1314754"/>
                      </a:moveTo>
                      <a:lnTo>
                        <a:pt x="4060139" y="1314754"/>
                      </a:lnTo>
                      <a:lnTo>
                        <a:pt x="4060139" y="1320101"/>
                      </a:lnTo>
                      <a:lnTo>
                        <a:pt x="4230103" y="1320101"/>
                      </a:lnTo>
                      <a:lnTo>
                        <a:pt x="4230103" y="1314754"/>
                      </a:lnTo>
                      <a:close/>
                    </a:path>
                    <a:path w="4690745" h="1325245">
                      <a:moveTo>
                        <a:pt x="4230103" y="35051"/>
                      </a:moveTo>
                      <a:lnTo>
                        <a:pt x="4230103" y="1320101"/>
                      </a:lnTo>
                      <a:lnTo>
                        <a:pt x="4234675" y="1314754"/>
                      </a:lnTo>
                      <a:lnTo>
                        <a:pt x="4240009" y="1314754"/>
                      </a:lnTo>
                      <a:lnTo>
                        <a:pt x="4240009" y="40398"/>
                      </a:lnTo>
                      <a:lnTo>
                        <a:pt x="4234675" y="40398"/>
                      </a:lnTo>
                      <a:lnTo>
                        <a:pt x="4230103" y="35051"/>
                      </a:lnTo>
                      <a:close/>
                    </a:path>
                    <a:path w="4690745" h="1325245">
                      <a:moveTo>
                        <a:pt x="4240009" y="1314754"/>
                      </a:moveTo>
                      <a:lnTo>
                        <a:pt x="4234675" y="1314754"/>
                      </a:lnTo>
                      <a:lnTo>
                        <a:pt x="4230103" y="1320101"/>
                      </a:lnTo>
                      <a:lnTo>
                        <a:pt x="4240009" y="1320101"/>
                      </a:lnTo>
                      <a:lnTo>
                        <a:pt x="4240009" y="1314754"/>
                      </a:lnTo>
                      <a:close/>
                    </a:path>
                    <a:path w="4690745" h="1325245">
                      <a:moveTo>
                        <a:pt x="4060139" y="35051"/>
                      </a:moveTo>
                      <a:lnTo>
                        <a:pt x="4054805" y="40398"/>
                      </a:lnTo>
                      <a:lnTo>
                        <a:pt x="4060139" y="40398"/>
                      </a:lnTo>
                      <a:lnTo>
                        <a:pt x="4060139" y="35051"/>
                      </a:lnTo>
                      <a:close/>
                    </a:path>
                    <a:path w="4690745" h="1325245">
                      <a:moveTo>
                        <a:pt x="4230103" y="35051"/>
                      </a:moveTo>
                      <a:lnTo>
                        <a:pt x="4060139" y="35051"/>
                      </a:lnTo>
                      <a:lnTo>
                        <a:pt x="4060139" y="40398"/>
                      </a:lnTo>
                      <a:lnTo>
                        <a:pt x="4230103" y="40398"/>
                      </a:lnTo>
                      <a:lnTo>
                        <a:pt x="4230103" y="35051"/>
                      </a:lnTo>
                      <a:close/>
                    </a:path>
                    <a:path w="4690745" h="1325245">
                      <a:moveTo>
                        <a:pt x="4240009" y="35051"/>
                      </a:moveTo>
                      <a:lnTo>
                        <a:pt x="4230103" y="35051"/>
                      </a:lnTo>
                      <a:lnTo>
                        <a:pt x="4234675" y="40398"/>
                      </a:lnTo>
                      <a:lnTo>
                        <a:pt x="4240009" y="40398"/>
                      </a:lnTo>
                      <a:lnTo>
                        <a:pt x="4240009" y="35051"/>
                      </a:lnTo>
                      <a:close/>
                    </a:path>
                    <a:path w="4690745" h="1325245">
                      <a:moveTo>
                        <a:pt x="4688179" y="0"/>
                      </a:moveTo>
                      <a:lnTo>
                        <a:pt x="4502200" y="0"/>
                      </a:lnTo>
                      <a:lnTo>
                        <a:pt x="4499914" y="2285"/>
                      </a:lnTo>
                      <a:lnTo>
                        <a:pt x="4499914" y="1322387"/>
                      </a:lnTo>
                      <a:lnTo>
                        <a:pt x="4502200" y="1324673"/>
                      </a:lnTo>
                      <a:lnTo>
                        <a:pt x="4688179" y="1324673"/>
                      </a:lnTo>
                      <a:lnTo>
                        <a:pt x="4690465" y="1322387"/>
                      </a:lnTo>
                      <a:lnTo>
                        <a:pt x="4690465" y="1320101"/>
                      </a:lnTo>
                      <a:lnTo>
                        <a:pt x="4509820" y="1320101"/>
                      </a:lnTo>
                      <a:lnTo>
                        <a:pt x="4504486" y="1314754"/>
                      </a:lnTo>
                      <a:lnTo>
                        <a:pt x="4509820" y="1314754"/>
                      </a:lnTo>
                      <a:lnTo>
                        <a:pt x="4509820" y="9905"/>
                      </a:lnTo>
                      <a:lnTo>
                        <a:pt x="4504486" y="9905"/>
                      </a:lnTo>
                      <a:lnTo>
                        <a:pt x="4509820" y="4571"/>
                      </a:lnTo>
                      <a:lnTo>
                        <a:pt x="4690465" y="4571"/>
                      </a:lnTo>
                      <a:lnTo>
                        <a:pt x="4690465" y="2285"/>
                      </a:lnTo>
                      <a:lnTo>
                        <a:pt x="4688179" y="0"/>
                      </a:lnTo>
                      <a:close/>
                    </a:path>
                    <a:path w="4690745" h="1325245">
                      <a:moveTo>
                        <a:pt x="4509820" y="1314754"/>
                      </a:moveTo>
                      <a:lnTo>
                        <a:pt x="4504486" y="1314754"/>
                      </a:lnTo>
                      <a:lnTo>
                        <a:pt x="4509820" y="1320101"/>
                      </a:lnTo>
                      <a:lnTo>
                        <a:pt x="4509820" y="1314754"/>
                      </a:lnTo>
                      <a:close/>
                    </a:path>
                    <a:path w="4690745" h="1325245">
                      <a:moveTo>
                        <a:pt x="4680559" y="1314754"/>
                      </a:moveTo>
                      <a:lnTo>
                        <a:pt x="4509820" y="1314754"/>
                      </a:lnTo>
                      <a:lnTo>
                        <a:pt x="4509820" y="1320101"/>
                      </a:lnTo>
                      <a:lnTo>
                        <a:pt x="4680559" y="1320101"/>
                      </a:lnTo>
                      <a:lnTo>
                        <a:pt x="4680559" y="1314754"/>
                      </a:lnTo>
                      <a:close/>
                    </a:path>
                    <a:path w="4690745" h="1325245">
                      <a:moveTo>
                        <a:pt x="4680559" y="4571"/>
                      </a:moveTo>
                      <a:lnTo>
                        <a:pt x="4680559" y="1320101"/>
                      </a:lnTo>
                      <a:lnTo>
                        <a:pt x="4685131" y="1314754"/>
                      </a:lnTo>
                      <a:lnTo>
                        <a:pt x="4690465" y="1314754"/>
                      </a:lnTo>
                      <a:lnTo>
                        <a:pt x="4690465" y="9905"/>
                      </a:lnTo>
                      <a:lnTo>
                        <a:pt x="4685131" y="9905"/>
                      </a:lnTo>
                      <a:lnTo>
                        <a:pt x="4680559" y="4571"/>
                      </a:lnTo>
                      <a:close/>
                    </a:path>
                    <a:path w="4690745" h="1325245">
                      <a:moveTo>
                        <a:pt x="4690465" y="1314754"/>
                      </a:moveTo>
                      <a:lnTo>
                        <a:pt x="4685131" y="1314754"/>
                      </a:lnTo>
                      <a:lnTo>
                        <a:pt x="4680559" y="1320101"/>
                      </a:lnTo>
                      <a:lnTo>
                        <a:pt x="4690465" y="1320101"/>
                      </a:lnTo>
                      <a:lnTo>
                        <a:pt x="4690465" y="1314754"/>
                      </a:lnTo>
                      <a:close/>
                    </a:path>
                    <a:path w="4690745" h="1325245">
                      <a:moveTo>
                        <a:pt x="4509820" y="4571"/>
                      </a:moveTo>
                      <a:lnTo>
                        <a:pt x="4504486" y="9905"/>
                      </a:lnTo>
                      <a:lnTo>
                        <a:pt x="4509820" y="9905"/>
                      </a:lnTo>
                      <a:lnTo>
                        <a:pt x="4509820" y="4571"/>
                      </a:lnTo>
                      <a:close/>
                    </a:path>
                    <a:path w="4690745" h="1325245">
                      <a:moveTo>
                        <a:pt x="4680559" y="4571"/>
                      </a:moveTo>
                      <a:lnTo>
                        <a:pt x="4509820" y="4571"/>
                      </a:lnTo>
                      <a:lnTo>
                        <a:pt x="4509820" y="9905"/>
                      </a:lnTo>
                      <a:lnTo>
                        <a:pt x="4680559" y="9905"/>
                      </a:lnTo>
                      <a:lnTo>
                        <a:pt x="4680559" y="4571"/>
                      </a:lnTo>
                      <a:close/>
                    </a:path>
                    <a:path w="4690745" h="1325245">
                      <a:moveTo>
                        <a:pt x="4690465" y="4571"/>
                      </a:moveTo>
                      <a:lnTo>
                        <a:pt x="4680559" y="4571"/>
                      </a:lnTo>
                      <a:lnTo>
                        <a:pt x="4685131" y="9905"/>
                      </a:lnTo>
                      <a:lnTo>
                        <a:pt x="4690465" y="9905"/>
                      </a:lnTo>
                      <a:lnTo>
                        <a:pt x="4690465" y="4571"/>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 name="object 19">
                  <a:extLst>
                    <a:ext uri="{FF2B5EF4-FFF2-40B4-BE49-F238E27FC236}">
                      <a16:creationId xmlns:a16="http://schemas.microsoft.com/office/drawing/2014/main" id="{0DEFE883-D4EB-4C9E-A50E-11E9F5E3A46E}"/>
                    </a:ext>
                  </a:extLst>
                </p:cNvPr>
                <p:cNvSpPr/>
                <p:nvPr/>
              </p:nvSpPr>
              <p:spPr>
                <a:xfrm>
                  <a:off x="6937096" y="1922400"/>
                  <a:ext cx="0" cy="2512405"/>
                </a:xfrm>
                <a:custGeom>
                  <a:avLst/>
                  <a:gdLst/>
                  <a:ahLst/>
                  <a:cxnLst/>
                  <a:rect l="l" t="t" r="r" b="b"/>
                  <a:pathLst>
                    <a:path h="1530985">
                      <a:moveTo>
                        <a:pt x="0" y="0"/>
                      </a:moveTo>
                      <a:lnTo>
                        <a:pt x="0" y="1530464"/>
                      </a:lnTo>
                    </a:path>
                  </a:pathLst>
                </a:custGeom>
                <a:ln w="3175">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 name="object 20">
                  <a:extLst>
                    <a:ext uri="{FF2B5EF4-FFF2-40B4-BE49-F238E27FC236}">
                      <a16:creationId xmlns:a16="http://schemas.microsoft.com/office/drawing/2014/main" id="{B87A1427-4302-4F56-B9FA-312731914254}"/>
                    </a:ext>
                  </a:extLst>
                </p:cNvPr>
                <p:cNvSpPr/>
                <p:nvPr/>
              </p:nvSpPr>
              <p:spPr>
                <a:xfrm>
                  <a:off x="1177200" y="1922400"/>
                  <a:ext cx="0" cy="2512405"/>
                </a:xfrm>
                <a:custGeom>
                  <a:avLst/>
                  <a:gdLst/>
                  <a:ahLst/>
                  <a:cxnLst/>
                  <a:rect l="l" t="t" r="r" b="b"/>
                  <a:pathLst>
                    <a:path h="1530985">
                      <a:moveTo>
                        <a:pt x="0" y="0"/>
                      </a:moveTo>
                      <a:lnTo>
                        <a:pt x="0" y="1530464"/>
                      </a:lnTo>
                    </a:path>
                  </a:pathLst>
                </a:custGeom>
                <a:ln w="3175">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 name="object 21">
                  <a:extLst>
                    <a:ext uri="{FF2B5EF4-FFF2-40B4-BE49-F238E27FC236}">
                      <a16:creationId xmlns:a16="http://schemas.microsoft.com/office/drawing/2014/main" id="{88CAFB60-FD47-4F2A-B1E4-D26201CB2617}"/>
                    </a:ext>
                  </a:extLst>
                </p:cNvPr>
                <p:cNvSpPr/>
                <p:nvPr/>
              </p:nvSpPr>
              <p:spPr>
                <a:xfrm>
                  <a:off x="1177200" y="4433950"/>
                  <a:ext cx="5760000" cy="0"/>
                </a:xfrm>
                <a:custGeom>
                  <a:avLst/>
                  <a:gdLst/>
                  <a:ahLst/>
                  <a:cxnLst/>
                  <a:rect l="l" t="t" r="r" b="b"/>
                  <a:pathLst>
                    <a:path w="4950460">
                      <a:moveTo>
                        <a:pt x="0" y="0"/>
                      </a:moveTo>
                      <a:lnTo>
                        <a:pt x="4950371" y="0"/>
                      </a:lnTo>
                    </a:path>
                  </a:pathLst>
                </a:custGeom>
                <a:ln w="3175">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 name="object 22">
                  <a:extLst>
                    <a:ext uri="{FF2B5EF4-FFF2-40B4-BE49-F238E27FC236}">
                      <a16:creationId xmlns:a16="http://schemas.microsoft.com/office/drawing/2014/main" id="{D40DC4C2-DE84-4CBA-AEF3-CCCEB6D5ADB7}"/>
                    </a:ext>
                  </a:extLst>
                </p:cNvPr>
                <p:cNvSpPr/>
                <p:nvPr/>
              </p:nvSpPr>
              <p:spPr>
                <a:xfrm>
                  <a:off x="1420199" y="2680371"/>
                  <a:ext cx="5273104" cy="1306743"/>
                </a:xfrm>
                <a:custGeom>
                  <a:avLst/>
                  <a:gdLst/>
                  <a:ahLst/>
                  <a:cxnLst/>
                  <a:rect l="l" t="t" r="r" b="b"/>
                  <a:pathLst>
                    <a:path w="4531995" h="796289">
                      <a:moveTo>
                        <a:pt x="17525" y="0"/>
                      </a:moveTo>
                      <a:lnTo>
                        <a:pt x="8381" y="2286"/>
                      </a:lnTo>
                      <a:lnTo>
                        <a:pt x="4571" y="9144"/>
                      </a:lnTo>
                      <a:lnTo>
                        <a:pt x="0" y="15240"/>
                      </a:lnTo>
                      <a:lnTo>
                        <a:pt x="2285" y="24384"/>
                      </a:lnTo>
                      <a:lnTo>
                        <a:pt x="8381" y="28968"/>
                      </a:lnTo>
                      <a:lnTo>
                        <a:pt x="458063" y="315544"/>
                      </a:lnTo>
                      <a:lnTo>
                        <a:pt x="458825" y="316306"/>
                      </a:lnTo>
                      <a:lnTo>
                        <a:pt x="459587" y="316306"/>
                      </a:lnTo>
                      <a:lnTo>
                        <a:pt x="460349" y="317068"/>
                      </a:lnTo>
                      <a:lnTo>
                        <a:pt x="910805" y="508368"/>
                      </a:lnTo>
                      <a:lnTo>
                        <a:pt x="1361249" y="660806"/>
                      </a:lnTo>
                      <a:lnTo>
                        <a:pt x="1813229" y="776655"/>
                      </a:lnTo>
                      <a:lnTo>
                        <a:pt x="1816277" y="776655"/>
                      </a:lnTo>
                      <a:lnTo>
                        <a:pt x="2265959" y="795718"/>
                      </a:lnTo>
                      <a:lnTo>
                        <a:pt x="2269769" y="795718"/>
                      </a:lnTo>
                      <a:lnTo>
                        <a:pt x="2380168" y="767511"/>
                      </a:lnTo>
                      <a:lnTo>
                        <a:pt x="2262911" y="767511"/>
                      </a:lnTo>
                      <a:lnTo>
                        <a:pt x="2263453" y="767373"/>
                      </a:lnTo>
                      <a:lnTo>
                        <a:pt x="1817039" y="748461"/>
                      </a:lnTo>
                      <a:lnTo>
                        <a:pt x="1820087" y="748461"/>
                      </a:lnTo>
                      <a:lnTo>
                        <a:pt x="1370393" y="634136"/>
                      </a:lnTo>
                      <a:lnTo>
                        <a:pt x="922235" y="481698"/>
                      </a:lnTo>
                      <a:lnTo>
                        <a:pt x="475367" y="291909"/>
                      </a:lnTo>
                      <a:lnTo>
                        <a:pt x="474065" y="291909"/>
                      </a:lnTo>
                      <a:lnTo>
                        <a:pt x="24383" y="4572"/>
                      </a:lnTo>
                      <a:lnTo>
                        <a:pt x="17525" y="0"/>
                      </a:lnTo>
                      <a:close/>
                    </a:path>
                    <a:path w="4531995" h="796289">
                      <a:moveTo>
                        <a:pt x="2263453" y="767373"/>
                      </a:moveTo>
                      <a:lnTo>
                        <a:pt x="2262911" y="767511"/>
                      </a:lnTo>
                      <a:lnTo>
                        <a:pt x="2266721" y="767511"/>
                      </a:lnTo>
                      <a:lnTo>
                        <a:pt x="2263453" y="767373"/>
                      </a:lnTo>
                      <a:close/>
                    </a:path>
                    <a:path w="4531995" h="796289">
                      <a:moveTo>
                        <a:pt x="3159414" y="519902"/>
                      </a:moveTo>
                      <a:lnTo>
                        <a:pt x="2713354" y="652424"/>
                      </a:lnTo>
                      <a:lnTo>
                        <a:pt x="2263453" y="767373"/>
                      </a:lnTo>
                      <a:lnTo>
                        <a:pt x="2266721" y="767511"/>
                      </a:lnTo>
                      <a:lnTo>
                        <a:pt x="2380168" y="767511"/>
                      </a:lnTo>
                      <a:lnTo>
                        <a:pt x="2720213" y="680631"/>
                      </a:lnTo>
                      <a:lnTo>
                        <a:pt x="3170669" y="546481"/>
                      </a:lnTo>
                      <a:lnTo>
                        <a:pt x="3172193" y="546481"/>
                      </a:lnTo>
                      <a:lnTo>
                        <a:pt x="3174466" y="544957"/>
                      </a:lnTo>
                      <a:lnTo>
                        <a:pt x="3176003" y="543433"/>
                      </a:lnTo>
                      <a:lnTo>
                        <a:pt x="3199930" y="522097"/>
                      </a:lnTo>
                      <a:lnTo>
                        <a:pt x="3156953" y="522097"/>
                      </a:lnTo>
                      <a:lnTo>
                        <a:pt x="3159414" y="519902"/>
                      </a:lnTo>
                      <a:close/>
                    </a:path>
                    <a:path w="4531995" h="796289">
                      <a:moveTo>
                        <a:pt x="3642204" y="140246"/>
                      </a:moveTo>
                      <a:lnTo>
                        <a:pt x="3605860" y="140246"/>
                      </a:lnTo>
                      <a:lnTo>
                        <a:pt x="3626446" y="141770"/>
                      </a:lnTo>
                      <a:lnTo>
                        <a:pt x="3615221" y="151780"/>
                      </a:lnTo>
                      <a:lnTo>
                        <a:pt x="4055554" y="694347"/>
                      </a:lnTo>
                      <a:lnTo>
                        <a:pt x="4057853" y="697395"/>
                      </a:lnTo>
                      <a:lnTo>
                        <a:pt x="4060901" y="698919"/>
                      </a:lnTo>
                      <a:lnTo>
                        <a:pt x="4064711" y="699681"/>
                      </a:lnTo>
                      <a:lnTo>
                        <a:pt x="4515154" y="757605"/>
                      </a:lnTo>
                      <a:lnTo>
                        <a:pt x="4522774" y="758367"/>
                      </a:lnTo>
                      <a:lnTo>
                        <a:pt x="4529632" y="753033"/>
                      </a:lnTo>
                      <a:lnTo>
                        <a:pt x="4531156" y="745413"/>
                      </a:lnTo>
                      <a:lnTo>
                        <a:pt x="4531918" y="737793"/>
                      </a:lnTo>
                      <a:lnTo>
                        <a:pt x="4526584" y="730173"/>
                      </a:lnTo>
                      <a:lnTo>
                        <a:pt x="4518202" y="729411"/>
                      </a:lnTo>
                      <a:lnTo>
                        <a:pt x="4109930" y="676821"/>
                      </a:lnTo>
                      <a:lnTo>
                        <a:pt x="4077665" y="676821"/>
                      </a:lnTo>
                      <a:lnTo>
                        <a:pt x="4068521" y="671487"/>
                      </a:lnTo>
                      <a:lnTo>
                        <a:pt x="4073336" y="671487"/>
                      </a:lnTo>
                      <a:lnTo>
                        <a:pt x="3642204" y="140246"/>
                      </a:lnTo>
                      <a:close/>
                    </a:path>
                    <a:path w="4531995" h="796289">
                      <a:moveTo>
                        <a:pt x="4068521" y="671487"/>
                      </a:moveTo>
                      <a:lnTo>
                        <a:pt x="4077665" y="676821"/>
                      </a:lnTo>
                      <a:lnTo>
                        <a:pt x="4073898" y="672179"/>
                      </a:lnTo>
                      <a:lnTo>
                        <a:pt x="4068521" y="671487"/>
                      </a:lnTo>
                      <a:close/>
                    </a:path>
                    <a:path w="4531995" h="796289">
                      <a:moveTo>
                        <a:pt x="4073898" y="672179"/>
                      </a:moveTo>
                      <a:lnTo>
                        <a:pt x="4077665" y="676821"/>
                      </a:lnTo>
                      <a:lnTo>
                        <a:pt x="4109930" y="676821"/>
                      </a:lnTo>
                      <a:lnTo>
                        <a:pt x="4073898" y="672179"/>
                      </a:lnTo>
                      <a:close/>
                    </a:path>
                    <a:path w="4531995" h="796289">
                      <a:moveTo>
                        <a:pt x="4073336" y="671487"/>
                      </a:moveTo>
                      <a:lnTo>
                        <a:pt x="4068521" y="671487"/>
                      </a:lnTo>
                      <a:lnTo>
                        <a:pt x="4073898" y="672179"/>
                      </a:lnTo>
                      <a:lnTo>
                        <a:pt x="4073336" y="671487"/>
                      </a:lnTo>
                      <a:close/>
                    </a:path>
                    <a:path w="4531995" h="796289">
                      <a:moveTo>
                        <a:pt x="3162287" y="519049"/>
                      </a:moveTo>
                      <a:lnTo>
                        <a:pt x="3159414" y="519902"/>
                      </a:lnTo>
                      <a:lnTo>
                        <a:pt x="3156953" y="522097"/>
                      </a:lnTo>
                      <a:lnTo>
                        <a:pt x="3162287" y="519049"/>
                      </a:lnTo>
                      <a:close/>
                    </a:path>
                    <a:path w="4531995" h="796289">
                      <a:moveTo>
                        <a:pt x="3203348" y="519049"/>
                      </a:moveTo>
                      <a:lnTo>
                        <a:pt x="3162287" y="519049"/>
                      </a:lnTo>
                      <a:lnTo>
                        <a:pt x="3156953" y="522097"/>
                      </a:lnTo>
                      <a:lnTo>
                        <a:pt x="3199930" y="522097"/>
                      </a:lnTo>
                      <a:lnTo>
                        <a:pt x="3203348" y="519049"/>
                      </a:lnTo>
                      <a:close/>
                    </a:path>
                    <a:path w="4531995" h="796289">
                      <a:moveTo>
                        <a:pt x="3614254" y="116611"/>
                      </a:moveTo>
                      <a:lnTo>
                        <a:pt x="3610444" y="118135"/>
                      </a:lnTo>
                      <a:lnTo>
                        <a:pt x="3607396" y="120421"/>
                      </a:lnTo>
                      <a:lnTo>
                        <a:pt x="3159414" y="519902"/>
                      </a:lnTo>
                      <a:lnTo>
                        <a:pt x="3162287" y="519049"/>
                      </a:lnTo>
                      <a:lnTo>
                        <a:pt x="3203348" y="519049"/>
                      </a:lnTo>
                      <a:lnTo>
                        <a:pt x="3615221" y="151780"/>
                      </a:lnTo>
                      <a:lnTo>
                        <a:pt x="3605860" y="140246"/>
                      </a:lnTo>
                      <a:lnTo>
                        <a:pt x="3642204" y="140246"/>
                      </a:lnTo>
                      <a:lnTo>
                        <a:pt x="3627970" y="122707"/>
                      </a:lnTo>
                      <a:lnTo>
                        <a:pt x="3625684" y="119659"/>
                      </a:lnTo>
                      <a:lnTo>
                        <a:pt x="3621874" y="117373"/>
                      </a:lnTo>
                      <a:lnTo>
                        <a:pt x="3618064" y="117373"/>
                      </a:lnTo>
                      <a:lnTo>
                        <a:pt x="3614254" y="116611"/>
                      </a:lnTo>
                      <a:close/>
                    </a:path>
                    <a:path w="4531995" h="796289">
                      <a:moveTo>
                        <a:pt x="471779" y="290385"/>
                      </a:moveTo>
                      <a:lnTo>
                        <a:pt x="474065" y="291909"/>
                      </a:lnTo>
                      <a:lnTo>
                        <a:pt x="475367" y="291909"/>
                      </a:lnTo>
                      <a:lnTo>
                        <a:pt x="471779" y="290385"/>
                      </a:lnTo>
                      <a:close/>
                    </a:path>
                    <a:path w="4531995" h="796289">
                      <a:moveTo>
                        <a:pt x="3605860" y="140246"/>
                      </a:moveTo>
                      <a:lnTo>
                        <a:pt x="3615221" y="151780"/>
                      </a:lnTo>
                      <a:lnTo>
                        <a:pt x="3626446" y="141770"/>
                      </a:lnTo>
                      <a:lnTo>
                        <a:pt x="3605860" y="140246"/>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38" name="object 28">
                  <a:extLst>
                    <a:ext uri="{FF2B5EF4-FFF2-40B4-BE49-F238E27FC236}">
                      <a16:creationId xmlns:a16="http://schemas.microsoft.com/office/drawing/2014/main" id="{FF8CA3D9-D52A-45E4-87DA-31FCF47D4067}"/>
                    </a:ext>
                  </a:extLst>
                </p:cNvPr>
                <p:cNvSpPr txBox="1"/>
                <p:nvPr/>
              </p:nvSpPr>
              <p:spPr>
                <a:xfrm>
                  <a:off x="1287193" y="4514400"/>
                  <a:ext cx="301803" cy="166071"/>
                </a:xfrm>
                <a:prstGeom prst="rect">
                  <a:avLst/>
                </a:prstGeom>
              </p:spPr>
              <p:txBody>
                <a:bodyPr vert="horz" wrap="square" lIns="0" tIns="12065" rIns="0" bIns="0" rtlCol="0">
                  <a:spAutoFit/>
                </a:bodyPr>
                <a:lstStyle/>
                <a:p>
                  <a:pPr marR="0" lvl="0" indent="0" algn="ctr" defTabSz="914400" rtl="0" eaLnBrk="1" fontAlgn="auto" latinLnBrk="0" hangingPunct="1">
                    <a:lnSpc>
                      <a:spcPct val="100000"/>
                    </a:lnSpc>
                    <a:spcBef>
                      <a:spcPts val="0"/>
                    </a:spcBef>
                    <a:spcAft>
                      <a:spcPts val="0"/>
                    </a:spcAft>
                    <a:buClrTx/>
                    <a:buSzTx/>
                    <a:buFontTx/>
                    <a:buNone/>
                    <a:tabLst/>
                    <a:defRPr/>
                  </a:pPr>
                  <a:r>
                    <a:rPr kumimoji="0" sz="1000" b="0" i="0" u="none" strike="noStrike" kern="1200" cap="none" normalizeH="0" noProof="0" dirty="0">
                      <a:ln>
                        <a:noFill/>
                      </a:ln>
                      <a:solidFill>
                        <a:schemeClr val="tx1">
                          <a:lumMod val="75000"/>
                          <a:lumOff val="25000"/>
                        </a:schemeClr>
                      </a:solidFill>
                      <a:effectLst/>
                      <a:uLnTx/>
                      <a:uFillTx/>
                      <a:latin typeface="Arial"/>
                      <a:ea typeface="ＭＳ Ｐゴシック" pitchFamily="34" charset="-128"/>
                      <a:cs typeface="Arial"/>
                    </a:rPr>
                    <a:t>2007</a:t>
                  </a:r>
                  <a:endParaRPr kumimoji="0" sz="1000" b="0" i="0" u="none" strike="noStrike" kern="1200" cap="none" normalizeH="0" noProof="0">
                    <a:ln>
                      <a:noFill/>
                    </a:ln>
                    <a:solidFill>
                      <a:schemeClr val="tx1">
                        <a:lumMod val="75000"/>
                        <a:lumOff val="25000"/>
                      </a:schemeClr>
                    </a:solidFill>
                    <a:effectLst/>
                    <a:uLnTx/>
                    <a:uFillTx/>
                    <a:latin typeface="Arial"/>
                    <a:ea typeface="ＭＳ Ｐゴシック" pitchFamily="34" charset="-128"/>
                    <a:cs typeface="Arial"/>
                  </a:endParaRPr>
                </a:p>
              </p:txBody>
            </p:sp>
            <p:sp>
              <p:nvSpPr>
                <p:cNvPr id="139" name="object 29">
                  <a:extLst>
                    <a:ext uri="{FF2B5EF4-FFF2-40B4-BE49-F238E27FC236}">
                      <a16:creationId xmlns:a16="http://schemas.microsoft.com/office/drawing/2014/main" id="{77E1E061-A83E-4C5C-A82A-9B0C5C2A102A}"/>
                    </a:ext>
                  </a:extLst>
                </p:cNvPr>
                <p:cNvSpPr txBox="1"/>
                <p:nvPr/>
              </p:nvSpPr>
              <p:spPr>
                <a:xfrm>
                  <a:off x="1815300" y="4514400"/>
                  <a:ext cx="301803" cy="166071"/>
                </a:xfrm>
                <a:prstGeom prst="rect">
                  <a:avLst/>
                </a:prstGeom>
              </p:spPr>
              <p:txBody>
                <a:bodyPr vert="horz" wrap="square" lIns="0" tIns="12065" rIns="0" bIns="0" rtlCol="0">
                  <a:spAutoFit/>
                </a:bodyPr>
                <a:lstStyle/>
                <a:p>
                  <a:pPr marR="0" lvl="0" indent="0" algn="ctr" defTabSz="914400" rtl="0" eaLnBrk="1" fontAlgn="auto" latinLnBrk="0" hangingPunct="1">
                    <a:lnSpc>
                      <a:spcPct val="100000"/>
                    </a:lnSpc>
                    <a:spcBef>
                      <a:spcPts val="0"/>
                    </a:spcBef>
                    <a:spcAft>
                      <a:spcPts val="0"/>
                    </a:spcAft>
                    <a:buClrTx/>
                    <a:buSzTx/>
                    <a:buFontTx/>
                    <a:buNone/>
                    <a:tabLst/>
                    <a:defRPr/>
                  </a:pPr>
                  <a:r>
                    <a:rPr kumimoji="0" sz="1000" b="0" i="0" u="none" strike="noStrike" kern="1200" cap="none" normalizeH="0" noProof="0" dirty="0">
                      <a:ln>
                        <a:noFill/>
                      </a:ln>
                      <a:solidFill>
                        <a:schemeClr val="tx1">
                          <a:lumMod val="75000"/>
                          <a:lumOff val="25000"/>
                        </a:schemeClr>
                      </a:solidFill>
                      <a:effectLst/>
                      <a:uLnTx/>
                      <a:uFillTx/>
                      <a:latin typeface="Arial"/>
                      <a:ea typeface="ＭＳ Ｐゴシック" pitchFamily="34" charset="-128"/>
                      <a:cs typeface="Arial"/>
                    </a:rPr>
                    <a:t>2008</a:t>
                  </a:r>
                </a:p>
              </p:txBody>
            </p:sp>
            <p:sp>
              <p:nvSpPr>
                <p:cNvPr id="140" name="object 30">
                  <a:extLst>
                    <a:ext uri="{FF2B5EF4-FFF2-40B4-BE49-F238E27FC236}">
                      <a16:creationId xmlns:a16="http://schemas.microsoft.com/office/drawing/2014/main" id="{802B964C-9F00-4BA7-AA69-BE33A1C1833D}"/>
                    </a:ext>
                  </a:extLst>
                </p:cNvPr>
                <p:cNvSpPr txBox="1"/>
                <p:nvPr/>
              </p:nvSpPr>
              <p:spPr>
                <a:xfrm>
                  <a:off x="2335579" y="4514400"/>
                  <a:ext cx="301803" cy="166071"/>
                </a:xfrm>
                <a:prstGeom prst="rect">
                  <a:avLst/>
                </a:prstGeom>
              </p:spPr>
              <p:txBody>
                <a:bodyPr vert="horz" wrap="square" lIns="0" tIns="12065" rIns="0" bIns="0" rtlCol="0">
                  <a:spAutoFit/>
                </a:bodyPr>
                <a:lstStyle/>
                <a:p>
                  <a:pPr marR="0" lvl="0" indent="0" algn="ctr" defTabSz="914400" rtl="0" eaLnBrk="1" fontAlgn="auto" latinLnBrk="0" hangingPunct="1">
                    <a:lnSpc>
                      <a:spcPct val="100000"/>
                    </a:lnSpc>
                    <a:spcBef>
                      <a:spcPts val="0"/>
                    </a:spcBef>
                    <a:spcAft>
                      <a:spcPts val="0"/>
                    </a:spcAft>
                    <a:buClrTx/>
                    <a:buSzTx/>
                    <a:buFontTx/>
                    <a:buNone/>
                    <a:tabLst/>
                    <a:defRPr/>
                  </a:pPr>
                  <a:r>
                    <a:rPr kumimoji="0" sz="1000" b="0" i="0" u="none" strike="noStrike" kern="1200" cap="none" normalizeH="0" noProof="0" dirty="0">
                      <a:ln>
                        <a:noFill/>
                      </a:ln>
                      <a:solidFill>
                        <a:schemeClr val="tx1">
                          <a:lumMod val="75000"/>
                          <a:lumOff val="25000"/>
                        </a:schemeClr>
                      </a:solidFill>
                      <a:effectLst/>
                      <a:uLnTx/>
                      <a:uFillTx/>
                      <a:latin typeface="Arial"/>
                      <a:ea typeface="ＭＳ Ｐゴシック" pitchFamily="34" charset="-128"/>
                      <a:cs typeface="Arial"/>
                    </a:rPr>
                    <a:t>2009</a:t>
                  </a:r>
                </a:p>
              </p:txBody>
            </p:sp>
            <p:sp>
              <p:nvSpPr>
                <p:cNvPr id="141" name="object 31">
                  <a:extLst>
                    <a:ext uri="{FF2B5EF4-FFF2-40B4-BE49-F238E27FC236}">
                      <a16:creationId xmlns:a16="http://schemas.microsoft.com/office/drawing/2014/main" id="{88596CFA-8740-49A6-AB31-AEE9D7D3E5FD}"/>
                    </a:ext>
                  </a:extLst>
                </p:cNvPr>
                <p:cNvSpPr txBox="1"/>
                <p:nvPr/>
              </p:nvSpPr>
              <p:spPr>
                <a:xfrm>
                  <a:off x="2855156" y="4514400"/>
                  <a:ext cx="301803" cy="166071"/>
                </a:xfrm>
                <a:prstGeom prst="rect">
                  <a:avLst/>
                </a:prstGeom>
              </p:spPr>
              <p:txBody>
                <a:bodyPr vert="horz" wrap="square" lIns="0" tIns="12065" rIns="0" bIns="0" rtlCol="0">
                  <a:spAutoFit/>
                </a:bodyPr>
                <a:lstStyle/>
                <a:p>
                  <a:pPr marR="0" lvl="0" indent="0" algn="ctr" defTabSz="914400" rtl="0" eaLnBrk="1" fontAlgn="auto" latinLnBrk="0" hangingPunct="1">
                    <a:lnSpc>
                      <a:spcPct val="100000"/>
                    </a:lnSpc>
                    <a:spcBef>
                      <a:spcPts val="0"/>
                    </a:spcBef>
                    <a:spcAft>
                      <a:spcPts val="0"/>
                    </a:spcAft>
                    <a:buClrTx/>
                    <a:buSzTx/>
                    <a:buFontTx/>
                    <a:buNone/>
                    <a:tabLst/>
                    <a:defRPr/>
                  </a:pPr>
                  <a:r>
                    <a:rPr kumimoji="0" sz="1000" b="0" i="0" u="none" strike="noStrike" kern="1200" cap="none" normalizeH="0" noProof="0" dirty="0">
                      <a:ln>
                        <a:noFill/>
                      </a:ln>
                      <a:solidFill>
                        <a:schemeClr val="tx1">
                          <a:lumMod val="75000"/>
                          <a:lumOff val="25000"/>
                        </a:schemeClr>
                      </a:solidFill>
                      <a:effectLst/>
                      <a:uLnTx/>
                      <a:uFillTx/>
                      <a:latin typeface="Arial"/>
                      <a:ea typeface="ＭＳ Ｐゴシック" pitchFamily="34" charset="-128"/>
                      <a:cs typeface="Arial"/>
                    </a:rPr>
                    <a:t>2010</a:t>
                  </a:r>
                </a:p>
              </p:txBody>
            </p:sp>
            <p:sp>
              <p:nvSpPr>
                <p:cNvPr id="142" name="object 32">
                  <a:extLst>
                    <a:ext uri="{FF2B5EF4-FFF2-40B4-BE49-F238E27FC236}">
                      <a16:creationId xmlns:a16="http://schemas.microsoft.com/office/drawing/2014/main" id="{47BB7946-8D94-4649-A75F-E290C3E60A1A}"/>
                    </a:ext>
                  </a:extLst>
                </p:cNvPr>
                <p:cNvSpPr txBox="1"/>
                <p:nvPr/>
              </p:nvSpPr>
              <p:spPr>
                <a:xfrm>
                  <a:off x="3377214" y="4514400"/>
                  <a:ext cx="301803" cy="166071"/>
                </a:xfrm>
                <a:prstGeom prst="rect">
                  <a:avLst/>
                </a:prstGeom>
              </p:spPr>
              <p:txBody>
                <a:bodyPr vert="horz" wrap="square" lIns="0" tIns="12065" rIns="0" bIns="0" rtlCol="0">
                  <a:spAutoFit/>
                </a:bodyPr>
                <a:lstStyle/>
                <a:p>
                  <a:pPr marR="0" lvl="0" indent="0" algn="ctr" defTabSz="914400" rtl="0" eaLnBrk="1" fontAlgn="auto" latinLnBrk="0" hangingPunct="1">
                    <a:lnSpc>
                      <a:spcPct val="100000"/>
                    </a:lnSpc>
                    <a:spcBef>
                      <a:spcPts val="0"/>
                    </a:spcBef>
                    <a:spcAft>
                      <a:spcPts val="0"/>
                    </a:spcAft>
                    <a:buClrTx/>
                    <a:buSzTx/>
                    <a:buFontTx/>
                    <a:buNone/>
                    <a:tabLst/>
                    <a:defRPr/>
                  </a:pPr>
                  <a:r>
                    <a:rPr kumimoji="0" sz="1000" b="0" i="0" u="none" strike="noStrike" kern="1200" cap="none" normalizeH="0" noProof="0" dirty="0">
                      <a:ln>
                        <a:noFill/>
                      </a:ln>
                      <a:solidFill>
                        <a:schemeClr val="tx1">
                          <a:lumMod val="75000"/>
                          <a:lumOff val="25000"/>
                        </a:schemeClr>
                      </a:solidFill>
                      <a:effectLst/>
                      <a:uLnTx/>
                      <a:uFillTx/>
                      <a:latin typeface="Arial"/>
                      <a:ea typeface="ＭＳ Ｐゴシック" pitchFamily="34" charset="-128"/>
                      <a:cs typeface="Arial"/>
                    </a:rPr>
                    <a:t>2011</a:t>
                  </a:r>
                </a:p>
              </p:txBody>
            </p:sp>
            <p:sp>
              <p:nvSpPr>
                <p:cNvPr id="143" name="object 33">
                  <a:extLst>
                    <a:ext uri="{FF2B5EF4-FFF2-40B4-BE49-F238E27FC236}">
                      <a16:creationId xmlns:a16="http://schemas.microsoft.com/office/drawing/2014/main" id="{F8D8A972-AE54-4C05-AD80-13D36BB6C43B}"/>
                    </a:ext>
                  </a:extLst>
                </p:cNvPr>
                <p:cNvSpPr txBox="1"/>
                <p:nvPr/>
              </p:nvSpPr>
              <p:spPr>
                <a:xfrm>
                  <a:off x="3900446" y="4514400"/>
                  <a:ext cx="301803" cy="166071"/>
                </a:xfrm>
                <a:prstGeom prst="rect">
                  <a:avLst/>
                </a:prstGeom>
              </p:spPr>
              <p:txBody>
                <a:bodyPr vert="horz" wrap="square" lIns="0" tIns="12065" rIns="0" bIns="0" rtlCol="0">
                  <a:spAutoFit/>
                </a:bodyPr>
                <a:lstStyle/>
                <a:p>
                  <a:pPr marR="0" lvl="0" indent="0" algn="ctr" defTabSz="914400" rtl="0" eaLnBrk="1" fontAlgn="auto" latinLnBrk="0" hangingPunct="1">
                    <a:lnSpc>
                      <a:spcPct val="100000"/>
                    </a:lnSpc>
                    <a:spcBef>
                      <a:spcPts val="0"/>
                    </a:spcBef>
                    <a:spcAft>
                      <a:spcPts val="0"/>
                    </a:spcAft>
                    <a:buClrTx/>
                    <a:buSzTx/>
                    <a:buFontTx/>
                    <a:buNone/>
                    <a:tabLst/>
                    <a:defRPr/>
                  </a:pPr>
                  <a:r>
                    <a:rPr kumimoji="0" sz="1000" b="0" i="0" u="none" strike="noStrike" kern="1200" cap="none" normalizeH="0" noProof="0" dirty="0">
                      <a:ln>
                        <a:noFill/>
                      </a:ln>
                      <a:solidFill>
                        <a:schemeClr val="tx1">
                          <a:lumMod val="75000"/>
                          <a:lumOff val="25000"/>
                        </a:schemeClr>
                      </a:solidFill>
                      <a:effectLst/>
                      <a:uLnTx/>
                      <a:uFillTx/>
                      <a:latin typeface="Arial"/>
                      <a:ea typeface="ＭＳ Ｐゴシック" pitchFamily="34" charset="-128"/>
                      <a:cs typeface="Arial"/>
                    </a:rPr>
                    <a:t>2012</a:t>
                  </a:r>
                </a:p>
              </p:txBody>
            </p:sp>
            <p:sp>
              <p:nvSpPr>
                <p:cNvPr id="144" name="object 34">
                  <a:extLst>
                    <a:ext uri="{FF2B5EF4-FFF2-40B4-BE49-F238E27FC236}">
                      <a16:creationId xmlns:a16="http://schemas.microsoft.com/office/drawing/2014/main" id="{618EF5AA-9013-403B-B0C1-77EAB194668F}"/>
                    </a:ext>
                  </a:extLst>
                </p:cNvPr>
                <p:cNvSpPr txBox="1"/>
                <p:nvPr/>
              </p:nvSpPr>
              <p:spPr>
                <a:xfrm>
                  <a:off x="4428990" y="4514400"/>
                  <a:ext cx="301803" cy="166071"/>
                </a:xfrm>
                <a:prstGeom prst="rect">
                  <a:avLst/>
                </a:prstGeom>
              </p:spPr>
              <p:txBody>
                <a:bodyPr vert="horz" wrap="square" lIns="0" tIns="12065" rIns="0" bIns="0" rtlCol="0">
                  <a:spAutoFit/>
                </a:bodyPr>
                <a:lstStyle/>
                <a:p>
                  <a:pPr marR="0" lvl="0" indent="0" algn="ctr" defTabSz="914400" rtl="0" eaLnBrk="1" fontAlgn="auto" latinLnBrk="0" hangingPunct="1">
                    <a:lnSpc>
                      <a:spcPct val="100000"/>
                    </a:lnSpc>
                    <a:spcBef>
                      <a:spcPts val="0"/>
                    </a:spcBef>
                    <a:spcAft>
                      <a:spcPts val="0"/>
                    </a:spcAft>
                    <a:buClrTx/>
                    <a:buSzTx/>
                    <a:buFontTx/>
                    <a:buNone/>
                    <a:tabLst/>
                    <a:defRPr/>
                  </a:pPr>
                  <a:r>
                    <a:rPr kumimoji="0" sz="1000" b="0" i="0" u="none" strike="noStrike" kern="1200" cap="none" normalizeH="0" noProof="0" dirty="0">
                      <a:ln>
                        <a:noFill/>
                      </a:ln>
                      <a:solidFill>
                        <a:schemeClr val="tx1">
                          <a:lumMod val="75000"/>
                          <a:lumOff val="25000"/>
                        </a:schemeClr>
                      </a:solidFill>
                      <a:effectLst/>
                      <a:uLnTx/>
                      <a:uFillTx/>
                      <a:latin typeface="Arial"/>
                      <a:ea typeface="ＭＳ Ｐゴシック" pitchFamily="34" charset="-128"/>
                      <a:cs typeface="Arial"/>
                    </a:rPr>
                    <a:t>2013</a:t>
                  </a:r>
                </a:p>
              </p:txBody>
            </p:sp>
            <p:sp>
              <p:nvSpPr>
                <p:cNvPr id="145" name="object 35">
                  <a:extLst>
                    <a:ext uri="{FF2B5EF4-FFF2-40B4-BE49-F238E27FC236}">
                      <a16:creationId xmlns:a16="http://schemas.microsoft.com/office/drawing/2014/main" id="{F26B7506-E3D5-4A32-A0F9-C76CAF06D6A6}"/>
                    </a:ext>
                  </a:extLst>
                </p:cNvPr>
                <p:cNvSpPr txBox="1"/>
                <p:nvPr/>
              </p:nvSpPr>
              <p:spPr>
                <a:xfrm>
                  <a:off x="4951414" y="4514400"/>
                  <a:ext cx="301803" cy="166071"/>
                </a:xfrm>
                <a:prstGeom prst="rect">
                  <a:avLst/>
                </a:prstGeom>
              </p:spPr>
              <p:txBody>
                <a:bodyPr vert="horz" wrap="square" lIns="0" tIns="12065" rIns="0" bIns="0" rtlCol="0">
                  <a:spAutoFit/>
                </a:bodyPr>
                <a:lstStyle/>
                <a:p>
                  <a:pPr marR="0" lvl="0" indent="0" algn="ctr" defTabSz="914400" rtl="0" eaLnBrk="1" fontAlgn="auto" latinLnBrk="0" hangingPunct="1">
                    <a:lnSpc>
                      <a:spcPct val="100000"/>
                    </a:lnSpc>
                    <a:spcBef>
                      <a:spcPts val="0"/>
                    </a:spcBef>
                    <a:spcAft>
                      <a:spcPts val="0"/>
                    </a:spcAft>
                    <a:buClrTx/>
                    <a:buSzTx/>
                    <a:buFontTx/>
                    <a:buNone/>
                    <a:tabLst/>
                    <a:defRPr/>
                  </a:pPr>
                  <a:r>
                    <a:rPr kumimoji="0" sz="1000" b="0" i="0" u="none" strike="noStrike" kern="1200" cap="none" normalizeH="0" noProof="0" dirty="0">
                      <a:ln>
                        <a:noFill/>
                      </a:ln>
                      <a:solidFill>
                        <a:schemeClr val="tx1">
                          <a:lumMod val="75000"/>
                          <a:lumOff val="25000"/>
                        </a:schemeClr>
                      </a:solidFill>
                      <a:effectLst/>
                      <a:uLnTx/>
                      <a:uFillTx/>
                      <a:latin typeface="Arial"/>
                      <a:ea typeface="ＭＳ Ｐゴシック" pitchFamily="34" charset="-128"/>
                      <a:cs typeface="Arial"/>
                    </a:rPr>
                    <a:t>2014</a:t>
                  </a:r>
                </a:p>
              </p:txBody>
            </p:sp>
            <p:sp>
              <p:nvSpPr>
                <p:cNvPr id="146" name="object 36">
                  <a:extLst>
                    <a:ext uri="{FF2B5EF4-FFF2-40B4-BE49-F238E27FC236}">
                      <a16:creationId xmlns:a16="http://schemas.microsoft.com/office/drawing/2014/main" id="{107CC851-3CE9-48BB-86AD-9D97C336EEDA}"/>
                    </a:ext>
                  </a:extLst>
                </p:cNvPr>
                <p:cNvSpPr txBox="1"/>
                <p:nvPr/>
              </p:nvSpPr>
              <p:spPr>
                <a:xfrm>
                  <a:off x="5477376" y="4514400"/>
                  <a:ext cx="301803" cy="166071"/>
                </a:xfrm>
                <a:prstGeom prst="rect">
                  <a:avLst/>
                </a:prstGeom>
              </p:spPr>
              <p:txBody>
                <a:bodyPr vert="horz" wrap="square" lIns="0" tIns="12065" rIns="0" bIns="0" rtlCol="0">
                  <a:spAutoFit/>
                </a:bodyPr>
                <a:lstStyle/>
                <a:p>
                  <a:pPr marR="0" lvl="0" indent="0" algn="ctr" defTabSz="914400" rtl="0" eaLnBrk="1" fontAlgn="auto" latinLnBrk="0" hangingPunct="1">
                    <a:lnSpc>
                      <a:spcPct val="100000"/>
                    </a:lnSpc>
                    <a:spcBef>
                      <a:spcPts val="0"/>
                    </a:spcBef>
                    <a:spcAft>
                      <a:spcPts val="0"/>
                    </a:spcAft>
                    <a:buClrTx/>
                    <a:buSzTx/>
                    <a:buFontTx/>
                    <a:buNone/>
                    <a:tabLst/>
                    <a:defRPr/>
                  </a:pPr>
                  <a:r>
                    <a:rPr kumimoji="0" sz="1000" b="0" i="0" u="none" strike="noStrike" kern="1200" cap="none" normalizeH="0" noProof="0" dirty="0">
                      <a:ln>
                        <a:noFill/>
                      </a:ln>
                      <a:solidFill>
                        <a:schemeClr val="tx1">
                          <a:lumMod val="75000"/>
                          <a:lumOff val="25000"/>
                        </a:schemeClr>
                      </a:solidFill>
                      <a:effectLst/>
                      <a:uLnTx/>
                      <a:uFillTx/>
                      <a:latin typeface="Arial"/>
                      <a:ea typeface="ＭＳ Ｐゴシック" pitchFamily="34" charset="-128"/>
                      <a:cs typeface="Arial"/>
                    </a:rPr>
                    <a:t>2015</a:t>
                  </a:r>
                </a:p>
              </p:txBody>
            </p:sp>
            <p:sp>
              <p:nvSpPr>
                <p:cNvPr id="147" name="object 37">
                  <a:extLst>
                    <a:ext uri="{FF2B5EF4-FFF2-40B4-BE49-F238E27FC236}">
                      <a16:creationId xmlns:a16="http://schemas.microsoft.com/office/drawing/2014/main" id="{911C77AF-1D3C-4C50-B8F9-D5FA15221E6B}"/>
                    </a:ext>
                  </a:extLst>
                </p:cNvPr>
                <p:cNvSpPr txBox="1"/>
                <p:nvPr/>
              </p:nvSpPr>
              <p:spPr>
                <a:xfrm>
                  <a:off x="6003338" y="4514400"/>
                  <a:ext cx="301803" cy="166071"/>
                </a:xfrm>
                <a:prstGeom prst="rect">
                  <a:avLst/>
                </a:prstGeom>
              </p:spPr>
              <p:txBody>
                <a:bodyPr vert="horz" wrap="square" lIns="0" tIns="12065" rIns="0" bIns="0" rtlCol="0">
                  <a:spAutoFit/>
                </a:bodyPr>
                <a:lstStyle/>
                <a:p>
                  <a:pPr marR="0" lvl="0" indent="0" algn="ctr" defTabSz="914400" rtl="0" eaLnBrk="1" fontAlgn="auto" latinLnBrk="0" hangingPunct="1">
                    <a:lnSpc>
                      <a:spcPct val="100000"/>
                    </a:lnSpc>
                    <a:spcBef>
                      <a:spcPts val="0"/>
                    </a:spcBef>
                    <a:spcAft>
                      <a:spcPts val="0"/>
                    </a:spcAft>
                    <a:buClrTx/>
                    <a:buSzTx/>
                    <a:buFontTx/>
                    <a:buNone/>
                    <a:tabLst/>
                    <a:defRPr/>
                  </a:pPr>
                  <a:r>
                    <a:rPr kumimoji="0" sz="1000" b="0" i="0" u="none" strike="noStrike" kern="1200" cap="none" normalizeH="0" noProof="0" dirty="0">
                      <a:ln>
                        <a:noFill/>
                      </a:ln>
                      <a:solidFill>
                        <a:schemeClr val="tx1">
                          <a:lumMod val="75000"/>
                          <a:lumOff val="25000"/>
                        </a:schemeClr>
                      </a:solidFill>
                      <a:effectLst/>
                      <a:uLnTx/>
                      <a:uFillTx/>
                      <a:latin typeface="Arial"/>
                      <a:ea typeface="ＭＳ Ｐゴシック" pitchFamily="34" charset="-128"/>
                      <a:cs typeface="Arial"/>
                    </a:rPr>
                    <a:t>2016</a:t>
                  </a:r>
                </a:p>
              </p:txBody>
            </p:sp>
            <p:sp>
              <p:nvSpPr>
                <p:cNvPr id="148" name="object 38">
                  <a:extLst>
                    <a:ext uri="{FF2B5EF4-FFF2-40B4-BE49-F238E27FC236}">
                      <a16:creationId xmlns:a16="http://schemas.microsoft.com/office/drawing/2014/main" id="{8CBA49E9-914A-41B9-A664-E7422946E74B}"/>
                    </a:ext>
                  </a:extLst>
                </p:cNvPr>
                <p:cNvSpPr txBox="1"/>
                <p:nvPr/>
              </p:nvSpPr>
              <p:spPr>
                <a:xfrm>
                  <a:off x="6522704" y="4514400"/>
                  <a:ext cx="301803" cy="166071"/>
                </a:xfrm>
                <a:prstGeom prst="rect">
                  <a:avLst/>
                </a:prstGeom>
              </p:spPr>
              <p:txBody>
                <a:bodyPr vert="horz" wrap="square" lIns="0" tIns="12065" rIns="0" bIns="0" rtlCol="0">
                  <a:spAutoFit/>
                </a:bodyPr>
                <a:lstStyle/>
                <a:p>
                  <a:pPr marR="0" lvl="0" indent="0" algn="ctr" defTabSz="914400" rtl="0" eaLnBrk="1" fontAlgn="auto" latinLnBrk="0" hangingPunct="1">
                    <a:lnSpc>
                      <a:spcPct val="100000"/>
                    </a:lnSpc>
                    <a:spcBef>
                      <a:spcPts val="0"/>
                    </a:spcBef>
                    <a:spcAft>
                      <a:spcPts val="0"/>
                    </a:spcAft>
                    <a:buClrTx/>
                    <a:buSzTx/>
                    <a:buFontTx/>
                    <a:buNone/>
                    <a:tabLst/>
                    <a:defRPr/>
                  </a:pPr>
                  <a:r>
                    <a:rPr kumimoji="0" sz="1000" b="0" i="0" u="none" strike="noStrike" kern="1200" cap="none" normalizeH="0" noProof="0" dirty="0">
                      <a:ln>
                        <a:noFill/>
                      </a:ln>
                      <a:solidFill>
                        <a:schemeClr val="tx1">
                          <a:lumMod val="75000"/>
                          <a:lumOff val="25000"/>
                        </a:schemeClr>
                      </a:solidFill>
                      <a:effectLst/>
                      <a:uLnTx/>
                      <a:uFillTx/>
                      <a:latin typeface="Arial"/>
                      <a:ea typeface="ＭＳ Ｐゴシック" pitchFamily="34" charset="-128"/>
                      <a:cs typeface="Arial"/>
                    </a:rPr>
                    <a:t>2017</a:t>
                  </a:r>
                </a:p>
              </p:txBody>
            </p:sp>
            <p:sp>
              <p:nvSpPr>
                <p:cNvPr id="149" name="TextBox 148">
                  <a:extLst>
                    <a:ext uri="{FF2B5EF4-FFF2-40B4-BE49-F238E27FC236}">
                      <a16:creationId xmlns:a16="http://schemas.microsoft.com/office/drawing/2014/main" id="{46FC31B0-4513-491D-91AD-B959D26889FB}"/>
                    </a:ext>
                  </a:extLst>
                </p:cNvPr>
                <p:cNvSpPr txBox="1"/>
                <p:nvPr/>
              </p:nvSpPr>
              <p:spPr>
                <a:xfrm>
                  <a:off x="746898" y="1854000"/>
                  <a:ext cx="352662"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12 000</a:t>
                  </a:r>
                  <a:endParaRPr lang="en-CH" sz="900" dirty="0">
                    <a:solidFill>
                      <a:schemeClr val="tx1">
                        <a:lumMod val="75000"/>
                        <a:lumOff val="25000"/>
                      </a:schemeClr>
                    </a:solidFill>
                  </a:endParaRPr>
                </a:p>
              </p:txBody>
            </p:sp>
            <p:sp>
              <p:nvSpPr>
                <p:cNvPr id="150" name="TextBox 149">
                  <a:extLst>
                    <a:ext uri="{FF2B5EF4-FFF2-40B4-BE49-F238E27FC236}">
                      <a16:creationId xmlns:a16="http://schemas.microsoft.com/office/drawing/2014/main" id="{2DA829B1-3CFE-4192-B90A-FECC01F97B93}"/>
                    </a:ext>
                  </a:extLst>
                </p:cNvPr>
                <p:cNvSpPr txBox="1"/>
                <p:nvPr/>
              </p:nvSpPr>
              <p:spPr>
                <a:xfrm>
                  <a:off x="746898" y="2278800"/>
                  <a:ext cx="352662"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10 000</a:t>
                  </a:r>
                  <a:endParaRPr lang="en-CH" sz="900" dirty="0">
                    <a:solidFill>
                      <a:schemeClr val="tx1">
                        <a:lumMod val="75000"/>
                        <a:lumOff val="25000"/>
                      </a:schemeClr>
                    </a:solidFill>
                  </a:endParaRPr>
                </a:p>
              </p:txBody>
            </p:sp>
            <p:sp>
              <p:nvSpPr>
                <p:cNvPr id="151" name="TextBox 150">
                  <a:extLst>
                    <a:ext uri="{FF2B5EF4-FFF2-40B4-BE49-F238E27FC236}">
                      <a16:creationId xmlns:a16="http://schemas.microsoft.com/office/drawing/2014/main" id="{4C02CEA6-5FD7-4180-95CD-94EC00D79540}"/>
                    </a:ext>
                  </a:extLst>
                </p:cNvPr>
                <p:cNvSpPr txBox="1"/>
                <p:nvPr/>
              </p:nvSpPr>
              <p:spPr>
                <a:xfrm>
                  <a:off x="843080" y="2696400"/>
                  <a:ext cx="25648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8000</a:t>
                  </a:r>
                  <a:endParaRPr lang="en-CH" sz="900" dirty="0">
                    <a:solidFill>
                      <a:schemeClr val="tx1">
                        <a:lumMod val="75000"/>
                        <a:lumOff val="25000"/>
                      </a:schemeClr>
                    </a:solidFill>
                  </a:endParaRPr>
                </a:p>
              </p:txBody>
            </p:sp>
            <p:sp>
              <p:nvSpPr>
                <p:cNvPr id="152" name="TextBox 151">
                  <a:extLst>
                    <a:ext uri="{FF2B5EF4-FFF2-40B4-BE49-F238E27FC236}">
                      <a16:creationId xmlns:a16="http://schemas.microsoft.com/office/drawing/2014/main" id="{A81BFA74-4592-4966-8AB3-9992430DF535}"/>
                    </a:ext>
                  </a:extLst>
                </p:cNvPr>
                <p:cNvSpPr txBox="1"/>
                <p:nvPr/>
              </p:nvSpPr>
              <p:spPr>
                <a:xfrm>
                  <a:off x="811018" y="3117600"/>
                  <a:ext cx="288542"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 6000</a:t>
                  </a:r>
                  <a:endParaRPr lang="en-CH" sz="900" dirty="0">
                    <a:solidFill>
                      <a:schemeClr val="tx1">
                        <a:lumMod val="75000"/>
                        <a:lumOff val="25000"/>
                      </a:schemeClr>
                    </a:solidFill>
                  </a:endParaRPr>
                </a:p>
              </p:txBody>
            </p:sp>
            <p:sp>
              <p:nvSpPr>
                <p:cNvPr id="153" name="TextBox 152">
                  <a:extLst>
                    <a:ext uri="{FF2B5EF4-FFF2-40B4-BE49-F238E27FC236}">
                      <a16:creationId xmlns:a16="http://schemas.microsoft.com/office/drawing/2014/main" id="{6A4F918B-D1C2-4B97-AAD1-0534217F2438}"/>
                    </a:ext>
                  </a:extLst>
                </p:cNvPr>
                <p:cNvSpPr txBox="1"/>
                <p:nvPr/>
              </p:nvSpPr>
              <p:spPr>
                <a:xfrm>
                  <a:off x="843080" y="3538800"/>
                  <a:ext cx="25648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4000</a:t>
                  </a:r>
                  <a:endParaRPr lang="en-CH" sz="900" dirty="0">
                    <a:solidFill>
                      <a:schemeClr val="tx1">
                        <a:lumMod val="75000"/>
                        <a:lumOff val="25000"/>
                      </a:schemeClr>
                    </a:solidFill>
                  </a:endParaRPr>
                </a:p>
              </p:txBody>
            </p:sp>
            <p:sp>
              <p:nvSpPr>
                <p:cNvPr id="154" name="TextBox 153">
                  <a:extLst>
                    <a:ext uri="{FF2B5EF4-FFF2-40B4-BE49-F238E27FC236}">
                      <a16:creationId xmlns:a16="http://schemas.microsoft.com/office/drawing/2014/main" id="{98A5FE19-C162-4C9B-887B-D1A58355BB60}"/>
                    </a:ext>
                  </a:extLst>
                </p:cNvPr>
                <p:cNvSpPr txBox="1"/>
                <p:nvPr/>
              </p:nvSpPr>
              <p:spPr>
                <a:xfrm>
                  <a:off x="843080" y="3956400"/>
                  <a:ext cx="25648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2000</a:t>
                  </a:r>
                  <a:endParaRPr lang="en-CH" sz="900" dirty="0">
                    <a:solidFill>
                      <a:schemeClr val="tx1">
                        <a:lumMod val="75000"/>
                        <a:lumOff val="25000"/>
                      </a:schemeClr>
                    </a:solidFill>
                  </a:endParaRPr>
                </a:p>
              </p:txBody>
            </p:sp>
            <p:sp>
              <p:nvSpPr>
                <p:cNvPr id="159" name="TextBox 158">
                  <a:extLst>
                    <a:ext uri="{FF2B5EF4-FFF2-40B4-BE49-F238E27FC236}">
                      <a16:creationId xmlns:a16="http://schemas.microsoft.com/office/drawing/2014/main" id="{E5A98E7D-B7FF-45AA-90CD-5E3FC95574C4}"/>
                    </a:ext>
                  </a:extLst>
                </p:cNvPr>
                <p:cNvSpPr txBox="1"/>
                <p:nvPr/>
              </p:nvSpPr>
              <p:spPr>
                <a:xfrm>
                  <a:off x="1035440" y="4374000"/>
                  <a:ext cx="6412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0</a:t>
                  </a:r>
                  <a:endParaRPr lang="en-CH" sz="900" dirty="0">
                    <a:solidFill>
                      <a:schemeClr val="tx1">
                        <a:lumMod val="75000"/>
                        <a:lumOff val="25000"/>
                      </a:schemeClr>
                    </a:solidFill>
                  </a:endParaRPr>
                </a:p>
              </p:txBody>
            </p:sp>
            <p:sp>
              <p:nvSpPr>
                <p:cNvPr id="161" name="TextBox 160">
                  <a:extLst>
                    <a:ext uri="{FF2B5EF4-FFF2-40B4-BE49-F238E27FC236}">
                      <a16:creationId xmlns:a16="http://schemas.microsoft.com/office/drawing/2014/main" id="{758922E3-E6AB-4358-BBA5-6AE012F48C99}"/>
                    </a:ext>
                  </a:extLst>
                </p:cNvPr>
                <p:cNvSpPr txBox="1"/>
                <p:nvPr/>
              </p:nvSpPr>
              <p:spPr>
                <a:xfrm>
                  <a:off x="7027200" y="1854000"/>
                  <a:ext cx="12824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80</a:t>
                  </a:r>
                  <a:endParaRPr lang="en-CH" sz="900" dirty="0">
                    <a:solidFill>
                      <a:schemeClr val="tx1">
                        <a:lumMod val="75000"/>
                        <a:lumOff val="25000"/>
                      </a:schemeClr>
                    </a:solidFill>
                  </a:endParaRPr>
                </a:p>
              </p:txBody>
            </p:sp>
            <p:sp>
              <p:nvSpPr>
                <p:cNvPr id="162" name="TextBox 161">
                  <a:extLst>
                    <a:ext uri="{FF2B5EF4-FFF2-40B4-BE49-F238E27FC236}">
                      <a16:creationId xmlns:a16="http://schemas.microsoft.com/office/drawing/2014/main" id="{DD055654-2446-4CBA-B041-892A50A5C88E}"/>
                    </a:ext>
                  </a:extLst>
                </p:cNvPr>
                <p:cNvSpPr txBox="1"/>
                <p:nvPr/>
              </p:nvSpPr>
              <p:spPr>
                <a:xfrm>
                  <a:off x="7027200" y="2174400"/>
                  <a:ext cx="12824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70</a:t>
                  </a:r>
                  <a:endParaRPr lang="en-CH" sz="900" dirty="0">
                    <a:solidFill>
                      <a:schemeClr val="tx1">
                        <a:lumMod val="75000"/>
                        <a:lumOff val="25000"/>
                      </a:schemeClr>
                    </a:solidFill>
                  </a:endParaRPr>
                </a:p>
              </p:txBody>
            </p:sp>
            <p:sp>
              <p:nvSpPr>
                <p:cNvPr id="163" name="TextBox 162">
                  <a:extLst>
                    <a:ext uri="{FF2B5EF4-FFF2-40B4-BE49-F238E27FC236}">
                      <a16:creationId xmlns:a16="http://schemas.microsoft.com/office/drawing/2014/main" id="{DFCDFC7A-B1F2-46F4-B1A6-D365BBEA49C3}"/>
                    </a:ext>
                  </a:extLst>
                </p:cNvPr>
                <p:cNvSpPr txBox="1"/>
                <p:nvPr/>
              </p:nvSpPr>
              <p:spPr>
                <a:xfrm>
                  <a:off x="7027200" y="2487600"/>
                  <a:ext cx="12824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60</a:t>
                  </a:r>
                  <a:endParaRPr lang="en-CH" sz="900" dirty="0">
                    <a:solidFill>
                      <a:schemeClr val="tx1">
                        <a:lumMod val="75000"/>
                        <a:lumOff val="25000"/>
                      </a:schemeClr>
                    </a:solidFill>
                  </a:endParaRPr>
                </a:p>
              </p:txBody>
            </p:sp>
            <p:sp>
              <p:nvSpPr>
                <p:cNvPr id="164" name="TextBox 163">
                  <a:extLst>
                    <a:ext uri="{FF2B5EF4-FFF2-40B4-BE49-F238E27FC236}">
                      <a16:creationId xmlns:a16="http://schemas.microsoft.com/office/drawing/2014/main" id="{C72E4822-9363-4A7A-B8BA-0184F4287C93}"/>
                    </a:ext>
                  </a:extLst>
                </p:cNvPr>
                <p:cNvSpPr txBox="1"/>
                <p:nvPr/>
              </p:nvSpPr>
              <p:spPr>
                <a:xfrm>
                  <a:off x="7027200" y="2804400"/>
                  <a:ext cx="12824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50</a:t>
                  </a:r>
                  <a:endParaRPr lang="en-CH" sz="900" dirty="0">
                    <a:solidFill>
                      <a:schemeClr val="tx1">
                        <a:lumMod val="75000"/>
                        <a:lumOff val="25000"/>
                      </a:schemeClr>
                    </a:solidFill>
                  </a:endParaRPr>
                </a:p>
              </p:txBody>
            </p:sp>
            <p:sp>
              <p:nvSpPr>
                <p:cNvPr id="165" name="TextBox 164">
                  <a:extLst>
                    <a:ext uri="{FF2B5EF4-FFF2-40B4-BE49-F238E27FC236}">
                      <a16:creationId xmlns:a16="http://schemas.microsoft.com/office/drawing/2014/main" id="{F8BD130F-64C4-4C7C-B6EB-364BAF5B3177}"/>
                    </a:ext>
                  </a:extLst>
                </p:cNvPr>
                <p:cNvSpPr txBox="1"/>
                <p:nvPr/>
              </p:nvSpPr>
              <p:spPr>
                <a:xfrm>
                  <a:off x="7027200" y="3117600"/>
                  <a:ext cx="12824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40</a:t>
                  </a:r>
                  <a:endParaRPr lang="en-CH" sz="900" dirty="0">
                    <a:solidFill>
                      <a:schemeClr val="tx1">
                        <a:lumMod val="75000"/>
                        <a:lumOff val="25000"/>
                      </a:schemeClr>
                    </a:solidFill>
                  </a:endParaRPr>
                </a:p>
              </p:txBody>
            </p:sp>
            <p:sp>
              <p:nvSpPr>
                <p:cNvPr id="166" name="TextBox 165">
                  <a:extLst>
                    <a:ext uri="{FF2B5EF4-FFF2-40B4-BE49-F238E27FC236}">
                      <a16:creationId xmlns:a16="http://schemas.microsoft.com/office/drawing/2014/main" id="{E1E2B6E1-2AE7-468A-8A46-F192DAD78A88}"/>
                    </a:ext>
                  </a:extLst>
                </p:cNvPr>
                <p:cNvSpPr txBox="1"/>
                <p:nvPr/>
              </p:nvSpPr>
              <p:spPr>
                <a:xfrm>
                  <a:off x="7027200" y="3434400"/>
                  <a:ext cx="12824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30</a:t>
                  </a:r>
                  <a:endParaRPr lang="en-CH" sz="900" dirty="0">
                    <a:solidFill>
                      <a:schemeClr val="tx1">
                        <a:lumMod val="75000"/>
                        <a:lumOff val="25000"/>
                      </a:schemeClr>
                    </a:solidFill>
                  </a:endParaRPr>
                </a:p>
              </p:txBody>
            </p:sp>
            <p:sp>
              <p:nvSpPr>
                <p:cNvPr id="167" name="TextBox 166">
                  <a:extLst>
                    <a:ext uri="{FF2B5EF4-FFF2-40B4-BE49-F238E27FC236}">
                      <a16:creationId xmlns:a16="http://schemas.microsoft.com/office/drawing/2014/main" id="{07127438-5994-4552-9131-B6397F5A5613}"/>
                    </a:ext>
                  </a:extLst>
                </p:cNvPr>
                <p:cNvSpPr txBox="1"/>
                <p:nvPr/>
              </p:nvSpPr>
              <p:spPr>
                <a:xfrm>
                  <a:off x="7027200" y="3747600"/>
                  <a:ext cx="12824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20</a:t>
                  </a:r>
                  <a:endParaRPr lang="en-CH" sz="900" dirty="0">
                    <a:solidFill>
                      <a:schemeClr val="tx1">
                        <a:lumMod val="75000"/>
                        <a:lumOff val="25000"/>
                      </a:schemeClr>
                    </a:solidFill>
                  </a:endParaRPr>
                </a:p>
              </p:txBody>
            </p:sp>
            <p:sp>
              <p:nvSpPr>
                <p:cNvPr id="168" name="TextBox 167">
                  <a:extLst>
                    <a:ext uri="{FF2B5EF4-FFF2-40B4-BE49-F238E27FC236}">
                      <a16:creationId xmlns:a16="http://schemas.microsoft.com/office/drawing/2014/main" id="{6DC9D025-4A59-443F-90B5-60091F465BA7}"/>
                    </a:ext>
                  </a:extLst>
                </p:cNvPr>
                <p:cNvSpPr txBox="1"/>
                <p:nvPr/>
              </p:nvSpPr>
              <p:spPr>
                <a:xfrm>
                  <a:off x="7027200" y="4064400"/>
                  <a:ext cx="12824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10</a:t>
                  </a:r>
                  <a:endParaRPr lang="en-CH" sz="900" dirty="0">
                    <a:solidFill>
                      <a:schemeClr val="tx1">
                        <a:lumMod val="75000"/>
                        <a:lumOff val="25000"/>
                      </a:schemeClr>
                    </a:solidFill>
                  </a:endParaRPr>
                </a:p>
              </p:txBody>
            </p:sp>
            <p:sp>
              <p:nvSpPr>
                <p:cNvPr id="169" name="TextBox 168">
                  <a:extLst>
                    <a:ext uri="{FF2B5EF4-FFF2-40B4-BE49-F238E27FC236}">
                      <a16:creationId xmlns:a16="http://schemas.microsoft.com/office/drawing/2014/main" id="{DE9D5BD7-060D-4F06-9ED5-0ACFA9CEE21C}"/>
                    </a:ext>
                  </a:extLst>
                </p:cNvPr>
                <p:cNvSpPr txBox="1"/>
                <p:nvPr/>
              </p:nvSpPr>
              <p:spPr>
                <a:xfrm>
                  <a:off x="7091320" y="4374000"/>
                  <a:ext cx="6412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0</a:t>
                  </a:r>
                  <a:endParaRPr lang="en-CH" sz="900" dirty="0">
                    <a:solidFill>
                      <a:schemeClr val="tx1">
                        <a:lumMod val="75000"/>
                        <a:lumOff val="25000"/>
                      </a:schemeClr>
                    </a:solidFill>
                  </a:endParaRPr>
                </a:p>
              </p:txBody>
            </p:sp>
          </p:grpSp>
          <p:grpSp>
            <p:nvGrpSpPr>
              <p:cNvPr id="181" name="Group 180">
                <a:extLst>
                  <a:ext uri="{FF2B5EF4-FFF2-40B4-BE49-F238E27FC236}">
                    <a16:creationId xmlns:a16="http://schemas.microsoft.com/office/drawing/2014/main" id="{AC15F1E7-755A-430B-A61E-F8C3EF043B27}"/>
                  </a:ext>
                </a:extLst>
              </p:cNvPr>
              <p:cNvGrpSpPr/>
              <p:nvPr/>
            </p:nvGrpSpPr>
            <p:grpSpPr>
              <a:xfrm>
                <a:off x="1440000" y="4788000"/>
                <a:ext cx="5472000" cy="360000"/>
                <a:chOff x="2340000" y="4554000"/>
                <a:chExt cx="5472000" cy="360000"/>
              </a:xfrm>
            </p:grpSpPr>
            <p:sp>
              <p:nvSpPr>
                <p:cNvPr id="176" name="object 45">
                  <a:extLst>
                    <a:ext uri="{FF2B5EF4-FFF2-40B4-BE49-F238E27FC236}">
                      <a16:creationId xmlns:a16="http://schemas.microsoft.com/office/drawing/2014/main" id="{BEF5A997-FE5C-4454-AA3A-A2CB42ADEA21}"/>
                    </a:ext>
                  </a:extLst>
                </p:cNvPr>
                <p:cNvSpPr/>
                <p:nvPr/>
              </p:nvSpPr>
              <p:spPr>
                <a:xfrm>
                  <a:off x="2340000" y="4608000"/>
                  <a:ext cx="108585" cy="108585"/>
                </a:xfrm>
                <a:custGeom>
                  <a:avLst/>
                  <a:gdLst/>
                  <a:ahLst/>
                  <a:cxnLst/>
                  <a:rect l="l" t="t" r="r" b="b"/>
                  <a:pathLst>
                    <a:path w="108584" h="108585">
                      <a:moveTo>
                        <a:pt x="0" y="108000"/>
                      </a:moveTo>
                      <a:lnTo>
                        <a:pt x="108000" y="108000"/>
                      </a:lnTo>
                      <a:lnTo>
                        <a:pt x="108000" y="0"/>
                      </a:lnTo>
                      <a:lnTo>
                        <a:pt x="0" y="0"/>
                      </a:lnTo>
                      <a:lnTo>
                        <a:pt x="0" y="108000"/>
                      </a:lnTo>
                      <a:close/>
                    </a:path>
                  </a:pathLst>
                </a:custGeom>
                <a:solidFill>
                  <a:srgbClr val="00AEEF"/>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78" name="object 48">
                  <a:extLst>
                    <a:ext uri="{FF2B5EF4-FFF2-40B4-BE49-F238E27FC236}">
                      <a16:creationId xmlns:a16="http://schemas.microsoft.com/office/drawing/2014/main" id="{038B41CD-CA50-4D04-A6AF-7E273B8F9B13}"/>
                    </a:ext>
                  </a:extLst>
                </p:cNvPr>
                <p:cNvSpPr txBox="1"/>
                <p:nvPr/>
              </p:nvSpPr>
              <p:spPr>
                <a:xfrm>
                  <a:off x="2484000" y="4554000"/>
                  <a:ext cx="2340000" cy="360000"/>
                </a:xfrm>
                <a:prstGeom prst="rect">
                  <a:avLst/>
                </a:prstGeom>
              </p:spPr>
              <p:txBody>
                <a:bodyPr vert="horz" wrap="square" lIns="0" tIns="0" rIns="0" bIns="0" anchor="ctr">
                  <a:noAutofit/>
                </a:bodyPr>
                <a:lstStyle>
                  <a:defPPr>
                    <a:defRPr lang="en-US"/>
                  </a:defPPr>
                  <a:lvl1pPr>
                    <a:lnSpc>
                      <a:spcPts val="1200"/>
                    </a:lnSpc>
                    <a:defRPr sz="1000"/>
                  </a:lvl1pPr>
                </a:lstStyle>
                <a:p>
                  <a:endParaRPr dirty="0"/>
                </a:p>
              </p:txBody>
            </p:sp>
            <p:grpSp>
              <p:nvGrpSpPr>
                <p:cNvPr id="180" name="Group 179">
                  <a:extLst>
                    <a:ext uri="{FF2B5EF4-FFF2-40B4-BE49-F238E27FC236}">
                      <a16:creationId xmlns:a16="http://schemas.microsoft.com/office/drawing/2014/main" id="{04FABEFF-6C55-4DFE-95CA-F13019C2A13A}"/>
                    </a:ext>
                  </a:extLst>
                </p:cNvPr>
                <p:cNvGrpSpPr/>
                <p:nvPr/>
              </p:nvGrpSpPr>
              <p:grpSpPr>
                <a:xfrm>
                  <a:off x="5328000" y="4554000"/>
                  <a:ext cx="2484000" cy="360000"/>
                  <a:chOff x="5580000" y="4554000"/>
                  <a:chExt cx="2484000" cy="360000"/>
                </a:xfrm>
              </p:grpSpPr>
              <p:sp>
                <p:nvSpPr>
                  <p:cNvPr id="177" name="object 46">
                    <a:extLst>
                      <a:ext uri="{FF2B5EF4-FFF2-40B4-BE49-F238E27FC236}">
                        <a16:creationId xmlns:a16="http://schemas.microsoft.com/office/drawing/2014/main" id="{81D1E185-326B-4033-B2E1-56F102079B84}"/>
                      </a:ext>
                    </a:extLst>
                  </p:cNvPr>
                  <p:cNvSpPr/>
                  <p:nvPr/>
                </p:nvSpPr>
                <p:spPr>
                  <a:xfrm>
                    <a:off x="5580000" y="4662292"/>
                    <a:ext cx="180000" cy="0"/>
                  </a:xfrm>
                  <a:custGeom>
                    <a:avLst/>
                    <a:gdLst/>
                    <a:ahLst/>
                    <a:cxnLst/>
                    <a:rect l="l" t="t" r="r" b="b"/>
                    <a:pathLst>
                      <a:path w="185420">
                        <a:moveTo>
                          <a:pt x="185305" y="0"/>
                        </a:moveTo>
                        <a:lnTo>
                          <a:pt x="0" y="0"/>
                        </a:lnTo>
                      </a:path>
                    </a:pathLst>
                  </a:custGeom>
                  <a:ln w="25400">
                    <a:solidFill>
                      <a:srgbClr val="40AD49"/>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79" name="object 48">
                    <a:extLst>
                      <a:ext uri="{FF2B5EF4-FFF2-40B4-BE49-F238E27FC236}">
                        <a16:creationId xmlns:a16="http://schemas.microsoft.com/office/drawing/2014/main" id="{F4859E90-9958-4D3B-B787-79B7A1C736DA}"/>
                      </a:ext>
                    </a:extLst>
                  </p:cNvPr>
                  <p:cNvSpPr txBox="1"/>
                  <p:nvPr/>
                </p:nvSpPr>
                <p:spPr>
                  <a:xfrm>
                    <a:off x="5724000" y="4554000"/>
                    <a:ext cx="2340000" cy="360000"/>
                  </a:xfrm>
                  <a:prstGeom prst="rect">
                    <a:avLst/>
                  </a:prstGeom>
                </p:spPr>
                <p:txBody>
                  <a:bodyPr vert="horz" wrap="square" anchor="ctr">
                    <a:noAutofit/>
                  </a:bodyPr>
                  <a:lstStyle>
                    <a:defPPr>
                      <a:defRPr lang="en-US"/>
                    </a:defPPr>
                    <a:lvl1pPr>
                      <a:lnSpc>
                        <a:spcPts val="1200"/>
                      </a:lnSpc>
                      <a:defRPr sz="1000"/>
                    </a:lvl1pPr>
                  </a:lstStyle>
                  <a:p>
                    <a:r>
                      <a:rPr lang="ja-JP" altLang="en-US" dirty="0"/>
                      <a:t>注射薬物使用者の新規</a:t>
                    </a:r>
                    <a:r>
                      <a:rPr dirty="0"/>
                      <a:t>HIV</a:t>
                    </a:r>
                    <a:r>
                      <a:rPr lang="ja-JP" altLang="en-US" dirty="0"/>
                      <a:t>感染診断者数</a:t>
                    </a:r>
                    <a:endParaRPr dirty="0"/>
                  </a:p>
                </p:txBody>
              </p:sp>
            </p:grpSp>
          </p:grpSp>
        </p:grpSp>
      </p:grpSp>
    </p:spTree>
    <p:extLst>
      <p:ext uri="{BB962C8B-B14F-4D97-AF65-F5344CB8AC3E}">
        <p14:creationId xmlns:p14="http://schemas.microsoft.com/office/powerpoint/2010/main" val="3341265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4216A24-6937-4EBC-9C32-3A0EDFB70FF7}"/>
              </a:ext>
            </a:extLst>
          </p:cNvPr>
          <p:cNvGrpSpPr/>
          <p:nvPr/>
        </p:nvGrpSpPr>
        <p:grpSpPr>
          <a:xfrm>
            <a:off x="0" y="0"/>
            <a:ext cx="10285200" cy="6587722"/>
            <a:chOff x="0" y="0"/>
            <a:chExt cx="10285200" cy="6587722"/>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rIns="0" rtlCol="0" anchor="ctr"/>
            <a:lstStyle/>
            <a:p>
              <a:pPr lvl="0">
                <a:defRPr/>
              </a:pPr>
              <a:r>
                <a:rPr lang="ja-JP" altLang="en-US" sz="2000" kern="100" dirty="0">
                  <a:solidFill>
                    <a:prstClr val="white"/>
                  </a:solidFill>
                  <a:latin typeface="Arial" panose="020B0604020202020204" pitchFamily="34" charset="0"/>
                  <a:cs typeface="Arial" panose="020B0604020202020204" pitchFamily="34" charset="0"/>
                </a:rPr>
                <a:t>結婚または一緒に暮らしているパートナーがいない男性（</a:t>
              </a:r>
              <a:r>
                <a:rPr lang="en-US" altLang="ja-JP" sz="2000" kern="100" dirty="0">
                  <a:solidFill>
                    <a:prstClr val="white"/>
                  </a:solidFill>
                  <a:latin typeface="Arial" panose="020B0604020202020204" pitchFamily="34" charset="0"/>
                  <a:cs typeface="Arial" panose="020B0604020202020204" pitchFamily="34" charset="0"/>
                </a:rPr>
                <a:t>15–49</a:t>
              </a:r>
              <a:r>
                <a:rPr lang="ja-JP" altLang="en-US" sz="2000" kern="100" dirty="0">
                  <a:solidFill>
                    <a:prstClr val="white"/>
                  </a:solidFill>
                  <a:latin typeface="Arial" panose="020B0604020202020204" pitchFamily="34" charset="0"/>
                  <a:cs typeface="Arial" panose="020B0604020202020204" pitchFamily="34" charset="0"/>
                </a:rPr>
                <a:t>歳）が直近のリスクの高いセックスでコンドームを使用した割合、国・地方別、</a:t>
              </a:r>
              <a:r>
                <a:rPr lang="en-US" altLang="ja-JP" sz="2000" kern="100" dirty="0">
                  <a:solidFill>
                    <a:prstClr val="white"/>
                  </a:solidFill>
                  <a:latin typeface="Arial" panose="020B0604020202020204" pitchFamily="34" charset="0"/>
                  <a:cs typeface="Arial" panose="020B0604020202020204" pitchFamily="34" charset="0"/>
                </a:rPr>
                <a:t>2012–2018</a:t>
              </a:r>
              <a:endParaRPr kumimoji="0" lang="en-CH" sz="2000" b="0" i="0" u="none" strike="noStrike" kern="1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2" name="Rectangle 21">
              <a:extLst>
                <a:ext uri="{FF2B5EF4-FFF2-40B4-BE49-F238E27FC236}">
                  <a16:creationId xmlns:a16="http://schemas.microsoft.com/office/drawing/2014/main" id="{14E3AECC-C223-4008-8128-B22FA9776144}"/>
                </a:ext>
              </a:extLst>
            </p:cNvPr>
            <p:cNvSpPr/>
            <p:nvPr/>
          </p:nvSpPr>
          <p:spPr>
            <a:xfrm>
              <a:off x="360000" y="6480000"/>
              <a:ext cx="1889941" cy="107722"/>
            </a:xfrm>
            <a:prstGeom prst="rect">
              <a:avLst/>
            </a:prstGeom>
          </p:spPr>
          <p:txBody>
            <a:bodyPr wrap="none" lIns="0" tIns="0" rIns="0" bIns="0">
              <a:spAutoFit/>
            </a:bodyPr>
            <a:lstStyle/>
            <a:p>
              <a:r>
                <a:rPr lang="fr-CH" sz="700" dirty="0">
                  <a:solidFill>
                    <a:prstClr val="black"/>
                  </a:solidFill>
                  <a:latin typeface="Arial" panose="020B0604020202020204" pitchFamily="34" charset="0"/>
                  <a:cs typeface="Arial" panose="020B0604020202020204" pitchFamily="34" charset="0"/>
                </a:rPr>
                <a:t>Source: </a:t>
              </a:r>
              <a:r>
                <a:rPr lang="en-GB" sz="700" dirty="0">
                  <a:solidFill>
                    <a:prstClr val="black"/>
                  </a:solidFill>
                  <a:latin typeface="Arial" panose="020B0604020202020204" pitchFamily="34" charset="0"/>
                  <a:cs typeface="Arial" panose="020B0604020202020204" pitchFamily="34" charset="0"/>
                </a:rPr>
                <a:t>Population-based surveys, 2012–2018.</a:t>
              </a:r>
              <a:endParaRPr lang="fr-CH" sz="700" dirty="0">
                <a:solidFill>
                  <a:prstClr val="black"/>
                </a:solidFill>
                <a:latin typeface="Arial" panose="020B0604020202020204" pitchFamily="34" charset="0"/>
                <a:cs typeface="Arial" panose="020B0604020202020204" pitchFamily="34" charset="0"/>
              </a:endParaRPr>
            </a:p>
          </p:txBody>
        </p:sp>
        <p:sp>
          <p:nvSpPr>
            <p:cNvPr id="292" name="object 71">
              <a:extLst>
                <a:ext uri="{FF2B5EF4-FFF2-40B4-BE49-F238E27FC236}">
                  <a16:creationId xmlns:a16="http://schemas.microsoft.com/office/drawing/2014/main" id="{E95A6622-40F8-4A3D-83E5-C7738908C502}"/>
                </a:ext>
              </a:extLst>
            </p:cNvPr>
            <p:cNvSpPr txBox="1"/>
            <p:nvPr/>
          </p:nvSpPr>
          <p:spPr>
            <a:xfrm>
              <a:off x="4669878" y="1260000"/>
              <a:ext cx="2118361" cy="276999"/>
            </a:xfrm>
            <a:prstGeom prst="rect">
              <a:avLst/>
            </a:prstGeom>
          </p:spPr>
          <p:txBody>
            <a:bodyPr vert="horz" wrap="square" lIns="0" tIns="0" rIns="0" bIns="0"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8FBE20"/>
                  </a:solidFill>
                  <a:effectLst/>
                  <a:uLnTx/>
                  <a:uFillTx/>
                  <a:latin typeface="Arial"/>
                  <a:ea typeface="ＭＳ Ｐゴシック" pitchFamily="34" charset="-128"/>
                  <a:cs typeface="Arial"/>
                </a:rPr>
                <a:t>Global target (90%)</a:t>
              </a:r>
            </a:p>
          </p:txBody>
        </p:sp>
        <p:sp>
          <p:nvSpPr>
            <p:cNvPr id="276" name="object 71">
              <a:extLst>
                <a:ext uri="{FF2B5EF4-FFF2-40B4-BE49-F238E27FC236}">
                  <a16:creationId xmlns:a16="http://schemas.microsoft.com/office/drawing/2014/main" id="{E844E4E0-125B-4983-9BB9-8F0E74F6726B}"/>
                </a:ext>
              </a:extLst>
            </p:cNvPr>
            <p:cNvSpPr txBox="1"/>
            <p:nvPr/>
          </p:nvSpPr>
          <p:spPr>
            <a:xfrm>
              <a:off x="7740000" y="1620000"/>
              <a:ext cx="474489" cy="246221"/>
            </a:xfrm>
            <a:prstGeom prst="rect">
              <a:avLst/>
            </a:prstGeom>
          </p:spPr>
          <p:txBody>
            <a:bodyPr vert="horz" wrap="square" lIns="0" tIns="0" rIns="0" bIns="0"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600" b="0" i="0" u="none" strike="noStrike" kern="1200" cap="none" spc="0" normalizeH="0" baseline="0" noProof="0" dirty="0">
                  <a:ln>
                    <a:noFill/>
                  </a:ln>
                  <a:solidFill>
                    <a:srgbClr val="8FBE20"/>
                  </a:solidFill>
                  <a:effectLst/>
                  <a:uLnTx/>
                  <a:uFillTx/>
                  <a:latin typeface="Arial"/>
                  <a:ea typeface="ＭＳ Ｐゴシック" pitchFamily="34" charset="-128"/>
                  <a:cs typeface="Arial"/>
                </a:rPr>
                <a:t>High</a:t>
              </a:r>
              <a:endParaRPr kumimoji="0" sz="1600" b="0" i="0" u="none" strike="noStrike" kern="1200" cap="none" spc="0" normalizeH="0" baseline="0" noProof="0" dirty="0">
                <a:ln>
                  <a:noFill/>
                </a:ln>
                <a:solidFill>
                  <a:srgbClr val="8FBE20"/>
                </a:solidFill>
                <a:effectLst/>
                <a:uLnTx/>
                <a:uFillTx/>
                <a:latin typeface="Arial"/>
                <a:ea typeface="ＭＳ Ｐゴシック" pitchFamily="34" charset="-128"/>
                <a:cs typeface="Arial"/>
              </a:endParaRPr>
            </a:p>
          </p:txBody>
        </p:sp>
        <p:sp>
          <p:nvSpPr>
            <p:cNvPr id="285" name="object 71">
              <a:extLst>
                <a:ext uri="{FF2B5EF4-FFF2-40B4-BE49-F238E27FC236}">
                  <a16:creationId xmlns:a16="http://schemas.microsoft.com/office/drawing/2014/main" id="{EF92A687-9D31-4935-8D8B-79F477060D49}"/>
                </a:ext>
              </a:extLst>
            </p:cNvPr>
            <p:cNvSpPr txBox="1"/>
            <p:nvPr/>
          </p:nvSpPr>
          <p:spPr>
            <a:xfrm>
              <a:off x="7740000" y="2880202"/>
              <a:ext cx="823978" cy="246221"/>
            </a:xfrm>
            <a:prstGeom prst="rect">
              <a:avLst/>
            </a:prstGeom>
          </p:spPr>
          <p:txBody>
            <a:bodyPr vert="horz" wrap="square" lIns="0" tIns="0" rIns="0" bIns="0"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600" b="0" i="0" u="none" strike="noStrike" kern="1200" cap="none" spc="0" normalizeH="0" baseline="0" noProof="0" dirty="0">
                  <a:ln>
                    <a:noFill/>
                  </a:ln>
                  <a:solidFill>
                    <a:srgbClr val="8FBE20"/>
                  </a:solidFill>
                  <a:effectLst/>
                  <a:uLnTx/>
                  <a:uFillTx/>
                  <a:latin typeface="Arial"/>
                  <a:ea typeface="ＭＳ Ｐゴシック" pitchFamily="34" charset="-128"/>
                  <a:cs typeface="Arial"/>
                </a:rPr>
                <a:t>Medium</a:t>
              </a:r>
              <a:endParaRPr kumimoji="0" sz="1600" b="0" i="0" u="none" strike="noStrike" kern="1200" cap="none" spc="0" normalizeH="0" baseline="0" noProof="0" dirty="0">
                <a:ln>
                  <a:noFill/>
                </a:ln>
                <a:solidFill>
                  <a:srgbClr val="8FBE20"/>
                </a:solidFill>
                <a:effectLst/>
                <a:uLnTx/>
                <a:uFillTx/>
                <a:latin typeface="Arial"/>
                <a:ea typeface="ＭＳ Ｐゴシック" pitchFamily="34" charset="-128"/>
                <a:cs typeface="Arial"/>
              </a:endParaRPr>
            </a:p>
          </p:txBody>
        </p:sp>
        <p:sp>
          <p:nvSpPr>
            <p:cNvPr id="286" name="object 71">
              <a:extLst>
                <a:ext uri="{FF2B5EF4-FFF2-40B4-BE49-F238E27FC236}">
                  <a16:creationId xmlns:a16="http://schemas.microsoft.com/office/drawing/2014/main" id="{F16060C5-CCEA-41BD-A539-CD6296FAFB96}"/>
                </a:ext>
              </a:extLst>
            </p:cNvPr>
            <p:cNvSpPr txBox="1"/>
            <p:nvPr/>
          </p:nvSpPr>
          <p:spPr>
            <a:xfrm>
              <a:off x="7740000" y="4586602"/>
              <a:ext cx="474489" cy="246221"/>
            </a:xfrm>
            <a:prstGeom prst="rect">
              <a:avLst/>
            </a:prstGeom>
          </p:spPr>
          <p:txBody>
            <a:bodyPr vert="horz" wrap="square" lIns="0" tIns="0" rIns="0" bIns="0"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600" b="0" i="0" u="none" strike="noStrike" kern="1200" cap="none" spc="0" normalizeH="0" baseline="0" noProof="0" dirty="0">
                  <a:ln>
                    <a:noFill/>
                  </a:ln>
                  <a:solidFill>
                    <a:srgbClr val="8FBE20"/>
                  </a:solidFill>
                  <a:effectLst/>
                  <a:uLnTx/>
                  <a:uFillTx/>
                  <a:latin typeface="Arial"/>
                  <a:ea typeface="ＭＳ Ｐゴシック" pitchFamily="34" charset="-128"/>
                  <a:cs typeface="Arial"/>
                </a:rPr>
                <a:t>Low</a:t>
              </a:r>
              <a:endParaRPr kumimoji="0" sz="1600" b="0" i="0" u="none" strike="noStrike" kern="1200" cap="none" spc="0" normalizeH="0" baseline="0" noProof="0" dirty="0">
                <a:ln>
                  <a:noFill/>
                </a:ln>
                <a:solidFill>
                  <a:srgbClr val="8FBE20"/>
                </a:solidFill>
                <a:effectLst/>
                <a:uLnTx/>
                <a:uFillTx/>
                <a:latin typeface="Arial"/>
                <a:ea typeface="ＭＳ Ｐゴシック" pitchFamily="34" charset="-128"/>
                <a:cs typeface="Arial"/>
              </a:endParaRPr>
            </a:p>
          </p:txBody>
        </p:sp>
        <p:cxnSp>
          <p:nvCxnSpPr>
            <p:cNvPr id="288" name="Straight Connector 287">
              <a:extLst>
                <a:ext uri="{FF2B5EF4-FFF2-40B4-BE49-F238E27FC236}">
                  <a16:creationId xmlns:a16="http://schemas.microsoft.com/office/drawing/2014/main" id="{47C58F0B-7738-4C2C-8C02-6F4F69DCEA71}"/>
                </a:ext>
              </a:extLst>
            </p:cNvPr>
            <p:cNvCxnSpPr/>
            <p:nvPr/>
          </p:nvCxnSpPr>
          <p:spPr>
            <a:xfrm>
              <a:off x="5734800" y="1620000"/>
              <a:ext cx="0" cy="4370400"/>
            </a:xfrm>
            <a:prstGeom prst="line">
              <a:avLst/>
            </a:prstGeom>
            <a:ln w="19050">
              <a:solidFill>
                <a:srgbClr val="8FBE20"/>
              </a:solidFill>
              <a:prstDash val="dash"/>
            </a:ln>
          </p:spPr>
          <p:style>
            <a:lnRef idx="1">
              <a:schemeClr val="accent1"/>
            </a:lnRef>
            <a:fillRef idx="0">
              <a:schemeClr val="accent1"/>
            </a:fillRef>
            <a:effectRef idx="0">
              <a:schemeClr val="accent1"/>
            </a:effectRef>
            <a:fontRef idx="minor">
              <a:schemeClr val="tx1"/>
            </a:fontRef>
          </p:style>
        </p:cxnSp>
        <p:sp>
          <p:nvSpPr>
            <p:cNvPr id="275" name="Rectangle 274">
              <a:extLst>
                <a:ext uri="{FF2B5EF4-FFF2-40B4-BE49-F238E27FC236}">
                  <a16:creationId xmlns:a16="http://schemas.microsoft.com/office/drawing/2014/main" id="{56478902-13C7-4B4C-B475-75C2A3A27E1F}"/>
                </a:ext>
              </a:extLst>
            </p:cNvPr>
            <p:cNvSpPr/>
            <p:nvPr/>
          </p:nvSpPr>
          <p:spPr>
            <a:xfrm>
              <a:off x="3617998" y="1692000"/>
              <a:ext cx="2032285"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7" name="object 71">
              <a:extLst>
                <a:ext uri="{FF2B5EF4-FFF2-40B4-BE49-F238E27FC236}">
                  <a16:creationId xmlns:a16="http://schemas.microsoft.com/office/drawing/2014/main" id="{885A382F-B10A-4299-90EC-A2CB5D713D76}"/>
                </a:ext>
              </a:extLst>
            </p:cNvPr>
            <p:cNvSpPr txBox="1"/>
            <p:nvPr/>
          </p:nvSpPr>
          <p:spPr>
            <a:xfrm>
              <a:off x="2768400" y="1677600"/>
              <a:ext cx="746714"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Zimbabwe</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02" name="object 71">
              <a:extLst>
                <a:ext uri="{FF2B5EF4-FFF2-40B4-BE49-F238E27FC236}">
                  <a16:creationId xmlns:a16="http://schemas.microsoft.com/office/drawing/2014/main" id="{8ACDA700-9549-461A-BACD-143E8847E9A7}"/>
                </a:ext>
              </a:extLst>
            </p:cNvPr>
            <p:cNvSpPr txBox="1"/>
            <p:nvPr/>
          </p:nvSpPr>
          <p:spPr>
            <a:xfrm>
              <a:off x="6263999" y="1677600"/>
              <a:ext cx="1064981"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Harare Chitungwiza</a:t>
              </a:r>
            </a:p>
          </p:txBody>
        </p:sp>
        <p:cxnSp>
          <p:nvCxnSpPr>
            <p:cNvPr id="151" name="Straight Connector 150">
              <a:extLst>
                <a:ext uri="{FF2B5EF4-FFF2-40B4-BE49-F238E27FC236}">
                  <a16:creationId xmlns:a16="http://schemas.microsoft.com/office/drawing/2014/main" id="{8A4ED72C-15A3-4B33-A759-80A944F1AD90}"/>
                </a:ext>
              </a:extLst>
            </p:cNvPr>
            <p:cNvCxnSpPr/>
            <p:nvPr/>
          </p:nvCxnSpPr>
          <p:spPr>
            <a:xfrm>
              <a:off x="3615447" y="1620000"/>
              <a:ext cx="48600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323" name="object 43">
              <a:extLst>
                <a:ext uri="{FF2B5EF4-FFF2-40B4-BE49-F238E27FC236}">
                  <a16:creationId xmlns:a16="http://schemas.microsoft.com/office/drawing/2014/main" id="{00FFC830-C460-479D-9BC1-A1E3685FE0E3}"/>
                </a:ext>
              </a:extLst>
            </p:cNvPr>
            <p:cNvSpPr/>
            <p:nvPr/>
          </p:nvSpPr>
          <p:spPr>
            <a:xfrm rot="5400000">
              <a:off x="5401691" y="1684800"/>
              <a:ext cx="108000" cy="108000"/>
            </a:xfrm>
            <a:custGeom>
              <a:avLst/>
              <a:gdLst/>
              <a:ahLst/>
              <a:cxnLst/>
              <a:rect l="l" t="t" r="r" b="b"/>
              <a:pathLst>
                <a:path w="153669" h="153669">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50" name="object 70">
              <a:extLst>
                <a:ext uri="{FF2B5EF4-FFF2-40B4-BE49-F238E27FC236}">
                  <a16:creationId xmlns:a16="http://schemas.microsoft.com/office/drawing/2014/main" id="{F971CDE7-2AB9-4515-B443-8EA800115A96}"/>
                </a:ext>
              </a:extLst>
            </p:cNvPr>
            <p:cNvSpPr/>
            <p:nvPr/>
          </p:nvSpPr>
          <p:spPr>
            <a:xfrm rot="5400000">
              <a:off x="5695676" y="1684800"/>
              <a:ext cx="108000" cy="108000"/>
            </a:xfrm>
            <a:custGeom>
              <a:avLst/>
              <a:gdLst/>
              <a:ahLst/>
              <a:cxnLst/>
              <a:rect l="l" t="t" r="r" b="b"/>
              <a:pathLst>
                <a:path w="153669" h="153669">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77" name="Rectangle 276">
              <a:extLst>
                <a:ext uri="{FF2B5EF4-FFF2-40B4-BE49-F238E27FC236}">
                  <a16:creationId xmlns:a16="http://schemas.microsoft.com/office/drawing/2014/main" id="{506605E5-7D85-4979-9B8F-74B4F5745255}"/>
                </a:ext>
              </a:extLst>
            </p:cNvPr>
            <p:cNvSpPr/>
            <p:nvPr/>
          </p:nvSpPr>
          <p:spPr>
            <a:xfrm>
              <a:off x="3617997" y="1839828"/>
              <a:ext cx="18792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8" name="object 71">
              <a:extLst>
                <a:ext uri="{FF2B5EF4-FFF2-40B4-BE49-F238E27FC236}">
                  <a16:creationId xmlns:a16="http://schemas.microsoft.com/office/drawing/2014/main" id="{E8C25046-C04D-4D46-999D-A2BD63365F98}"/>
                </a:ext>
              </a:extLst>
            </p:cNvPr>
            <p:cNvSpPr txBox="1"/>
            <p:nvPr/>
          </p:nvSpPr>
          <p:spPr>
            <a:xfrm>
              <a:off x="2880000" y="1825402"/>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Namibia</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08" name="object 71">
              <a:extLst>
                <a:ext uri="{FF2B5EF4-FFF2-40B4-BE49-F238E27FC236}">
                  <a16:creationId xmlns:a16="http://schemas.microsoft.com/office/drawing/2014/main" id="{E2A78E15-66E6-4993-9A57-51122BFB0BE5}"/>
                </a:ext>
              </a:extLst>
            </p:cNvPr>
            <p:cNvSpPr txBox="1"/>
            <p:nvPr/>
          </p:nvSpPr>
          <p:spPr>
            <a:xfrm>
              <a:off x="6264000" y="1825428"/>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Oshana</a:t>
              </a:r>
              <a:endParaRPr kumimoji="0"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324" name="object 44">
              <a:extLst>
                <a:ext uri="{FF2B5EF4-FFF2-40B4-BE49-F238E27FC236}">
                  <a16:creationId xmlns:a16="http://schemas.microsoft.com/office/drawing/2014/main" id="{C5CAB215-4A22-4467-B890-86AFEDE272E5}"/>
                </a:ext>
              </a:extLst>
            </p:cNvPr>
            <p:cNvSpPr/>
            <p:nvPr/>
          </p:nvSpPr>
          <p:spPr>
            <a:xfrm rot="5400000">
              <a:off x="5026557" y="1832628"/>
              <a:ext cx="108000" cy="108000"/>
            </a:xfrm>
            <a:custGeom>
              <a:avLst/>
              <a:gdLst/>
              <a:ahLst/>
              <a:cxnLst/>
              <a:rect l="l" t="t" r="r" b="b"/>
              <a:pathLst>
                <a:path w="153669"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51" name="object 71">
              <a:extLst>
                <a:ext uri="{FF2B5EF4-FFF2-40B4-BE49-F238E27FC236}">
                  <a16:creationId xmlns:a16="http://schemas.microsoft.com/office/drawing/2014/main" id="{C7A5447F-4D92-47BC-9A62-16D3A976F6BA}"/>
                </a:ext>
              </a:extLst>
            </p:cNvPr>
            <p:cNvSpPr/>
            <p:nvPr/>
          </p:nvSpPr>
          <p:spPr>
            <a:xfrm rot="5400000">
              <a:off x="5790607" y="1832628"/>
              <a:ext cx="108000" cy="108000"/>
            </a:xfrm>
            <a:custGeom>
              <a:avLst/>
              <a:gdLst/>
              <a:ahLst/>
              <a:cxnLst/>
              <a:rect l="l" t="t" r="r" b="b"/>
              <a:pathLst>
                <a:path w="153669" h="153669">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78" name="Rectangle 277">
              <a:extLst>
                <a:ext uri="{FF2B5EF4-FFF2-40B4-BE49-F238E27FC236}">
                  <a16:creationId xmlns:a16="http://schemas.microsoft.com/office/drawing/2014/main" id="{657A4C30-323F-4BC6-B27E-ADDE5A6809FA}"/>
                </a:ext>
              </a:extLst>
            </p:cNvPr>
            <p:cNvSpPr/>
            <p:nvPr/>
          </p:nvSpPr>
          <p:spPr>
            <a:xfrm>
              <a:off x="3617998" y="1980202"/>
              <a:ext cx="1804553"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9" name="object 71">
              <a:extLst>
                <a:ext uri="{FF2B5EF4-FFF2-40B4-BE49-F238E27FC236}">
                  <a16:creationId xmlns:a16="http://schemas.microsoft.com/office/drawing/2014/main" id="{DCB42744-AFA1-4DD9-92E4-00E0CC0B0654}"/>
                </a:ext>
              </a:extLst>
            </p:cNvPr>
            <p:cNvSpPr txBox="1"/>
            <p:nvPr/>
          </p:nvSpPr>
          <p:spPr>
            <a:xfrm>
              <a:off x="2880000" y="1965802"/>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Malawi</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09" name="object 71">
              <a:extLst>
                <a:ext uri="{FF2B5EF4-FFF2-40B4-BE49-F238E27FC236}">
                  <a16:creationId xmlns:a16="http://schemas.microsoft.com/office/drawing/2014/main" id="{05FFE969-CE6A-4DC5-B5DC-F7E88E64F548}"/>
                </a:ext>
              </a:extLst>
            </p:cNvPr>
            <p:cNvSpPr txBox="1"/>
            <p:nvPr/>
          </p:nvSpPr>
          <p:spPr>
            <a:xfrm>
              <a:off x="6264000" y="1965802"/>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Zomba City</a:t>
              </a:r>
              <a:endParaRPr kumimoji="0"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325" name="object 45">
              <a:extLst>
                <a:ext uri="{FF2B5EF4-FFF2-40B4-BE49-F238E27FC236}">
                  <a16:creationId xmlns:a16="http://schemas.microsoft.com/office/drawing/2014/main" id="{8F7B141F-3F6F-4DB0-B93B-ACF8598F902A}"/>
                </a:ext>
              </a:extLst>
            </p:cNvPr>
            <p:cNvSpPr/>
            <p:nvPr/>
          </p:nvSpPr>
          <p:spPr>
            <a:xfrm rot="5400000">
              <a:off x="4995929" y="1973002"/>
              <a:ext cx="108000" cy="108000"/>
            </a:xfrm>
            <a:custGeom>
              <a:avLst/>
              <a:gdLst/>
              <a:ahLst/>
              <a:cxnLst/>
              <a:rect l="l" t="t" r="r" b="b"/>
              <a:pathLst>
                <a:path w="153669"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52" name="object 72">
              <a:extLst>
                <a:ext uri="{FF2B5EF4-FFF2-40B4-BE49-F238E27FC236}">
                  <a16:creationId xmlns:a16="http://schemas.microsoft.com/office/drawing/2014/main" id="{BF07532A-7EAA-4BC9-8304-EFEBF59C05F3}"/>
                </a:ext>
              </a:extLst>
            </p:cNvPr>
            <p:cNvSpPr/>
            <p:nvPr/>
          </p:nvSpPr>
          <p:spPr>
            <a:xfrm rot="5400000">
              <a:off x="5702565" y="1973002"/>
              <a:ext cx="108000" cy="108000"/>
            </a:xfrm>
            <a:custGeom>
              <a:avLst/>
              <a:gdLst/>
              <a:ahLst/>
              <a:cxnLst/>
              <a:rect l="l" t="t" r="r" b="b"/>
              <a:pathLst>
                <a:path w="153669" h="153669">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79" name="Rectangle 278">
              <a:extLst>
                <a:ext uri="{FF2B5EF4-FFF2-40B4-BE49-F238E27FC236}">
                  <a16:creationId xmlns:a16="http://schemas.microsoft.com/office/drawing/2014/main" id="{86A1D1D2-EB42-49C2-8112-A6EBF86884C4}"/>
                </a:ext>
              </a:extLst>
            </p:cNvPr>
            <p:cNvSpPr/>
            <p:nvPr/>
          </p:nvSpPr>
          <p:spPr>
            <a:xfrm>
              <a:off x="3617999" y="2124202"/>
              <a:ext cx="17928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0" name="object 71">
              <a:extLst>
                <a:ext uri="{FF2B5EF4-FFF2-40B4-BE49-F238E27FC236}">
                  <a16:creationId xmlns:a16="http://schemas.microsoft.com/office/drawing/2014/main" id="{58D83953-8D9E-4096-A876-CCB17B9B2B6B}"/>
                </a:ext>
              </a:extLst>
            </p:cNvPr>
            <p:cNvSpPr txBox="1"/>
            <p:nvPr/>
          </p:nvSpPr>
          <p:spPr>
            <a:xfrm>
              <a:off x="2880000" y="2109802"/>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Lesotho</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10" name="object 71">
              <a:extLst>
                <a:ext uri="{FF2B5EF4-FFF2-40B4-BE49-F238E27FC236}">
                  <a16:creationId xmlns:a16="http://schemas.microsoft.com/office/drawing/2014/main" id="{9CE35D0A-80B5-43FD-83B0-84D88F6D69D7}"/>
                </a:ext>
              </a:extLst>
            </p:cNvPr>
            <p:cNvSpPr txBox="1"/>
            <p:nvPr/>
          </p:nvSpPr>
          <p:spPr>
            <a:xfrm>
              <a:off x="6264000" y="2109802"/>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Maseru</a:t>
              </a:r>
              <a:endParaRPr kumimoji="0"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326" name="object 46">
              <a:extLst>
                <a:ext uri="{FF2B5EF4-FFF2-40B4-BE49-F238E27FC236}">
                  <a16:creationId xmlns:a16="http://schemas.microsoft.com/office/drawing/2014/main" id="{4B54F472-2468-4254-82A9-8875E78A165D}"/>
                </a:ext>
              </a:extLst>
            </p:cNvPr>
            <p:cNvSpPr/>
            <p:nvPr/>
          </p:nvSpPr>
          <p:spPr>
            <a:xfrm rot="5400000">
              <a:off x="4967605" y="2117002"/>
              <a:ext cx="108000" cy="108000"/>
            </a:xfrm>
            <a:custGeom>
              <a:avLst/>
              <a:gdLst/>
              <a:ahLst/>
              <a:cxnLst/>
              <a:rect l="l" t="t" r="r" b="b"/>
              <a:pathLst>
                <a:path w="153669"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53" name="object 73">
              <a:extLst>
                <a:ext uri="{FF2B5EF4-FFF2-40B4-BE49-F238E27FC236}">
                  <a16:creationId xmlns:a16="http://schemas.microsoft.com/office/drawing/2014/main" id="{91ABF356-43E9-4CA7-81B8-04D25A74AAE7}"/>
                </a:ext>
              </a:extLst>
            </p:cNvPr>
            <p:cNvSpPr/>
            <p:nvPr/>
          </p:nvSpPr>
          <p:spPr>
            <a:xfrm rot="5400000">
              <a:off x="5555573" y="2117002"/>
              <a:ext cx="108000" cy="108000"/>
            </a:xfrm>
            <a:custGeom>
              <a:avLst/>
              <a:gdLst/>
              <a:ahLst/>
              <a:cxnLst/>
              <a:rect l="l" t="t" r="r" b="b"/>
              <a:pathLst>
                <a:path w="153669" h="153669">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80" name="Rectangle 279">
              <a:extLst>
                <a:ext uri="{FF2B5EF4-FFF2-40B4-BE49-F238E27FC236}">
                  <a16:creationId xmlns:a16="http://schemas.microsoft.com/office/drawing/2014/main" id="{A21D148F-4A23-4A5B-ABAB-0E333CED3C0D}"/>
                </a:ext>
              </a:extLst>
            </p:cNvPr>
            <p:cNvSpPr/>
            <p:nvPr/>
          </p:nvSpPr>
          <p:spPr>
            <a:xfrm>
              <a:off x="3617999" y="2268202"/>
              <a:ext cx="17928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1" name="object 71">
              <a:extLst>
                <a:ext uri="{FF2B5EF4-FFF2-40B4-BE49-F238E27FC236}">
                  <a16:creationId xmlns:a16="http://schemas.microsoft.com/office/drawing/2014/main" id="{AE30BD62-1642-4257-871D-69BC007F730D}"/>
                </a:ext>
              </a:extLst>
            </p:cNvPr>
            <p:cNvSpPr txBox="1"/>
            <p:nvPr/>
          </p:nvSpPr>
          <p:spPr>
            <a:xfrm>
              <a:off x="2880000" y="2253802"/>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Kenya</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11" name="object 71">
              <a:extLst>
                <a:ext uri="{FF2B5EF4-FFF2-40B4-BE49-F238E27FC236}">
                  <a16:creationId xmlns:a16="http://schemas.microsoft.com/office/drawing/2014/main" id="{A60E5CFC-7A2E-4DA1-8844-9125372A2ED7}"/>
                </a:ext>
              </a:extLst>
            </p:cNvPr>
            <p:cNvSpPr txBox="1"/>
            <p:nvPr/>
          </p:nvSpPr>
          <p:spPr>
            <a:xfrm>
              <a:off x="6264000" y="2253802"/>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Nyanza</a:t>
              </a:r>
              <a:endParaRPr kumimoji="0"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327" name="object 47">
              <a:extLst>
                <a:ext uri="{FF2B5EF4-FFF2-40B4-BE49-F238E27FC236}">
                  <a16:creationId xmlns:a16="http://schemas.microsoft.com/office/drawing/2014/main" id="{21AAC5CC-518D-4C3F-9A79-155A0DECDB60}"/>
                </a:ext>
              </a:extLst>
            </p:cNvPr>
            <p:cNvSpPr/>
            <p:nvPr/>
          </p:nvSpPr>
          <p:spPr>
            <a:xfrm rot="5400000">
              <a:off x="5254699" y="2261002"/>
              <a:ext cx="108000" cy="108000"/>
            </a:xfrm>
            <a:custGeom>
              <a:avLst/>
              <a:gdLst/>
              <a:ahLst/>
              <a:cxnLst/>
              <a:rect l="l" t="t" r="r" b="b"/>
              <a:pathLst>
                <a:path w="153669"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54" name="object 74">
              <a:extLst>
                <a:ext uri="{FF2B5EF4-FFF2-40B4-BE49-F238E27FC236}">
                  <a16:creationId xmlns:a16="http://schemas.microsoft.com/office/drawing/2014/main" id="{573DFCD8-0743-42EB-9B2E-77C0DABF4D8C}"/>
                </a:ext>
              </a:extLst>
            </p:cNvPr>
            <p:cNvSpPr/>
            <p:nvPr/>
          </p:nvSpPr>
          <p:spPr>
            <a:xfrm rot="5400000">
              <a:off x="5520354" y="2261002"/>
              <a:ext cx="108000" cy="108000"/>
            </a:xfrm>
            <a:custGeom>
              <a:avLst/>
              <a:gdLst/>
              <a:ahLst/>
              <a:cxnLst/>
              <a:rect l="l" t="t" r="r" b="b"/>
              <a:pathLst>
                <a:path w="153669" h="153669">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81" name="Rectangle 280">
              <a:extLst>
                <a:ext uri="{FF2B5EF4-FFF2-40B4-BE49-F238E27FC236}">
                  <a16:creationId xmlns:a16="http://schemas.microsoft.com/office/drawing/2014/main" id="{501F16EF-E161-4FA8-BBA8-455C52F6F8A4}"/>
                </a:ext>
              </a:extLst>
            </p:cNvPr>
            <p:cNvSpPr/>
            <p:nvPr/>
          </p:nvSpPr>
          <p:spPr>
            <a:xfrm>
              <a:off x="3617997" y="2412202"/>
              <a:ext cx="17568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2" name="object 71">
              <a:extLst>
                <a:ext uri="{FF2B5EF4-FFF2-40B4-BE49-F238E27FC236}">
                  <a16:creationId xmlns:a16="http://schemas.microsoft.com/office/drawing/2014/main" id="{BD781823-41D6-4B75-BFEA-F01E03FE819C}"/>
                </a:ext>
              </a:extLst>
            </p:cNvPr>
            <p:cNvSpPr txBox="1"/>
            <p:nvPr/>
          </p:nvSpPr>
          <p:spPr>
            <a:xfrm>
              <a:off x="2880000" y="2397802"/>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Gabon</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12" name="object 71">
              <a:extLst>
                <a:ext uri="{FF2B5EF4-FFF2-40B4-BE49-F238E27FC236}">
                  <a16:creationId xmlns:a16="http://schemas.microsoft.com/office/drawing/2014/main" id="{A18499B6-6885-4AA3-8B1F-D2C66650FE13}"/>
                </a:ext>
              </a:extLst>
            </p:cNvPr>
            <p:cNvSpPr txBox="1"/>
            <p:nvPr/>
          </p:nvSpPr>
          <p:spPr>
            <a:xfrm>
              <a:off x="6263999" y="2397802"/>
              <a:ext cx="737977"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err="1">
                  <a:ln>
                    <a:noFill/>
                  </a:ln>
                  <a:solidFill>
                    <a:prstClr val="black">
                      <a:lumMod val="75000"/>
                      <a:lumOff val="25000"/>
                    </a:prstClr>
                  </a:solidFill>
                  <a:effectLst/>
                  <a:uLnTx/>
                  <a:uFillTx/>
                  <a:latin typeface="Arial"/>
                  <a:ea typeface="ＭＳ Ｐゴシック" pitchFamily="34" charset="-128"/>
                  <a:cs typeface="Arial"/>
                </a:rPr>
                <a:t>Haut-Ogooué</a:t>
              </a:r>
              <a:endPar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328" name="object 48">
              <a:extLst>
                <a:ext uri="{FF2B5EF4-FFF2-40B4-BE49-F238E27FC236}">
                  <a16:creationId xmlns:a16="http://schemas.microsoft.com/office/drawing/2014/main" id="{2F2BDCF9-76BD-4AAD-A410-5BD9E964245E}"/>
                </a:ext>
              </a:extLst>
            </p:cNvPr>
            <p:cNvSpPr/>
            <p:nvPr/>
          </p:nvSpPr>
          <p:spPr>
            <a:xfrm rot="5400000">
              <a:off x="4872675" y="2405002"/>
              <a:ext cx="108000" cy="108000"/>
            </a:xfrm>
            <a:custGeom>
              <a:avLst/>
              <a:gdLst/>
              <a:ahLst/>
              <a:cxnLst/>
              <a:rect l="l" t="t" r="r" b="b"/>
              <a:pathLst>
                <a:path w="153669"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55" name="object 75">
              <a:extLst>
                <a:ext uri="{FF2B5EF4-FFF2-40B4-BE49-F238E27FC236}">
                  <a16:creationId xmlns:a16="http://schemas.microsoft.com/office/drawing/2014/main" id="{08458FC1-40CF-4094-8B0D-42DBFDD074F7}"/>
                </a:ext>
              </a:extLst>
            </p:cNvPr>
            <p:cNvSpPr/>
            <p:nvPr/>
          </p:nvSpPr>
          <p:spPr>
            <a:xfrm rot="5400000">
              <a:off x="5565524" y="2405002"/>
              <a:ext cx="108000" cy="108000"/>
            </a:xfrm>
            <a:custGeom>
              <a:avLst/>
              <a:gdLst/>
              <a:ahLst/>
              <a:cxnLst/>
              <a:rect l="l" t="t" r="r" b="b"/>
              <a:pathLst>
                <a:path w="153669" h="153669">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82" name="Rectangle 281">
              <a:extLst>
                <a:ext uri="{FF2B5EF4-FFF2-40B4-BE49-F238E27FC236}">
                  <a16:creationId xmlns:a16="http://schemas.microsoft.com/office/drawing/2014/main" id="{4996E43E-76DE-4B85-AF30-3F3C13AB2BBD}"/>
                </a:ext>
              </a:extLst>
            </p:cNvPr>
            <p:cNvSpPr/>
            <p:nvPr/>
          </p:nvSpPr>
          <p:spPr>
            <a:xfrm>
              <a:off x="3617997" y="2556202"/>
              <a:ext cx="17208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3" name="object 71">
              <a:extLst>
                <a:ext uri="{FF2B5EF4-FFF2-40B4-BE49-F238E27FC236}">
                  <a16:creationId xmlns:a16="http://schemas.microsoft.com/office/drawing/2014/main" id="{7FC90CC8-9CDE-4B94-9D40-04D591DFBEFF}"/>
                </a:ext>
              </a:extLst>
            </p:cNvPr>
            <p:cNvSpPr txBox="1"/>
            <p:nvPr/>
          </p:nvSpPr>
          <p:spPr>
            <a:xfrm>
              <a:off x="2569588" y="2541802"/>
              <a:ext cx="944364"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South Africa</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13" name="object 71">
              <a:extLst>
                <a:ext uri="{FF2B5EF4-FFF2-40B4-BE49-F238E27FC236}">
                  <a16:creationId xmlns:a16="http://schemas.microsoft.com/office/drawing/2014/main" id="{AE72F359-51BC-4EA2-B964-4C8554812290}"/>
                </a:ext>
              </a:extLst>
            </p:cNvPr>
            <p:cNvSpPr txBox="1"/>
            <p:nvPr/>
          </p:nvSpPr>
          <p:spPr>
            <a:xfrm>
              <a:off x="6264000" y="2541802"/>
              <a:ext cx="746714"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North-West</a:t>
              </a:r>
              <a:endParaRPr kumimoji="0"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329" name="object 49">
              <a:extLst>
                <a:ext uri="{FF2B5EF4-FFF2-40B4-BE49-F238E27FC236}">
                  <a16:creationId xmlns:a16="http://schemas.microsoft.com/office/drawing/2014/main" id="{3F07E2A1-C85E-4020-8C01-A68541BEADCE}"/>
                </a:ext>
              </a:extLst>
            </p:cNvPr>
            <p:cNvSpPr/>
            <p:nvPr/>
          </p:nvSpPr>
          <p:spPr>
            <a:xfrm rot="5400000">
              <a:off x="5106941" y="2549002"/>
              <a:ext cx="108000" cy="108000"/>
            </a:xfrm>
            <a:custGeom>
              <a:avLst/>
              <a:gdLst/>
              <a:ahLst/>
              <a:cxnLst/>
              <a:rect l="l" t="t" r="r" b="b"/>
              <a:pathLst>
                <a:path w="153669"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56" name="object 76">
              <a:extLst>
                <a:ext uri="{FF2B5EF4-FFF2-40B4-BE49-F238E27FC236}">
                  <a16:creationId xmlns:a16="http://schemas.microsoft.com/office/drawing/2014/main" id="{B350E114-D281-4406-B471-4AAFF7360903}"/>
                </a:ext>
              </a:extLst>
            </p:cNvPr>
            <p:cNvSpPr/>
            <p:nvPr/>
          </p:nvSpPr>
          <p:spPr>
            <a:xfrm rot="5400000">
              <a:off x="5650504" y="2549002"/>
              <a:ext cx="108000" cy="108000"/>
            </a:xfrm>
            <a:custGeom>
              <a:avLst/>
              <a:gdLst/>
              <a:ahLst/>
              <a:cxnLst/>
              <a:rect l="l" t="t" r="r" b="b"/>
              <a:pathLst>
                <a:path w="153669" h="153669">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83" name="Rectangle 282">
              <a:extLst>
                <a:ext uri="{FF2B5EF4-FFF2-40B4-BE49-F238E27FC236}">
                  <a16:creationId xmlns:a16="http://schemas.microsoft.com/office/drawing/2014/main" id="{FEEB9B08-03E3-44B0-8A1F-DA8A6C9CD5DD}"/>
                </a:ext>
              </a:extLst>
            </p:cNvPr>
            <p:cNvSpPr/>
            <p:nvPr/>
          </p:nvSpPr>
          <p:spPr>
            <a:xfrm>
              <a:off x="3617997" y="2700202"/>
              <a:ext cx="16812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4" name="object 71">
              <a:extLst>
                <a:ext uri="{FF2B5EF4-FFF2-40B4-BE49-F238E27FC236}">
                  <a16:creationId xmlns:a16="http://schemas.microsoft.com/office/drawing/2014/main" id="{FFC9714B-8D6C-487F-8274-CF2326352B89}"/>
                </a:ext>
              </a:extLst>
            </p:cNvPr>
            <p:cNvSpPr txBox="1"/>
            <p:nvPr/>
          </p:nvSpPr>
          <p:spPr>
            <a:xfrm>
              <a:off x="6264000" y="2685802"/>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Dakar</a:t>
              </a:r>
              <a:endParaRPr kumimoji="0"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273" name="object 71">
              <a:extLst>
                <a:ext uri="{FF2B5EF4-FFF2-40B4-BE49-F238E27FC236}">
                  <a16:creationId xmlns:a16="http://schemas.microsoft.com/office/drawing/2014/main" id="{D9E04FA3-5601-459E-BA45-B7E45C244692}"/>
                </a:ext>
              </a:extLst>
            </p:cNvPr>
            <p:cNvSpPr txBox="1"/>
            <p:nvPr/>
          </p:nvSpPr>
          <p:spPr>
            <a:xfrm>
              <a:off x="2570400" y="2685802"/>
              <a:ext cx="944364"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Senegal</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cxnSp>
          <p:nvCxnSpPr>
            <p:cNvPr id="289" name="Straight Connector 288">
              <a:extLst>
                <a:ext uri="{FF2B5EF4-FFF2-40B4-BE49-F238E27FC236}">
                  <a16:creationId xmlns:a16="http://schemas.microsoft.com/office/drawing/2014/main" id="{E2AEB206-AD2A-4E20-9635-E7D84C8D9714}"/>
                </a:ext>
              </a:extLst>
            </p:cNvPr>
            <p:cNvCxnSpPr/>
            <p:nvPr/>
          </p:nvCxnSpPr>
          <p:spPr>
            <a:xfrm>
              <a:off x="3618000" y="2880202"/>
              <a:ext cx="48600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330" name="object 50">
              <a:extLst>
                <a:ext uri="{FF2B5EF4-FFF2-40B4-BE49-F238E27FC236}">
                  <a16:creationId xmlns:a16="http://schemas.microsoft.com/office/drawing/2014/main" id="{2BCB2745-D1FA-4024-890E-0A2B3A1275C1}"/>
                </a:ext>
              </a:extLst>
            </p:cNvPr>
            <p:cNvSpPr/>
            <p:nvPr/>
          </p:nvSpPr>
          <p:spPr>
            <a:xfrm rot="5400000">
              <a:off x="4635342" y="2693002"/>
              <a:ext cx="108000" cy="108000"/>
            </a:xfrm>
            <a:custGeom>
              <a:avLst/>
              <a:gdLst/>
              <a:ahLst/>
              <a:cxnLst/>
              <a:rect l="l" t="t" r="r" b="b"/>
              <a:pathLst>
                <a:path w="153669"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57" name="object 77">
              <a:extLst>
                <a:ext uri="{FF2B5EF4-FFF2-40B4-BE49-F238E27FC236}">
                  <a16:creationId xmlns:a16="http://schemas.microsoft.com/office/drawing/2014/main" id="{2F35C8B6-0957-439C-AC9A-A54584425DA4}"/>
                </a:ext>
              </a:extLst>
            </p:cNvPr>
            <p:cNvSpPr/>
            <p:nvPr/>
          </p:nvSpPr>
          <p:spPr>
            <a:xfrm rot="5400000">
              <a:off x="5494330" y="2693002"/>
              <a:ext cx="108000" cy="108000"/>
            </a:xfrm>
            <a:custGeom>
              <a:avLst/>
              <a:gdLst/>
              <a:ahLst/>
              <a:cxnLst/>
              <a:rect l="l" t="t" r="r" b="b"/>
              <a:pathLst>
                <a:path w="153669" h="153669">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7" name="object 71">
              <a:extLst>
                <a:ext uri="{FF2B5EF4-FFF2-40B4-BE49-F238E27FC236}">
                  <a16:creationId xmlns:a16="http://schemas.microsoft.com/office/drawing/2014/main" id="{38D9105A-20B1-4B49-97D1-397CDDCE6CA1}"/>
                </a:ext>
              </a:extLst>
            </p:cNvPr>
            <p:cNvSpPr txBox="1"/>
            <p:nvPr/>
          </p:nvSpPr>
          <p:spPr>
            <a:xfrm>
              <a:off x="2880000" y="2952202"/>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Gambia</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15" name="object 71">
              <a:extLst>
                <a:ext uri="{FF2B5EF4-FFF2-40B4-BE49-F238E27FC236}">
                  <a16:creationId xmlns:a16="http://schemas.microsoft.com/office/drawing/2014/main" id="{0C01990C-4D20-4153-83E5-919FCB260761}"/>
                </a:ext>
              </a:extLst>
            </p:cNvPr>
            <p:cNvSpPr txBox="1"/>
            <p:nvPr/>
          </p:nvSpPr>
          <p:spPr>
            <a:xfrm>
              <a:off x="6264000" y="2952202"/>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err="1">
                  <a:ln>
                    <a:noFill/>
                  </a:ln>
                  <a:solidFill>
                    <a:prstClr val="black">
                      <a:lumMod val="75000"/>
                      <a:lumOff val="25000"/>
                    </a:prstClr>
                  </a:solidFill>
                  <a:effectLst/>
                  <a:uLnTx/>
                  <a:uFillTx/>
                  <a:latin typeface="Arial"/>
                  <a:ea typeface="ＭＳ Ｐゴシック" pitchFamily="34" charset="-128"/>
                  <a:cs typeface="Arial"/>
                </a:rPr>
                <a:t>Brikama</a:t>
              </a:r>
              <a:endPar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198" name="Rectangle 197">
              <a:extLst>
                <a:ext uri="{FF2B5EF4-FFF2-40B4-BE49-F238E27FC236}">
                  <a16:creationId xmlns:a16="http://schemas.microsoft.com/office/drawing/2014/main" id="{48316415-7ECD-4DFE-85AB-4FFF521AE824}"/>
                </a:ext>
              </a:extLst>
            </p:cNvPr>
            <p:cNvSpPr/>
            <p:nvPr/>
          </p:nvSpPr>
          <p:spPr>
            <a:xfrm>
              <a:off x="3617999" y="2966602"/>
              <a:ext cx="15948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1" name="object 51">
              <a:extLst>
                <a:ext uri="{FF2B5EF4-FFF2-40B4-BE49-F238E27FC236}">
                  <a16:creationId xmlns:a16="http://schemas.microsoft.com/office/drawing/2014/main" id="{C3FEAF33-4F5A-47DD-B728-B1BD381E5EE2}"/>
                </a:ext>
              </a:extLst>
            </p:cNvPr>
            <p:cNvSpPr/>
            <p:nvPr/>
          </p:nvSpPr>
          <p:spPr>
            <a:xfrm rot="5400000">
              <a:off x="4575625" y="2959402"/>
              <a:ext cx="108000" cy="108000"/>
            </a:xfrm>
            <a:custGeom>
              <a:avLst/>
              <a:gdLst/>
              <a:ahLst/>
              <a:cxnLst/>
              <a:rect l="l" t="t" r="r" b="b"/>
              <a:pathLst>
                <a:path w="153669"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58" name="object 78">
              <a:extLst>
                <a:ext uri="{FF2B5EF4-FFF2-40B4-BE49-F238E27FC236}">
                  <a16:creationId xmlns:a16="http://schemas.microsoft.com/office/drawing/2014/main" id="{DDD1164E-1569-4A62-B39E-9D86FB7B8E44}"/>
                </a:ext>
              </a:extLst>
            </p:cNvPr>
            <p:cNvSpPr/>
            <p:nvPr/>
          </p:nvSpPr>
          <p:spPr>
            <a:xfrm rot="5400000">
              <a:off x="5306759" y="2959402"/>
              <a:ext cx="108000" cy="108000"/>
            </a:xfrm>
            <a:custGeom>
              <a:avLst/>
              <a:gdLst/>
              <a:ahLst/>
              <a:cxnLst/>
              <a:rect l="l" t="t" r="r" b="b"/>
              <a:pathLst>
                <a:path w="153669" h="153669">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8" name="object 71">
              <a:extLst>
                <a:ext uri="{FF2B5EF4-FFF2-40B4-BE49-F238E27FC236}">
                  <a16:creationId xmlns:a16="http://schemas.microsoft.com/office/drawing/2014/main" id="{97BE05E3-23D2-4C54-A29E-4AC54897B522}"/>
                </a:ext>
              </a:extLst>
            </p:cNvPr>
            <p:cNvSpPr txBox="1"/>
            <p:nvPr/>
          </p:nvSpPr>
          <p:spPr>
            <a:xfrm>
              <a:off x="2880000" y="3096404"/>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Rwanda</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16" name="object 71">
              <a:extLst>
                <a:ext uri="{FF2B5EF4-FFF2-40B4-BE49-F238E27FC236}">
                  <a16:creationId xmlns:a16="http://schemas.microsoft.com/office/drawing/2014/main" id="{8D742161-CBF2-4F07-9330-F3A4742C6BCC}"/>
                </a:ext>
              </a:extLst>
            </p:cNvPr>
            <p:cNvSpPr txBox="1"/>
            <p:nvPr/>
          </p:nvSpPr>
          <p:spPr>
            <a:xfrm>
              <a:off x="6264000" y="3096430"/>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Kigali</a:t>
              </a:r>
            </a:p>
          </p:txBody>
        </p:sp>
        <p:sp>
          <p:nvSpPr>
            <p:cNvPr id="199" name="Rectangle 198">
              <a:extLst>
                <a:ext uri="{FF2B5EF4-FFF2-40B4-BE49-F238E27FC236}">
                  <a16:creationId xmlns:a16="http://schemas.microsoft.com/office/drawing/2014/main" id="{BD143A7F-9FBF-49F8-878C-31256E1F1AE9}"/>
                </a:ext>
              </a:extLst>
            </p:cNvPr>
            <p:cNvSpPr/>
            <p:nvPr/>
          </p:nvSpPr>
          <p:spPr>
            <a:xfrm>
              <a:off x="3617997" y="3110830"/>
              <a:ext cx="15408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2" name="object 52">
              <a:extLst>
                <a:ext uri="{FF2B5EF4-FFF2-40B4-BE49-F238E27FC236}">
                  <a16:creationId xmlns:a16="http://schemas.microsoft.com/office/drawing/2014/main" id="{E3804352-0924-4DE8-8E25-52943471F4A1}"/>
                </a:ext>
              </a:extLst>
            </p:cNvPr>
            <p:cNvSpPr/>
            <p:nvPr/>
          </p:nvSpPr>
          <p:spPr>
            <a:xfrm rot="5400000">
              <a:off x="4998227" y="3103630"/>
              <a:ext cx="108000" cy="108000"/>
            </a:xfrm>
            <a:custGeom>
              <a:avLst/>
              <a:gdLst/>
              <a:ahLst/>
              <a:cxnLst/>
              <a:rect l="l" t="t" r="r" b="b"/>
              <a:pathLst>
                <a:path w="153669"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59" name="object 79">
              <a:extLst>
                <a:ext uri="{FF2B5EF4-FFF2-40B4-BE49-F238E27FC236}">
                  <a16:creationId xmlns:a16="http://schemas.microsoft.com/office/drawing/2014/main" id="{EBB3D79E-7888-4851-8440-E9A9A62EBD17}"/>
                </a:ext>
              </a:extLst>
            </p:cNvPr>
            <p:cNvSpPr/>
            <p:nvPr/>
          </p:nvSpPr>
          <p:spPr>
            <a:xfrm rot="5400000">
              <a:off x="5373361" y="3103630"/>
              <a:ext cx="108000" cy="108000"/>
            </a:xfrm>
            <a:custGeom>
              <a:avLst/>
              <a:gdLst/>
              <a:ahLst/>
              <a:cxnLst/>
              <a:rect l="l" t="t" r="r" b="b"/>
              <a:pathLst>
                <a:path w="153669" h="153669">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9" name="object 71">
              <a:extLst>
                <a:ext uri="{FF2B5EF4-FFF2-40B4-BE49-F238E27FC236}">
                  <a16:creationId xmlns:a16="http://schemas.microsoft.com/office/drawing/2014/main" id="{A5BD95B2-6986-42E9-A130-A0441C9DB027}"/>
                </a:ext>
              </a:extLst>
            </p:cNvPr>
            <p:cNvSpPr txBox="1"/>
            <p:nvPr/>
          </p:nvSpPr>
          <p:spPr>
            <a:xfrm>
              <a:off x="2880000" y="3240404"/>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Uganda</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17" name="object 71">
              <a:extLst>
                <a:ext uri="{FF2B5EF4-FFF2-40B4-BE49-F238E27FC236}">
                  <a16:creationId xmlns:a16="http://schemas.microsoft.com/office/drawing/2014/main" id="{921AD898-2A29-498A-9B07-C04889AD6888}"/>
                </a:ext>
              </a:extLst>
            </p:cNvPr>
            <p:cNvSpPr txBox="1"/>
            <p:nvPr/>
          </p:nvSpPr>
          <p:spPr>
            <a:xfrm>
              <a:off x="6264000" y="3240404"/>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Acholi</a:t>
              </a:r>
            </a:p>
          </p:txBody>
        </p:sp>
        <p:sp>
          <p:nvSpPr>
            <p:cNvPr id="200" name="Rectangle 199">
              <a:extLst>
                <a:ext uri="{FF2B5EF4-FFF2-40B4-BE49-F238E27FC236}">
                  <a16:creationId xmlns:a16="http://schemas.microsoft.com/office/drawing/2014/main" id="{38597CC7-C2EC-4CB3-966F-4814CC9CF823}"/>
                </a:ext>
              </a:extLst>
            </p:cNvPr>
            <p:cNvSpPr/>
            <p:nvPr/>
          </p:nvSpPr>
          <p:spPr>
            <a:xfrm>
              <a:off x="3617998" y="3254804"/>
              <a:ext cx="1481339"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3" name="object 53">
              <a:extLst>
                <a:ext uri="{FF2B5EF4-FFF2-40B4-BE49-F238E27FC236}">
                  <a16:creationId xmlns:a16="http://schemas.microsoft.com/office/drawing/2014/main" id="{BB68617C-40AF-4848-A1A2-D9BBA5C53F0D}"/>
                </a:ext>
              </a:extLst>
            </p:cNvPr>
            <p:cNvSpPr/>
            <p:nvPr/>
          </p:nvSpPr>
          <p:spPr>
            <a:xfrm rot="5400000">
              <a:off x="4629983" y="3247604"/>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60" name="object 80">
              <a:extLst>
                <a:ext uri="{FF2B5EF4-FFF2-40B4-BE49-F238E27FC236}">
                  <a16:creationId xmlns:a16="http://schemas.microsoft.com/office/drawing/2014/main" id="{BCD429BF-0994-4A1D-8BD6-131B3C440A82}"/>
                </a:ext>
              </a:extLst>
            </p:cNvPr>
            <p:cNvSpPr/>
            <p:nvPr/>
          </p:nvSpPr>
          <p:spPr>
            <a:xfrm rot="5400000">
              <a:off x="5505812" y="3247604"/>
              <a:ext cx="108000" cy="108000"/>
            </a:xfrm>
            <a:custGeom>
              <a:avLst/>
              <a:gdLst/>
              <a:ahLst/>
              <a:cxnLst/>
              <a:rect l="l" t="t" r="r" b="b"/>
              <a:pathLst>
                <a:path w="153670" h="153669">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0" name="object 71">
              <a:extLst>
                <a:ext uri="{FF2B5EF4-FFF2-40B4-BE49-F238E27FC236}">
                  <a16:creationId xmlns:a16="http://schemas.microsoft.com/office/drawing/2014/main" id="{BDE070CB-48AF-4D82-B4EF-52E34C182612}"/>
                </a:ext>
              </a:extLst>
            </p:cNvPr>
            <p:cNvSpPr txBox="1"/>
            <p:nvPr/>
          </p:nvSpPr>
          <p:spPr>
            <a:xfrm>
              <a:off x="2880000" y="3384404"/>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Togo</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19" name="object 71">
              <a:extLst>
                <a:ext uri="{FF2B5EF4-FFF2-40B4-BE49-F238E27FC236}">
                  <a16:creationId xmlns:a16="http://schemas.microsoft.com/office/drawing/2014/main" id="{3237C931-0E3E-4780-9892-C869949364B4}"/>
                </a:ext>
              </a:extLst>
            </p:cNvPr>
            <p:cNvSpPr txBox="1"/>
            <p:nvPr/>
          </p:nvSpPr>
          <p:spPr>
            <a:xfrm>
              <a:off x="6264000" y="3384404"/>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Lomé</a:t>
              </a:r>
            </a:p>
          </p:txBody>
        </p:sp>
        <p:sp>
          <p:nvSpPr>
            <p:cNvPr id="201" name="Rectangle 200">
              <a:extLst>
                <a:ext uri="{FF2B5EF4-FFF2-40B4-BE49-F238E27FC236}">
                  <a16:creationId xmlns:a16="http://schemas.microsoft.com/office/drawing/2014/main" id="{844534EA-7381-4236-B096-8F37918A5594}"/>
                </a:ext>
              </a:extLst>
            </p:cNvPr>
            <p:cNvSpPr/>
            <p:nvPr/>
          </p:nvSpPr>
          <p:spPr>
            <a:xfrm>
              <a:off x="3617999" y="3398804"/>
              <a:ext cx="14256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4" name="object 54">
              <a:extLst>
                <a:ext uri="{FF2B5EF4-FFF2-40B4-BE49-F238E27FC236}">
                  <a16:creationId xmlns:a16="http://schemas.microsoft.com/office/drawing/2014/main" id="{44BF283D-D5FE-4AF8-9A7D-E0D9C656B9DE}"/>
                </a:ext>
              </a:extLst>
            </p:cNvPr>
            <p:cNvSpPr/>
            <p:nvPr/>
          </p:nvSpPr>
          <p:spPr>
            <a:xfrm rot="5400000">
              <a:off x="4718025" y="3392913"/>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61" name="object 81">
              <a:extLst>
                <a:ext uri="{FF2B5EF4-FFF2-40B4-BE49-F238E27FC236}">
                  <a16:creationId xmlns:a16="http://schemas.microsoft.com/office/drawing/2014/main" id="{6EB3DA60-D23B-4F80-B722-F4C221E00C77}"/>
                </a:ext>
              </a:extLst>
            </p:cNvPr>
            <p:cNvSpPr/>
            <p:nvPr/>
          </p:nvSpPr>
          <p:spPr>
            <a:xfrm rot="5400000">
              <a:off x="5240152" y="3392913"/>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1" name="object 71">
              <a:extLst>
                <a:ext uri="{FF2B5EF4-FFF2-40B4-BE49-F238E27FC236}">
                  <a16:creationId xmlns:a16="http://schemas.microsoft.com/office/drawing/2014/main" id="{F6A20265-DEA0-43AE-8975-236D40D0797A}"/>
                </a:ext>
              </a:extLst>
            </p:cNvPr>
            <p:cNvSpPr txBox="1"/>
            <p:nvPr/>
          </p:nvSpPr>
          <p:spPr>
            <a:xfrm>
              <a:off x="2880000" y="3528404"/>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Comoros</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36" name="object 71">
              <a:extLst>
                <a:ext uri="{FF2B5EF4-FFF2-40B4-BE49-F238E27FC236}">
                  <a16:creationId xmlns:a16="http://schemas.microsoft.com/office/drawing/2014/main" id="{4F2279FF-3CB5-48A2-87CF-37F314A717DE}"/>
                </a:ext>
              </a:extLst>
            </p:cNvPr>
            <p:cNvSpPr txBox="1"/>
            <p:nvPr/>
          </p:nvSpPr>
          <p:spPr>
            <a:xfrm>
              <a:off x="6264000" y="3528404"/>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err="1">
                  <a:ln>
                    <a:noFill/>
                  </a:ln>
                  <a:solidFill>
                    <a:prstClr val="black">
                      <a:lumMod val="75000"/>
                      <a:lumOff val="25000"/>
                    </a:prstClr>
                  </a:solidFill>
                  <a:effectLst/>
                  <a:uLnTx/>
                  <a:uFillTx/>
                  <a:latin typeface="Arial"/>
                  <a:ea typeface="ＭＳ Ｐゴシック" pitchFamily="34" charset="-128"/>
                  <a:cs typeface="Arial"/>
                </a:rPr>
                <a:t>Ngazidja</a:t>
              </a:r>
              <a:endPar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218" name="Rectangle 217">
              <a:extLst>
                <a:ext uri="{FF2B5EF4-FFF2-40B4-BE49-F238E27FC236}">
                  <a16:creationId xmlns:a16="http://schemas.microsoft.com/office/drawing/2014/main" id="{C55E160E-555E-44E9-A2CA-4AEF375D4D07}"/>
                </a:ext>
              </a:extLst>
            </p:cNvPr>
            <p:cNvSpPr/>
            <p:nvPr/>
          </p:nvSpPr>
          <p:spPr>
            <a:xfrm>
              <a:off x="3617999" y="3542804"/>
              <a:ext cx="1420834"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5" name="object 55">
              <a:extLst>
                <a:ext uri="{FF2B5EF4-FFF2-40B4-BE49-F238E27FC236}">
                  <a16:creationId xmlns:a16="http://schemas.microsoft.com/office/drawing/2014/main" id="{DDA0BBA0-E2D9-44B2-BE63-4C5D2987F17E}"/>
                </a:ext>
              </a:extLst>
            </p:cNvPr>
            <p:cNvSpPr/>
            <p:nvPr/>
          </p:nvSpPr>
          <p:spPr>
            <a:xfrm rot="5400000">
              <a:off x="4791524" y="3533883"/>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62" name="object 82">
              <a:extLst>
                <a:ext uri="{FF2B5EF4-FFF2-40B4-BE49-F238E27FC236}">
                  <a16:creationId xmlns:a16="http://schemas.microsoft.com/office/drawing/2014/main" id="{ECC0894C-5D6C-4DF2-9EB1-ECC5B4243B74}"/>
                </a:ext>
              </a:extLst>
            </p:cNvPr>
            <p:cNvSpPr/>
            <p:nvPr/>
          </p:nvSpPr>
          <p:spPr>
            <a:xfrm rot="5400000">
              <a:off x="5114597" y="3533883"/>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2" name="object 71">
              <a:extLst>
                <a:ext uri="{FF2B5EF4-FFF2-40B4-BE49-F238E27FC236}">
                  <a16:creationId xmlns:a16="http://schemas.microsoft.com/office/drawing/2014/main" id="{DA3B3EFB-BE7E-416C-8529-4F9727C1E727}"/>
                </a:ext>
              </a:extLst>
            </p:cNvPr>
            <p:cNvSpPr txBox="1"/>
            <p:nvPr/>
          </p:nvSpPr>
          <p:spPr>
            <a:xfrm>
              <a:off x="2880000" y="3672404"/>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Nigeria</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57" name="object 71">
              <a:extLst>
                <a:ext uri="{FF2B5EF4-FFF2-40B4-BE49-F238E27FC236}">
                  <a16:creationId xmlns:a16="http://schemas.microsoft.com/office/drawing/2014/main" id="{E1CB13F8-CFDA-4AC5-A632-9DB0F32175B5}"/>
                </a:ext>
              </a:extLst>
            </p:cNvPr>
            <p:cNvSpPr txBox="1"/>
            <p:nvPr/>
          </p:nvSpPr>
          <p:spPr>
            <a:xfrm>
              <a:off x="6264000" y="3672404"/>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err="1">
                  <a:ln>
                    <a:noFill/>
                  </a:ln>
                  <a:solidFill>
                    <a:prstClr val="black">
                      <a:lumMod val="75000"/>
                      <a:lumOff val="25000"/>
                    </a:prstClr>
                  </a:solidFill>
                  <a:effectLst/>
                  <a:uLnTx/>
                  <a:uFillTx/>
                  <a:latin typeface="Arial"/>
                  <a:ea typeface="ＭＳ Ｐゴシック" pitchFamily="34" charset="-128"/>
                  <a:cs typeface="Arial"/>
                </a:rPr>
                <a:t>Kogi</a:t>
              </a:r>
              <a:endParaRPr kumimoji="0"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220" name="Rectangle 219">
              <a:extLst>
                <a:ext uri="{FF2B5EF4-FFF2-40B4-BE49-F238E27FC236}">
                  <a16:creationId xmlns:a16="http://schemas.microsoft.com/office/drawing/2014/main" id="{6890C7C5-D1B0-4714-83CC-BC4907EF393D}"/>
                </a:ext>
              </a:extLst>
            </p:cNvPr>
            <p:cNvSpPr/>
            <p:nvPr/>
          </p:nvSpPr>
          <p:spPr>
            <a:xfrm>
              <a:off x="3617998" y="3686804"/>
              <a:ext cx="1373339"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6" name="object 56">
              <a:extLst>
                <a:ext uri="{FF2B5EF4-FFF2-40B4-BE49-F238E27FC236}">
                  <a16:creationId xmlns:a16="http://schemas.microsoft.com/office/drawing/2014/main" id="{607144E6-54DC-4584-8001-F73DD0199CF8}"/>
                </a:ext>
              </a:extLst>
            </p:cNvPr>
            <p:cNvSpPr/>
            <p:nvPr/>
          </p:nvSpPr>
          <p:spPr>
            <a:xfrm rot="5400000">
              <a:off x="4217337" y="3679604"/>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63" name="object 83">
              <a:extLst>
                <a:ext uri="{FF2B5EF4-FFF2-40B4-BE49-F238E27FC236}">
                  <a16:creationId xmlns:a16="http://schemas.microsoft.com/office/drawing/2014/main" id="{F0BF116C-E222-42B8-AB21-D800C3E8321E}"/>
                </a:ext>
              </a:extLst>
            </p:cNvPr>
            <p:cNvSpPr/>
            <p:nvPr/>
          </p:nvSpPr>
          <p:spPr>
            <a:xfrm rot="5400000">
              <a:off x="5482074" y="3679604"/>
              <a:ext cx="108000" cy="108000"/>
            </a:xfrm>
            <a:custGeom>
              <a:avLst/>
              <a:gdLst/>
              <a:ahLst/>
              <a:cxnLst/>
              <a:rect l="l" t="t" r="r" b="b"/>
              <a:pathLst>
                <a:path w="153670" h="153669">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3" name="object 71">
              <a:extLst>
                <a:ext uri="{FF2B5EF4-FFF2-40B4-BE49-F238E27FC236}">
                  <a16:creationId xmlns:a16="http://schemas.microsoft.com/office/drawing/2014/main" id="{E133E740-A9F0-450E-8930-13C566577F07}"/>
                </a:ext>
              </a:extLst>
            </p:cNvPr>
            <p:cNvSpPr txBox="1"/>
            <p:nvPr/>
          </p:nvSpPr>
          <p:spPr>
            <a:xfrm>
              <a:off x="2880000" y="3816404"/>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Zambia</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58" name="object 71">
              <a:extLst>
                <a:ext uri="{FF2B5EF4-FFF2-40B4-BE49-F238E27FC236}">
                  <a16:creationId xmlns:a16="http://schemas.microsoft.com/office/drawing/2014/main" id="{C61906EE-CFFF-4F9E-964B-5B268378C930}"/>
                </a:ext>
              </a:extLst>
            </p:cNvPr>
            <p:cNvSpPr txBox="1"/>
            <p:nvPr/>
          </p:nvSpPr>
          <p:spPr>
            <a:xfrm>
              <a:off x="6264000" y="3816404"/>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Lusaka</a:t>
              </a:r>
              <a:endParaRPr kumimoji="0"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221" name="Rectangle 220">
              <a:extLst>
                <a:ext uri="{FF2B5EF4-FFF2-40B4-BE49-F238E27FC236}">
                  <a16:creationId xmlns:a16="http://schemas.microsoft.com/office/drawing/2014/main" id="{65682FBC-FCF4-42CC-84C0-4B3BA0F06D3F}"/>
                </a:ext>
              </a:extLst>
            </p:cNvPr>
            <p:cNvSpPr/>
            <p:nvPr/>
          </p:nvSpPr>
          <p:spPr>
            <a:xfrm>
              <a:off x="3617999" y="3830804"/>
              <a:ext cx="13140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7" name="object 57">
              <a:extLst>
                <a:ext uri="{FF2B5EF4-FFF2-40B4-BE49-F238E27FC236}">
                  <a16:creationId xmlns:a16="http://schemas.microsoft.com/office/drawing/2014/main" id="{9102EB28-E031-41E9-85CC-DCF75024EBD2}"/>
                </a:ext>
              </a:extLst>
            </p:cNvPr>
            <p:cNvSpPr/>
            <p:nvPr/>
          </p:nvSpPr>
          <p:spPr>
            <a:xfrm rot="5400000">
              <a:off x="4447772" y="3823604"/>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64" name="object 84">
              <a:extLst>
                <a:ext uri="{FF2B5EF4-FFF2-40B4-BE49-F238E27FC236}">
                  <a16:creationId xmlns:a16="http://schemas.microsoft.com/office/drawing/2014/main" id="{7DCA31C2-909A-4436-B1E1-312EB1BFB84A}"/>
                </a:ext>
              </a:extLst>
            </p:cNvPr>
            <p:cNvSpPr/>
            <p:nvPr/>
          </p:nvSpPr>
          <p:spPr>
            <a:xfrm rot="5400000">
              <a:off x="5083211" y="3823604"/>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4" name="object 71">
              <a:extLst>
                <a:ext uri="{FF2B5EF4-FFF2-40B4-BE49-F238E27FC236}">
                  <a16:creationId xmlns:a16="http://schemas.microsoft.com/office/drawing/2014/main" id="{248EADCD-9647-471E-B73A-4D36A18268D4}"/>
                </a:ext>
              </a:extLst>
            </p:cNvPr>
            <p:cNvSpPr txBox="1"/>
            <p:nvPr/>
          </p:nvSpPr>
          <p:spPr>
            <a:xfrm>
              <a:off x="2880000" y="3960404"/>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Ethiopia</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60" name="object 71">
              <a:extLst>
                <a:ext uri="{FF2B5EF4-FFF2-40B4-BE49-F238E27FC236}">
                  <a16:creationId xmlns:a16="http://schemas.microsoft.com/office/drawing/2014/main" id="{6110D508-EC95-42FF-B932-405E15CD169A}"/>
                </a:ext>
              </a:extLst>
            </p:cNvPr>
            <p:cNvSpPr txBox="1"/>
            <p:nvPr/>
          </p:nvSpPr>
          <p:spPr>
            <a:xfrm>
              <a:off x="6264000" y="3960404"/>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Harari</a:t>
              </a:r>
              <a:endParaRPr kumimoji="0"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222" name="Rectangle 221">
              <a:extLst>
                <a:ext uri="{FF2B5EF4-FFF2-40B4-BE49-F238E27FC236}">
                  <a16:creationId xmlns:a16="http://schemas.microsoft.com/office/drawing/2014/main" id="{256B647C-9292-41CD-AA54-5E615D62732B}"/>
                </a:ext>
              </a:extLst>
            </p:cNvPr>
            <p:cNvSpPr/>
            <p:nvPr/>
          </p:nvSpPr>
          <p:spPr>
            <a:xfrm>
              <a:off x="3617997" y="3974804"/>
              <a:ext cx="12708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8" name="object 58">
              <a:extLst>
                <a:ext uri="{FF2B5EF4-FFF2-40B4-BE49-F238E27FC236}">
                  <a16:creationId xmlns:a16="http://schemas.microsoft.com/office/drawing/2014/main" id="{1717AA79-8C2E-47AC-BD11-66AE481A34D7}"/>
                </a:ext>
              </a:extLst>
            </p:cNvPr>
            <p:cNvSpPr/>
            <p:nvPr/>
          </p:nvSpPr>
          <p:spPr>
            <a:xfrm rot="5400000">
              <a:off x="4573332" y="3967604"/>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65" name="object 85">
              <a:extLst>
                <a:ext uri="{FF2B5EF4-FFF2-40B4-BE49-F238E27FC236}">
                  <a16:creationId xmlns:a16="http://schemas.microsoft.com/office/drawing/2014/main" id="{1CCE7325-D264-4520-BCA6-2D2C3BFDB276}"/>
                </a:ext>
              </a:extLst>
            </p:cNvPr>
            <p:cNvSpPr/>
            <p:nvPr/>
          </p:nvSpPr>
          <p:spPr>
            <a:xfrm rot="5400000">
              <a:off x="5389442" y="3967604"/>
              <a:ext cx="108000" cy="108000"/>
            </a:xfrm>
            <a:custGeom>
              <a:avLst/>
              <a:gdLst/>
              <a:ahLst/>
              <a:cxnLst/>
              <a:rect l="l" t="t" r="r" b="b"/>
              <a:pathLst>
                <a:path w="153670" h="153669">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5" name="object 71">
              <a:extLst>
                <a:ext uri="{FF2B5EF4-FFF2-40B4-BE49-F238E27FC236}">
                  <a16:creationId xmlns:a16="http://schemas.microsoft.com/office/drawing/2014/main" id="{54F76762-87EC-4F5F-9A54-376B95EB03F6}"/>
                </a:ext>
              </a:extLst>
            </p:cNvPr>
            <p:cNvSpPr txBox="1"/>
            <p:nvPr/>
          </p:nvSpPr>
          <p:spPr>
            <a:xfrm>
              <a:off x="2879147" y="4104404"/>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Angola</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61" name="object 71">
              <a:extLst>
                <a:ext uri="{FF2B5EF4-FFF2-40B4-BE49-F238E27FC236}">
                  <a16:creationId xmlns:a16="http://schemas.microsoft.com/office/drawing/2014/main" id="{5EEFA5EB-853D-4E1F-8E4D-D75FC1CECA66}"/>
                </a:ext>
              </a:extLst>
            </p:cNvPr>
            <p:cNvSpPr txBox="1"/>
            <p:nvPr/>
          </p:nvSpPr>
          <p:spPr>
            <a:xfrm>
              <a:off x="6264000" y="4104404"/>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Zaire</a:t>
              </a:r>
              <a:endParaRPr kumimoji="0"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259" name="Rectangle 258">
              <a:extLst>
                <a:ext uri="{FF2B5EF4-FFF2-40B4-BE49-F238E27FC236}">
                  <a16:creationId xmlns:a16="http://schemas.microsoft.com/office/drawing/2014/main" id="{E0756210-44D9-41FD-8662-3C3DAF807F49}"/>
                </a:ext>
              </a:extLst>
            </p:cNvPr>
            <p:cNvSpPr/>
            <p:nvPr/>
          </p:nvSpPr>
          <p:spPr>
            <a:xfrm>
              <a:off x="3617999" y="4117752"/>
              <a:ext cx="1254676"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9" name="object 59">
              <a:extLst>
                <a:ext uri="{FF2B5EF4-FFF2-40B4-BE49-F238E27FC236}">
                  <a16:creationId xmlns:a16="http://schemas.microsoft.com/office/drawing/2014/main" id="{5D9461E4-9A88-4989-906B-2DF681A53E09}"/>
                </a:ext>
              </a:extLst>
            </p:cNvPr>
            <p:cNvSpPr/>
            <p:nvPr/>
          </p:nvSpPr>
          <p:spPr>
            <a:xfrm rot="5400000">
              <a:off x="4039718" y="4111604"/>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66" name="object 86">
              <a:extLst>
                <a:ext uri="{FF2B5EF4-FFF2-40B4-BE49-F238E27FC236}">
                  <a16:creationId xmlns:a16="http://schemas.microsoft.com/office/drawing/2014/main" id="{D0517C6D-0C25-4A5D-BD19-36A9F3D6B2CA}"/>
                </a:ext>
              </a:extLst>
            </p:cNvPr>
            <p:cNvSpPr/>
            <p:nvPr/>
          </p:nvSpPr>
          <p:spPr>
            <a:xfrm rot="5400000">
              <a:off x="5273072" y="4111604"/>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6" name="object 71">
              <a:extLst>
                <a:ext uri="{FF2B5EF4-FFF2-40B4-BE49-F238E27FC236}">
                  <a16:creationId xmlns:a16="http://schemas.microsoft.com/office/drawing/2014/main" id="{A7763F73-BDB2-4C74-9D72-78F91B1BF199}"/>
                </a:ext>
              </a:extLst>
            </p:cNvPr>
            <p:cNvSpPr txBox="1"/>
            <p:nvPr/>
          </p:nvSpPr>
          <p:spPr>
            <a:xfrm>
              <a:off x="2879147" y="4248404"/>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Burundi</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62" name="object 71">
              <a:extLst>
                <a:ext uri="{FF2B5EF4-FFF2-40B4-BE49-F238E27FC236}">
                  <a16:creationId xmlns:a16="http://schemas.microsoft.com/office/drawing/2014/main" id="{687960D1-C1B7-40D5-98A8-B044CE2BE975}"/>
                </a:ext>
              </a:extLst>
            </p:cNvPr>
            <p:cNvSpPr txBox="1"/>
            <p:nvPr/>
          </p:nvSpPr>
          <p:spPr>
            <a:xfrm>
              <a:off x="6263999" y="4248404"/>
              <a:ext cx="911785"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Bujumbura </a:t>
              </a:r>
              <a:r>
                <a:rPr kumimoji="0" lang="en-GB" sz="900" b="0" i="1" u="none" strike="noStrike" kern="1200" cap="none" spc="0" normalizeH="0" baseline="0" noProof="0" dirty="0" err="1">
                  <a:ln>
                    <a:noFill/>
                  </a:ln>
                  <a:solidFill>
                    <a:prstClr val="black">
                      <a:lumMod val="75000"/>
                      <a:lumOff val="25000"/>
                    </a:prstClr>
                  </a:solidFill>
                  <a:effectLst/>
                  <a:uLnTx/>
                  <a:uFillTx/>
                  <a:latin typeface="Arial"/>
                  <a:ea typeface="ＭＳ Ｐゴシック" pitchFamily="34" charset="-128"/>
                  <a:cs typeface="Arial"/>
                </a:rPr>
                <a:t>Mairie</a:t>
              </a:r>
              <a:endParaRPr kumimoji="0"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272" name="Rectangle 271">
              <a:extLst>
                <a:ext uri="{FF2B5EF4-FFF2-40B4-BE49-F238E27FC236}">
                  <a16:creationId xmlns:a16="http://schemas.microsoft.com/office/drawing/2014/main" id="{21BCE4D0-3525-40A5-AA27-40F5659001D8}"/>
                </a:ext>
              </a:extLst>
            </p:cNvPr>
            <p:cNvSpPr/>
            <p:nvPr/>
          </p:nvSpPr>
          <p:spPr>
            <a:xfrm>
              <a:off x="3617999" y="4261752"/>
              <a:ext cx="12420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0" name="object 60">
              <a:extLst>
                <a:ext uri="{FF2B5EF4-FFF2-40B4-BE49-F238E27FC236}">
                  <a16:creationId xmlns:a16="http://schemas.microsoft.com/office/drawing/2014/main" id="{4D5CB546-6D52-4474-8AA4-FA31FEFCFD85}"/>
                </a:ext>
              </a:extLst>
            </p:cNvPr>
            <p:cNvSpPr/>
            <p:nvPr/>
          </p:nvSpPr>
          <p:spPr>
            <a:xfrm rot="5400000">
              <a:off x="4267100" y="4255604"/>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67" name="object 87">
              <a:extLst>
                <a:ext uri="{FF2B5EF4-FFF2-40B4-BE49-F238E27FC236}">
                  <a16:creationId xmlns:a16="http://schemas.microsoft.com/office/drawing/2014/main" id="{EBCD8CF5-F0D9-447D-BF3F-EBF31BE7412D}"/>
                </a:ext>
              </a:extLst>
            </p:cNvPr>
            <p:cNvSpPr/>
            <p:nvPr/>
          </p:nvSpPr>
          <p:spPr>
            <a:xfrm rot="5400000">
              <a:off x="5287620" y="4255604"/>
              <a:ext cx="108000" cy="108000"/>
            </a:xfrm>
            <a:custGeom>
              <a:avLst/>
              <a:gdLst/>
              <a:ahLst/>
              <a:cxnLst/>
              <a:rect l="l" t="t" r="r" b="b"/>
              <a:pathLst>
                <a:path w="153670" h="153669">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7" name="object 71">
              <a:extLst>
                <a:ext uri="{FF2B5EF4-FFF2-40B4-BE49-F238E27FC236}">
                  <a16:creationId xmlns:a16="http://schemas.microsoft.com/office/drawing/2014/main" id="{D49C5742-F197-40BD-A373-36A535B53686}"/>
                </a:ext>
              </a:extLst>
            </p:cNvPr>
            <p:cNvSpPr txBox="1"/>
            <p:nvPr/>
          </p:nvSpPr>
          <p:spPr>
            <a:xfrm>
              <a:off x="2879147" y="4392404"/>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Guinea</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63" name="object 71">
              <a:extLst>
                <a:ext uri="{FF2B5EF4-FFF2-40B4-BE49-F238E27FC236}">
                  <a16:creationId xmlns:a16="http://schemas.microsoft.com/office/drawing/2014/main" id="{14DEE013-9D6E-48C6-9053-CC7040ADDBBB}"/>
                </a:ext>
              </a:extLst>
            </p:cNvPr>
            <p:cNvSpPr txBox="1"/>
            <p:nvPr/>
          </p:nvSpPr>
          <p:spPr>
            <a:xfrm>
              <a:off x="6264000" y="4392404"/>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Conakry</a:t>
              </a:r>
              <a:endParaRPr kumimoji="0"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cxnSp>
          <p:nvCxnSpPr>
            <p:cNvPr id="290" name="Straight Connector 289">
              <a:extLst>
                <a:ext uri="{FF2B5EF4-FFF2-40B4-BE49-F238E27FC236}">
                  <a16:creationId xmlns:a16="http://schemas.microsoft.com/office/drawing/2014/main" id="{C5580A76-6F46-4BAE-AE58-800C081D7AC1}"/>
                </a:ext>
              </a:extLst>
            </p:cNvPr>
            <p:cNvCxnSpPr/>
            <p:nvPr/>
          </p:nvCxnSpPr>
          <p:spPr>
            <a:xfrm>
              <a:off x="3618000" y="4586804"/>
              <a:ext cx="48600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274" name="Rectangle 273">
              <a:extLst>
                <a:ext uri="{FF2B5EF4-FFF2-40B4-BE49-F238E27FC236}">
                  <a16:creationId xmlns:a16="http://schemas.microsoft.com/office/drawing/2014/main" id="{F7BE96C8-010D-4370-8314-FFA9935E32A4}"/>
                </a:ext>
              </a:extLst>
            </p:cNvPr>
            <p:cNvSpPr/>
            <p:nvPr/>
          </p:nvSpPr>
          <p:spPr>
            <a:xfrm>
              <a:off x="3617999" y="4405752"/>
              <a:ext cx="1247554"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1" name="object 61">
              <a:extLst>
                <a:ext uri="{FF2B5EF4-FFF2-40B4-BE49-F238E27FC236}">
                  <a16:creationId xmlns:a16="http://schemas.microsoft.com/office/drawing/2014/main" id="{C97170A5-95D3-4C4A-B316-74C4EFC7BE48}"/>
                </a:ext>
              </a:extLst>
            </p:cNvPr>
            <p:cNvSpPr/>
            <p:nvPr/>
          </p:nvSpPr>
          <p:spPr>
            <a:xfrm rot="5400000">
              <a:off x="4378871" y="4399604"/>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68" name="object 88">
              <a:extLst>
                <a:ext uri="{FF2B5EF4-FFF2-40B4-BE49-F238E27FC236}">
                  <a16:creationId xmlns:a16="http://schemas.microsoft.com/office/drawing/2014/main" id="{24A9304D-CFF6-45ED-8909-13401225C5D9}"/>
                </a:ext>
              </a:extLst>
            </p:cNvPr>
            <p:cNvSpPr/>
            <p:nvPr/>
          </p:nvSpPr>
          <p:spPr>
            <a:xfrm rot="5400000">
              <a:off x="5289913" y="4399604"/>
              <a:ext cx="108000" cy="108000"/>
            </a:xfrm>
            <a:custGeom>
              <a:avLst/>
              <a:gdLst/>
              <a:ahLst/>
              <a:cxnLst/>
              <a:rect l="l" t="t" r="r" b="b"/>
              <a:pathLst>
                <a:path w="153670" h="153669">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8" name="object 71">
              <a:extLst>
                <a:ext uri="{FF2B5EF4-FFF2-40B4-BE49-F238E27FC236}">
                  <a16:creationId xmlns:a16="http://schemas.microsoft.com/office/drawing/2014/main" id="{95642341-ACDF-49AF-A87F-76ED8FD218C8}"/>
                </a:ext>
              </a:extLst>
            </p:cNvPr>
            <p:cNvSpPr txBox="1"/>
            <p:nvPr/>
          </p:nvSpPr>
          <p:spPr>
            <a:xfrm>
              <a:off x="2767238" y="4658602"/>
              <a:ext cx="746714"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Mozambique</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64" name="object 71">
              <a:extLst>
                <a:ext uri="{FF2B5EF4-FFF2-40B4-BE49-F238E27FC236}">
                  <a16:creationId xmlns:a16="http://schemas.microsoft.com/office/drawing/2014/main" id="{A3E11285-FC68-4578-9E93-5F2D79E1421F}"/>
                </a:ext>
              </a:extLst>
            </p:cNvPr>
            <p:cNvSpPr txBox="1"/>
            <p:nvPr/>
          </p:nvSpPr>
          <p:spPr>
            <a:xfrm>
              <a:off x="6264000" y="4658602"/>
              <a:ext cx="746714"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Maputo City</a:t>
              </a:r>
            </a:p>
          </p:txBody>
        </p:sp>
        <p:sp>
          <p:nvSpPr>
            <p:cNvPr id="223" name="Rectangle 222">
              <a:extLst>
                <a:ext uri="{FF2B5EF4-FFF2-40B4-BE49-F238E27FC236}">
                  <a16:creationId xmlns:a16="http://schemas.microsoft.com/office/drawing/2014/main" id="{6D15A9E2-E15D-4583-A0C3-A55C1D6C1773}"/>
                </a:ext>
              </a:extLst>
            </p:cNvPr>
            <p:cNvSpPr/>
            <p:nvPr/>
          </p:nvSpPr>
          <p:spPr>
            <a:xfrm>
              <a:off x="3610376" y="4673002"/>
              <a:ext cx="10944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2" name="object 62">
              <a:extLst>
                <a:ext uri="{FF2B5EF4-FFF2-40B4-BE49-F238E27FC236}">
                  <a16:creationId xmlns:a16="http://schemas.microsoft.com/office/drawing/2014/main" id="{70984C74-3745-4BEE-A1A8-83D4AB1988D8}"/>
                </a:ext>
              </a:extLst>
            </p:cNvPr>
            <p:cNvSpPr/>
            <p:nvPr/>
          </p:nvSpPr>
          <p:spPr>
            <a:xfrm rot="5400000">
              <a:off x="3982299" y="4665802"/>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69" name="object 89">
              <a:extLst>
                <a:ext uri="{FF2B5EF4-FFF2-40B4-BE49-F238E27FC236}">
                  <a16:creationId xmlns:a16="http://schemas.microsoft.com/office/drawing/2014/main" id="{FB1BDA31-8060-4078-9A96-8D017F0A351E}"/>
                </a:ext>
              </a:extLst>
            </p:cNvPr>
            <p:cNvSpPr/>
            <p:nvPr/>
          </p:nvSpPr>
          <p:spPr>
            <a:xfrm rot="5400000">
              <a:off x="5482074" y="4665802"/>
              <a:ext cx="108000" cy="108000"/>
            </a:xfrm>
            <a:custGeom>
              <a:avLst/>
              <a:gdLst/>
              <a:ahLst/>
              <a:cxnLst/>
              <a:rect l="l" t="t" r="r" b="b"/>
              <a:pathLst>
                <a:path w="153670" h="153669">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9" name="object 71">
              <a:extLst>
                <a:ext uri="{FF2B5EF4-FFF2-40B4-BE49-F238E27FC236}">
                  <a16:creationId xmlns:a16="http://schemas.microsoft.com/office/drawing/2014/main" id="{08D0149A-8281-4C66-9BA1-C61A7D63A3D4}"/>
                </a:ext>
              </a:extLst>
            </p:cNvPr>
            <p:cNvSpPr txBox="1"/>
            <p:nvPr/>
          </p:nvSpPr>
          <p:spPr>
            <a:xfrm>
              <a:off x="2880000" y="4820576"/>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Liberia</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65" name="object 71">
              <a:extLst>
                <a:ext uri="{FF2B5EF4-FFF2-40B4-BE49-F238E27FC236}">
                  <a16:creationId xmlns:a16="http://schemas.microsoft.com/office/drawing/2014/main" id="{5706CB13-6C2F-4F0E-A370-7EC56A6522D3}"/>
                </a:ext>
              </a:extLst>
            </p:cNvPr>
            <p:cNvSpPr txBox="1"/>
            <p:nvPr/>
          </p:nvSpPr>
          <p:spPr>
            <a:xfrm>
              <a:off x="6264000" y="4820602"/>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Monrovia</a:t>
              </a:r>
              <a:endParaRPr kumimoji="0"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224" name="Rectangle 223">
              <a:extLst>
                <a:ext uri="{FF2B5EF4-FFF2-40B4-BE49-F238E27FC236}">
                  <a16:creationId xmlns:a16="http://schemas.microsoft.com/office/drawing/2014/main" id="{FC87805A-8FD1-4B79-BB1F-ECA9DE5832D5}"/>
                </a:ext>
              </a:extLst>
            </p:cNvPr>
            <p:cNvSpPr/>
            <p:nvPr/>
          </p:nvSpPr>
          <p:spPr>
            <a:xfrm>
              <a:off x="3610377" y="4835002"/>
              <a:ext cx="1014617"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3" name="object 63">
              <a:extLst>
                <a:ext uri="{FF2B5EF4-FFF2-40B4-BE49-F238E27FC236}">
                  <a16:creationId xmlns:a16="http://schemas.microsoft.com/office/drawing/2014/main" id="{A6EA4A93-608D-486B-BF9D-98E1257885FE}"/>
                </a:ext>
              </a:extLst>
            </p:cNvPr>
            <p:cNvSpPr/>
            <p:nvPr/>
          </p:nvSpPr>
          <p:spPr>
            <a:xfrm rot="5400000">
              <a:off x="4105558" y="4827802"/>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70" name="object 90">
              <a:extLst>
                <a:ext uri="{FF2B5EF4-FFF2-40B4-BE49-F238E27FC236}">
                  <a16:creationId xmlns:a16="http://schemas.microsoft.com/office/drawing/2014/main" id="{3F8A4CC8-8695-4F56-ABB7-63E71C8A7E60}"/>
                </a:ext>
              </a:extLst>
            </p:cNvPr>
            <p:cNvSpPr/>
            <p:nvPr/>
          </p:nvSpPr>
          <p:spPr>
            <a:xfrm rot="5400000">
              <a:off x="4877265" y="4827802"/>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0" name="object 71">
              <a:extLst>
                <a:ext uri="{FF2B5EF4-FFF2-40B4-BE49-F238E27FC236}">
                  <a16:creationId xmlns:a16="http://schemas.microsoft.com/office/drawing/2014/main" id="{19DB3521-4FB7-4206-B239-260DFEC5F6E6}"/>
                </a:ext>
              </a:extLst>
            </p:cNvPr>
            <p:cNvSpPr txBox="1"/>
            <p:nvPr/>
          </p:nvSpPr>
          <p:spPr>
            <a:xfrm>
              <a:off x="2880000" y="4982602"/>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Chad</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66" name="object 71">
              <a:extLst>
                <a:ext uri="{FF2B5EF4-FFF2-40B4-BE49-F238E27FC236}">
                  <a16:creationId xmlns:a16="http://schemas.microsoft.com/office/drawing/2014/main" id="{1A50CA32-6C14-46D0-9DDB-DFA163F84AE3}"/>
                </a:ext>
              </a:extLst>
            </p:cNvPr>
            <p:cNvSpPr txBox="1"/>
            <p:nvPr/>
          </p:nvSpPr>
          <p:spPr>
            <a:xfrm>
              <a:off x="6264000" y="4982602"/>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err="1">
                  <a:ln>
                    <a:noFill/>
                  </a:ln>
                  <a:solidFill>
                    <a:prstClr val="black">
                      <a:lumMod val="75000"/>
                      <a:lumOff val="25000"/>
                    </a:prstClr>
                  </a:solidFill>
                  <a:effectLst/>
                  <a:uLnTx/>
                  <a:uFillTx/>
                  <a:latin typeface="Arial"/>
                  <a:ea typeface="ＭＳ Ｐゴシック" pitchFamily="34" charset="-128"/>
                  <a:cs typeface="Arial"/>
                </a:rPr>
                <a:t>N'Djaména</a:t>
              </a:r>
              <a:endPar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225" name="Rectangle 224">
              <a:extLst>
                <a:ext uri="{FF2B5EF4-FFF2-40B4-BE49-F238E27FC236}">
                  <a16:creationId xmlns:a16="http://schemas.microsoft.com/office/drawing/2014/main" id="{38EBED4B-85EE-4435-A268-F90D89F9A261}"/>
                </a:ext>
              </a:extLst>
            </p:cNvPr>
            <p:cNvSpPr/>
            <p:nvPr/>
          </p:nvSpPr>
          <p:spPr>
            <a:xfrm>
              <a:off x="3610376" y="4997002"/>
              <a:ext cx="9864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4" name="object 64">
              <a:extLst>
                <a:ext uri="{FF2B5EF4-FFF2-40B4-BE49-F238E27FC236}">
                  <a16:creationId xmlns:a16="http://schemas.microsoft.com/office/drawing/2014/main" id="{EA078216-5FDB-4BDF-A2AD-4BA395D0C627}"/>
                </a:ext>
              </a:extLst>
            </p:cNvPr>
            <p:cNvSpPr/>
            <p:nvPr/>
          </p:nvSpPr>
          <p:spPr>
            <a:xfrm rot="5400000">
              <a:off x="3885075" y="4989802"/>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71" name="object 91">
              <a:extLst>
                <a:ext uri="{FF2B5EF4-FFF2-40B4-BE49-F238E27FC236}">
                  <a16:creationId xmlns:a16="http://schemas.microsoft.com/office/drawing/2014/main" id="{600039AE-EB56-4719-B735-0E3BAD56F2D9}"/>
                </a:ext>
              </a:extLst>
            </p:cNvPr>
            <p:cNvSpPr/>
            <p:nvPr/>
          </p:nvSpPr>
          <p:spPr>
            <a:xfrm rot="5400000">
              <a:off x="4955356" y="4989802"/>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1" name="object 71">
              <a:extLst>
                <a:ext uri="{FF2B5EF4-FFF2-40B4-BE49-F238E27FC236}">
                  <a16:creationId xmlns:a16="http://schemas.microsoft.com/office/drawing/2014/main" id="{5CE2D3C3-577F-41D6-B73D-407C8C5B14F3}"/>
                </a:ext>
              </a:extLst>
            </p:cNvPr>
            <p:cNvSpPr txBox="1"/>
            <p:nvPr/>
          </p:nvSpPr>
          <p:spPr>
            <a:xfrm>
              <a:off x="2880000" y="5144602"/>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Mali</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67" name="object 71">
              <a:extLst>
                <a:ext uri="{FF2B5EF4-FFF2-40B4-BE49-F238E27FC236}">
                  <a16:creationId xmlns:a16="http://schemas.microsoft.com/office/drawing/2014/main" id="{CFC7CA02-A547-4D80-B490-E68B2E12649C}"/>
                </a:ext>
              </a:extLst>
            </p:cNvPr>
            <p:cNvSpPr txBox="1"/>
            <p:nvPr/>
          </p:nvSpPr>
          <p:spPr>
            <a:xfrm>
              <a:off x="6264000" y="5144602"/>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Bamako</a:t>
              </a:r>
            </a:p>
          </p:txBody>
        </p:sp>
        <p:sp>
          <p:nvSpPr>
            <p:cNvPr id="226" name="Rectangle 225">
              <a:extLst>
                <a:ext uri="{FF2B5EF4-FFF2-40B4-BE49-F238E27FC236}">
                  <a16:creationId xmlns:a16="http://schemas.microsoft.com/office/drawing/2014/main" id="{306CAEFE-8D04-42B6-B332-55CBD10484AB}"/>
                </a:ext>
              </a:extLst>
            </p:cNvPr>
            <p:cNvSpPr/>
            <p:nvPr/>
          </p:nvSpPr>
          <p:spPr>
            <a:xfrm>
              <a:off x="3610376" y="5159002"/>
              <a:ext cx="9576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5" name="object 65">
              <a:extLst>
                <a:ext uri="{FF2B5EF4-FFF2-40B4-BE49-F238E27FC236}">
                  <a16:creationId xmlns:a16="http://schemas.microsoft.com/office/drawing/2014/main" id="{F127144E-A571-4C91-8973-C657B47C7F9F}"/>
                </a:ext>
              </a:extLst>
            </p:cNvPr>
            <p:cNvSpPr/>
            <p:nvPr/>
          </p:nvSpPr>
          <p:spPr>
            <a:xfrm rot="5400000">
              <a:off x="4072639" y="5151802"/>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72" name="object 92">
              <a:extLst>
                <a:ext uri="{FF2B5EF4-FFF2-40B4-BE49-F238E27FC236}">
                  <a16:creationId xmlns:a16="http://schemas.microsoft.com/office/drawing/2014/main" id="{6AD119FF-808A-494E-B476-26B8110E1782}"/>
                </a:ext>
              </a:extLst>
            </p:cNvPr>
            <p:cNvSpPr/>
            <p:nvPr/>
          </p:nvSpPr>
          <p:spPr>
            <a:xfrm rot="5400000">
              <a:off x="4843578" y="5151802"/>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2" name="object 71">
              <a:extLst>
                <a:ext uri="{FF2B5EF4-FFF2-40B4-BE49-F238E27FC236}">
                  <a16:creationId xmlns:a16="http://schemas.microsoft.com/office/drawing/2014/main" id="{74CE34C5-B1DF-4E12-A836-D56465120B02}"/>
                </a:ext>
              </a:extLst>
            </p:cNvPr>
            <p:cNvSpPr txBox="1"/>
            <p:nvPr/>
          </p:nvSpPr>
          <p:spPr>
            <a:xfrm>
              <a:off x="2880000" y="5306602"/>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Ghana</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68" name="object 71">
              <a:extLst>
                <a:ext uri="{FF2B5EF4-FFF2-40B4-BE49-F238E27FC236}">
                  <a16:creationId xmlns:a16="http://schemas.microsoft.com/office/drawing/2014/main" id="{6E0931A0-BBB9-441F-AEC4-68EE848592D5}"/>
                </a:ext>
              </a:extLst>
            </p:cNvPr>
            <p:cNvSpPr txBox="1"/>
            <p:nvPr/>
          </p:nvSpPr>
          <p:spPr>
            <a:xfrm>
              <a:off x="6264000" y="5306602"/>
              <a:ext cx="633952"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Upper West</a:t>
              </a:r>
            </a:p>
          </p:txBody>
        </p:sp>
        <p:sp>
          <p:nvSpPr>
            <p:cNvPr id="227" name="Rectangle 226">
              <a:extLst>
                <a:ext uri="{FF2B5EF4-FFF2-40B4-BE49-F238E27FC236}">
                  <a16:creationId xmlns:a16="http://schemas.microsoft.com/office/drawing/2014/main" id="{5E86D944-516E-49EA-B4EA-1C324EC7CB46}"/>
                </a:ext>
              </a:extLst>
            </p:cNvPr>
            <p:cNvSpPr/>
            <p:nvPr/>
          </p:nvSpPr>
          <p:spPr>
            <a:xfrm>
              <a:off x="3610376" y="5321002"/>
              <a:ext cx="9036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6" name="object 66">
              <a:extLst>
                <a:ext uri="{FF2B5EF4-FFF2-40B4-BE49-F238E27FC236}">
                  <a16:creationId xmlns:a16="http://schemas.microsoft.com/office/drawing/2014/main" id="{CE0DCC37-61AA-4247-8033-329BEA46412B}"/>
                </a:ext>
              </a:extLst>
            </p:cNvPr>
            <p:cNvSpPr/>
            <p:nvPr/>
          </p:nvSpPr>
          <p:spPr>
            <a:xfrm rot="5400000">
              <a:off x="4307671" y="5313802"/>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73" name="object 93">
              <a:extLst>
                <a:ext uri="{FF2B5EF4-FFF2-40B4-BE49-F238E27FC236}">
                  <a16:creationId xmlns:a16="http://schemas.microsoft.com/office/drawing/2014/main" id="{A256D93D-C9EB-4D7F-BAC5-A59E59B2E303}"/>
                </a:ext>
              </a:extLst>
            </p:cNvPr>
            <p:cNvSpPr/>
            <p:nvPr/>
          </p:nvSpPr>
          <p:spPr>
            <a:xfrm rot="5400000">
              <a:off x="4991338" y="5313802"/>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3" name="object 71">
              <a:extLst>
                <a:ext uri="{FF2B5EF4-FFF2-40B4-BE49-F238E27FC236}">
                  <a16:creationId xmlns:a16="http://schemas.microsoft.com/office/drawing/2014/main" id="{E8AA61E3-7257-4DEA-99A7-2D94274A3826}"/>
                </a:ext>
              </a:extLst>
            </p:cNvPr>
            <p:cNvSpPr txBox="1"/>
            <p:nvPr/>
          </p:nvSpPr>
          <p:spPr>
            <a:xfrm>
              <a:off x="2880000" y="5468602"/>
              <a:ext cx="633952"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Benin</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69" name="object 71">
              <a:extLst>
                <a:ext uri="{FF2B5EF4-FFF2-40B4-BE49-F238E27FC236}">
                  <a16:creationId xmlns:a16="http://schemas.microsoft.com/office/drawing/2014/main" id="{9E2BFD27-D32D-4A81-8046-B1B3C5DEBF87}"/>
                </a:ext>
              </a:extLst>
            </p:cNvPr>
            <p:cNvSpPr txBox="1"/>
            <p:nvPr/>
          </p:nvSpPr>
          <p:spPr>
            <a:xfrm>
              <a:off x="6263999" y="5468602"/>
              <a:ext cx="887939" cy="132024"/>
            </a:xfrm>
            <a:prstGeom prst="rect">
              <a:avLst/>
            </a:prstGeom>
          </p:spPr>
          <p:txBody>
            <a:bodyPr vert="horz" wrap="square" lIns="0" tIns="0" rIns="0" bIns="0" rtlCol="0">
              <a:spAutoFit/>
            </a:bodyPr>
            <a:lstStyle/>
            <a:p>
              <a:pPr marL="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Littoral (Cotonou)</a:t>
              </a:r>
            </a:p>
          </p:txBody>
        </p:sp>
        <p:sp>
          <p:nvSpPr>
            <p:cNvPr id="234" name="Rectangle 233">
              <a:extLst>
                <a:ext uri="{FF2B5EF4-FFF2-40B4-BE49-F238E27FC236}">
                  <a16:creationId xmlns:a16="http://schemas.microsoft.com/office/drawing/2014/main" id="{BEA74462-3E44-41B2-A140-A1BD6FCB5335}"/>
                </a:ext>
              </a:extLst>
            </p:cNvPr>
            <p:cNvSpPr/>
            <p:nvPr/>
          </p:nvSpPr>
          <p:spPr>
            <a:xfrm>
              <a:off x="3610376" y="5483002"/>
              <a:ext cx="8532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7" name="object 67">
              <a:extLst>
                <a:ext uri="{FF2B5EF4-FFF2-40B4-BE49-F238E27FC236}">
                  <a16:creationId xmlns:a16="http://schemas.microsoft.com/office/drawing/2014/main" id="{F5A5EFFF-1E4C-451A-9CF3-BBADF3E549B3}"/>
                </a:ext>
              </a:extLst>
            </p:cNvPr>
            <p:cNvSpPr/>
            <p:nvPr/>
          </p:nvSpPr>
          <p:spPr>
            <a:xfrm rot="5400000">
              <a:off x="3856745" y="5475802"/>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74" name="object 94">
              <a:extLst>
                <a:ext uri="{FF2B5EF4-FFF2-40B4-BE49-F238E27FC236}">
                  <a16:creationId xmlns:a16="http://schemas.microsoft.com/office/drawing/2014/main" id="{B447D96C-19D4-4AB5-88BD-36C013169AAD}"/>
                </a:ext>
              </a:extLst>
            </p:cNvPr>
            <p:cNvSpPr/>
            <p:nvPr/>
          </p:nvSpPr>
          <p:spPr>
            <a:xfrm rot="5400000">
              <a:off x="4827504" y="5475802"/>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4" name="object 71">
              <a:extLst>
                <a:ext uri="{FF2B5EF4-FFF2-40B4-BE49-F238E27FC236}">
                  <a16:creationId xmlns:a16="http://schemas.microsoft.com/office/drawing/2014/main" id="{4D1426E2-29F4-42E8-AB3B-93EC47820AE3}"/>
                </a:ext>
              </a:extLst>
            </p:cNvPr>
            <p:cNvSpPr txBox="1"/>
            <p:nvPr/>
          </p:nvSpPr>
          <p:spPr>
            <a:xfrm>
              <a:off x="1395591" y="5630602"/>
              <a:ext cx="2118361"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Democratic Republic of the Congo</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70" name="object 71">
              <a:extLst>
                <a:ext uri="{FF2B5EF4-FFF2-40B4-BE49-F238E27FC236}">
                  <a16:creationId xmlns:a16="http://schemas.microsoft.com/office/drawing/2014/main" id="{E1DEDE50-68CF-43A7-A662-BC1B2860A6BF}"/>
                </a:ext>
              </a:extLst>
            </p:cNvPr>
            <p:cNvSpPr txBox="1"/>
            <p:nvPr/>
          </p:nvSpPr>
          <p:spPr>
            <a:xfrm>
              <a:off x="6264000" y="5630602"/>
              <a:ext cx="2118361" cy="132024"/>
            </a:xfrm>
            <a:prstGeom prst="rect">
              <a:avLst/>
            </a:prstGeom>
          </p:spPr>
          <p:txBody>
            <a:bodyPr vert="horz" wrap="square" lIns="0" tIns="0" rIns="0" bIns="0" rtlCol="0">
              <a:spAutoFit/>
            </a:bodyPr>
            <a:lstStyle/>
            <a:p>
              <a:pPr marL="12700" marR="0" lvl="0" indent="0" algn="l" defTabSz="914400" rtl="0" eaLnBrk="1" fontAlgn="base" latinLnBrk="0" hangingPunct="1">
                <a:lnSpc>
                  <a:spcPts val="1100"/>
                </a:lnSpc>
                <a:spcBef>
                  <a:spcPct val="0"/>
                </a:spcBef>
                <a:spcAft>
                  <a:spcPct val="0"/>
                </a:spcAft>
                <a:buClrTx/>
                <a:buSzTx/>
                <a:buFontTx/>
                <a:buNone/>
                <a:tabLst/>
                <a:defRPr/>
              </a:pPr>
              <a:r>
                <a:rPr kumimoji="0" lang="fr-CH" sz="900" b="0" i="1"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rPr>
                <a:t>Kinshasa</a:t>
              </a:r>
            </a:p>
          </p:txBody>
        </p:sp>
        <p:sp>
          <p:nvSpPr>
            <p:cNvPr id="235" name="Rectangle 234">
              <a:extLst>
                <a:ext uri="{FF2B5EF4-FFF2-40B4-BE49-F238E27FC236}">
                  <a16:creationId xmlns:a16="http://schemas.microsoft.com/office/drawing/2014/main" id="{0FABAE1C-B9D4-4725-8FB3-FAB2AE8B6CF3}"/>
                </a:ext>
              </a:extLst>
            </p:cNvPr>
            <p:cNvSpPr/>
            <p:nvPr/>
          </p:nvSpPr>
          <p:spPr>
            <a:xfrm>
              <a:off x="3610376" y="5645002"/>
              <a:ext cx="7380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8" name="object 68">
              <a:extLst>
                <a:ext uri="{FF2B5EF4-FFF2-40B4-BE49-F238E27FC236}">
                  <a16:creationId xmlns:a16="http://schemas.microsoft.com/office/drawing/2014/main" id="{46D7E63A-4097-4B3E-A496-2A29A4BFCC38}"/>
                </a:ext>
              </a:extLst>
            </p:cNvPr>
            <p:cNvSpPr/>
            <p:nvPr/>
          </p:nvSpPr>
          <p:spPr>
            <a:xfrm rot="5400000">
              <a:off x="3916706" y="5637802"/>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75" name="object 95">
              <a:extLst>
                <a:ext uri="{FF2B5EF4-FFF2-40B4-BE49-F238E27FC236}">
                  <a16:creationId xmlns:a16="http://schemas.microsoft.com/office/drawing/2014/main" id="{4D5B4E62-6149-4B49-8BE7-9D27900EC09C}"/>
                </a:ext>
              </a:extLst>
            </p:cNvPr>
            <p:cNvSpPr/>
            <p:nvPr/>
          </p:nvSpPr>
          <p:spPr>
            <a:xfrm rot="5400000">
              <a:off x="4718025" y="5637802"/>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5" name="object 71">
              <a:extLst>
                <a:ext uri="{FF2B5EF4-FFF2-40B4-BE49-F238E27FC236}">
                  <a16:creationId xmlns:a16="http://schemas.microsoft.com/office/drawing/2014/main" id="{9DE3C7C1-06CE-47C7-ADF2-F4B360DA6269}"/>
                </a:ext>
              </a:extLst>
            </p:cNvPr>
            <p:cNvSpPr txBox="1"/>
            <p:nvPr/>
          </p:nvSpPr>
          <p:spPr>
            <a:xfrm>
              <a:off x="2569588" y="5792602"/>
              <a:ext cx="944364"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Sierra Leone</a:t>
              </a:r>
              <a:endParaRPr kumimoji="0"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291" name="object 71">
              <a:extLst>
                <a:ext uri="{FF2B5EF4-FFF2-40B4-BE49-F238E27FC236}">
                  <a16:creationId xmlns:a16="http://schemas.microsoft.com/office/drawing/2014/main" id="{2DA863D0-34EA-48AD-849E-2D5D78A44BC3}"/>
                </a:ext>
              </a:extLst>
            </p:cNvPr>
            <p:cNvSpPr txBox="1"/>
            <p:nvPr/>
          </p:nvSpPr>
          <p:spPr>
            <a:xfrm>
              <a:off x="6258834" y="5792602"/>
              <a:ext cx="2118361" cy="132024"/>
            </a:xfrm>
            <a:prstGeom prst="rect">
              <a:avLst/>
            </a:prstGeom>
          </p:spPr>
          <p:txBody>
            <a:bodyPr vert="horz" wrap="square" lIns="0" tIns="0" rIns="0" bIns="0" rtlCol="0">
              <a:spAutoFit/>
            </a:bodyPr>
            <a:lstStyle>
              <a:defPPr>
                <a:defRPr lang="en-US"/>
              </a:defPPr>
              <a:lvl1pPr marL="12700" lvl="0" fontAlgn="auto">
                <a:lnSpc>
                  <a:spcPts val="865"/>
                </a:lnSpc>
                <a:spcBef>
                  <a:spcPts val="0"/>
                </a:spcBef>
                <a:spcAft>
                  <a:spcPts val="0"/>
                </a:spcAft>
                <a:defRPr sz="900" spc="-30">
                  <a:solidFill>
                    <a:prstClr val="black"/>
                  </a:solidFill>
                  <a:latin typeface="Arial"/>
                  <a:cs typeface="Arial"/>
                </a:defRPr>
              </a:lvl1pPr>
            </a:lstStyle>
            <a:p>
              <a:pPr marL="12700" marR="0" lvl="0" indent="0" algn="l" defTabSz="914400" rtl="0" eaLnBrk="1" fontAlgn="base" latinLnBrk="0" hangingPunct="1">
                <a:lnSpc>
                  <a:spcPts val="1100"/>
                </a:lnSpc>
                <a:spcBef>
                  <a:spcPct val="0"/>
                </a:spcBef>
                <a:spcAft>
                  <a:spcPct val="0"/>
                </a:spcAft>
                <a:buClrTx/>
                <a:buSzTx/>
                <a:buFontTx/>
                <a:buNone/>
                <a:tabLst/>
                <a:defRPr/>
              </a:pPr>
              <a:r>
                <a:rPr kumimoji="0" lang="en-GB" sz="900" b="0" i="1" u="none" strike="noStrike" kern="1200" cap="none" spc="-30" normalizeH="0" baseline="0" noProof="0" dirty="0">
                  <a:ln>
                    <a:noFill/>
                  </a:ln>
                  <a:solidFill>
                    <a:prstClr val="black">
                      <a:lumMod val="75000"/>
                      <a:lumOff val="25000"/>
                    </a:prstClr>
                  </a:solidFill>
                  <a:effectLst/>
                  <a:uLnTx/>
                  <a:uFillTx/>
                  <a:latin typeface="Arial"/>
                  <a:ea typeface="ＭＳ Ｐゴシック" pitchFamily="34" charset="-128"/>
                  <a:cs typeface="Arial"/>
                </a:rPr>
                <a:t>Western Urban</a:t>
              </a:r>
            </a:p>
          </p:txBody>
        </p:sp>
        <p:cxnSp>
          <p:nvCxnSpPr>
            <p:cNvPr id="293" name="Straight Connector 292">
              <a:extLst>
                <a:ext uri="{FF2B5EF4-FFF2-40B4-BE49-F238E27FC236}">
                  <a16:creationId xmlns:a16="http://schemas.microsoft.com/office/drawing/2014/main" id="{1C995514-4F21-4751-9596-30A248A0662C}"/>
                </a:ext>
              </a:extLst>
            </p:cNvPr>
            <p:cNvCxnSpPr/>
            <p:nvPr/>
          </p:nvCxnSpPr>
          <p:spPr>
            <a:xfrm>
              <a:off x="3606254" y="5990602"/>
              <a:ext cx="342392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256" name="Rectangle 255">
              <a:extLst>
                <a:ext uri="{FF2B5EF4-FFF2-40B4-BE49-F238E27FC236}">
                  <a16:creationId xmlns:a16="http://schemas.microsoft.com/office/drawing/2014/main" id="{96B90119-B23C-47B0-B4F1-3E9967F6E687}"/>
                </a:ext>
              </a:extLst>
            </p:cNvPr>
            <p:cNvSpPr/>
            <p:nvPr/>
          </p:nvSpPr>
          <p:spPr>
            <a:xfrm>
              <a:off x="3610378" y="5807002"/>
              <a:ext cx="475200" cy="1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9" name="object 69">
              <a:extLst>
                <a:ext uri="{FF2B5EF4-FFF2-40B4-BE49-F238E27FC236}">
                  <a16:creationId xmlns:a16="http://schemas.microsoft.com/office/drawing/2014/main" id="{E2053C06-0DDC-4F36-A58F-E8AD8D0B6132}"/>
                </a:ext>
              </a:extLst>
            </p:cNvPr>
            <p:cNvSpPr/>
            <p:nvPr/>
          </p:nvSpPr>
          <p:spPr>
            <a:xfrm rot="5400000">
              <a:off x="3679200" y="5799868"/>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F18B0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76" name="object 96">
              <a:extLst>
                <a:ext uri="{FF2B5EF4-FFF2-40B4-BE49-F238E27FC236}">
                  <a16:creationId xmlns:a16="http://schemas.microsoft.com/office/drawing/2014/main" id="{FABF4621-F049-44A6-AE98-5D64B85B5106}"/>
                </a:ext>
              </a:extLst>
            </p:cNvPr>
            <p:cNvSpPr/>
            <p:nvPr/>
          </p:nvSpPr>
          <p:spPr>
            <a:xfrm rot="5400000">
              <a:off x="4345190" y="5799868"/>
              <a:ext cx="108000" cy="108000"/>
            </a:xfrm>
            <a:custGeom>
              <a:avLst/>
              <a:gdLst/>
              <a:ahLst/>
              <a:cxnLst/>
              <a:rect l="l" t="t" r="r" b="b"/>
              <a:pathLst>
                <a:path w="153670" h="153670">
                  <a:moveTo>
                    <a:pt x="76555" y="0"/>
                  </a:moveTo>
                  <a:lnTo>
                    <a:pt x="0" y="76555"/>
                  </a:lnTo>
                  <a:lnTo>
                    <a:pt x="76555" y="153111"/>
                  </a:lnTo>
                  <a:lnTo>
                    <a:pt x="153111" y="76555"/>
                  </a:lnTo>
                  <a:lnTo>
                    <a:pt x="76555" y="0"/>
                  </a:lnTo>
                  <a:close/>
                </a:path>
              </a:pathLst>
            </a:custGeom>
            <a:solidFill>
              <a:srgbClr val="8FBE20"/>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93" name="object 71">
              <a:extLst>
                <a:ext uri="{FF2B5EF4-FFF2-40B4-BE49-F238E27FC236}">
                  <a16:creationId xmlns:a16="http://schemas.microsoft.com/office/drawing/2014/main" id="{3506B5E8-BF76-4BC5-9117-6B45628CF173}"/>
                </a:ext>
              </a:extLst>
            </p:cNvPr>
            <p:cNvSpPr txBox="1"/>
            <p:nvPr/>
          </p:nvSpPr>
          <p:spPr>
            <a:xfrm>
              <a:off x="3602920" y="6041002"/>
              <a:ext cx="64120" cy="132024"/>
            </a:xfrm>
            <a:prstGeom prst="rect">
              <a:avLst/>
            </a:prstGeom>
          </p:spPr>
          <p:txBody>
            <a:bodyPr vert="horz" wrap="none" lIns="0" tIns="0" rIns="0" bIns="0" rtlCol="0">
              <a:spAutoFit/>
            </a:bodyPr>
            <a:lstStyle/>
            <a:p>
              <a:pPr algn="ctr">
                <a:lnSpc>
                  <a:spcPts val="1100"/>
                </a:lnSpc>
              </a:pPr>
              <a:r>
                <a:rPr lang="en-GB" sz="900" dirty="0">
                  <a:solidFill>
                    <a:schemeClr val="tx1">
                      <a:lumMod val="85000"/>
                      <a:lumOff val="15000"/>
                    </a:schemeClr>
                  </a:solidFill>
                  <a:latin typeface="Arial"/>
                  <a:cs typeface="Arial"/>
                </a:rPr>
                <a:t>0</a:t>
              </a:r>
              <a:endParaRPr sz="900" dirty="0">
                <a:solidFill>
                  <a:schemeClr val="tx1">
                    <a:lumMod val="85000"/>
                    <a:lumOff val="15000"/>
                  </a:schemeClr>
                </a:solidFill>
                <a:latin typeface="Arial"/>
                <a:cs typeface="Arial"/>
              </a:endParaRPr>
            </a:p>
          </p:txBody>
        </p:sp>
        <p:sp>
          <p:nvSpPr>
            <p:cNvPr id="494" name="object 71">
              <a:extLst>
                <a:ext uri="{FF2B5EF4-FFF2-40B4-BE49-F238E27FC236}">
                  <a16:creationId xmlns:a16="http://schemas.microsoft.com/office/drawing/2014/main" id="{440E6666-4D42-4271-86F4-0E73AE2DEEEA}"/>
                </a:ext>
              </a:extLst>
            </p:cNvPr>
            <p:cNvSpPr txBox="1"/>
            <p:nvPr/>
          </p:nvSpPr>
          <p:spPr>
            <a:xfrm>
              <a:off x="3808460" y="6038577"/>
              <a:ext cx="128240" cy="132024"/>
            </a:xfrm>
            <a:prstGeom prst="rect">
              <a:avLst/>
            </a:prstGeom>
          </p:spPr>
          <p:txBody>
            <a:bodyPr vert="horz" wrap="none" lIns="0" tIns="0" rIns="0" bIns="0" rtlCol="0">
              <a:spAutoFit/>
            </a:bodyPr>
            <a:lstStyle/>
            <a:p>
              <a:pPr algn="ctr">
                <a:lnSpc>
                  <a:spcPts val="1100"/>
                </a:lnSpc>
              </a:pPr>
              <a:r>
                <a:rPr lang="en-GB" sz="900" dirty="0">
                  <a:solidFill>
                    <a:schemeClr val="tx1">
                      <a:lumMod val="85000"/>
                      <a:lumOff val="15000"/>
                    </a:schemeClr>
                  </a:solidFill>
                  <a:latin typeface="Arial"/>
                  <a:cs typeface="Arial"/>
                </a:rPr>
                <a:t>10</a:t>
              </a:r>
              <a:endParaRPr sz="900" dirty="0">
                <a:solidFill>
                  <a:schemeClr val="tx1">
                    <a:lumMod val="85000"/>
                    <a:lumOff val="15000"/>
                  </a:schemeClr>
                </a:solidFill>
                <a:latin typeface="Arial"/>
                <a:cs typeface="Arial"/>
              </a:endParaRPr>
            </a:p>
          </p:txBody>
        </p:sp>
        <p:sp>
          <p:nvSpPr>
            <p:cNvPr id="495" name="object 71">
              <a:extLst>
                <a:ext uri="{FF2B5EF4-FFF2-40B4-BE49-F238E27FC236}">
                  <a16:creationId xmlns:a16="http://schemas.microsoft.com/office/drawing/2014/main" id="{A0F0BEEB-20C1-4634-A614-56BC3EE2B2EF}"/>
                </a:ext>
              </a:extLst>
            </p:cNvPr>
            <p:cNvSpPr txBox="1"/>
            <p:nvPr/>
          </p:nvSpPr>
          <p:spPr>
            <a:xfrm>
              <a:off x="4042460" y="6041002"/>
              <a:ext cx="128240" cy="132024"/>
            </a:xfrm>
            <a:prstGeom prst="rect">
              <a:avLst/>
            </a:prstGeom>
          </p:spPr>
          <p:txBody>
            <a:bodyPr vert="horz" wrap="none" lIns="0" tIns="0" rIns="0" bIns="0" rtlCol="0">
              <a:spAutoFit/>
            </a:bodyPr>
            <a:lstStyle/>
            <a:p>
              <a:pPr algn="ctr">
                <a:lnSpc>
                  <a:spcPts val="1100"/>
                </a:lnSpc>
              </a:pPr>
              <a:r>
                <a:rPr lang="en-GB" sz="900" dirty="0">
                  <a:solidFill>
                    <a:schemeClr val="tx1">
                      <a:lumMod val="85000"/>
                      <a:lumOff val="15000"/>
                    </a:schemeClr>
                  </a:solidFill>
                  <a:latin typeface="Arial"/>
                  <a:cs typeface="Arial"/>
                </a:rPr>
                <a:t>20</a:t>
              </a:r>
              <a:endParaRPr sz="900" dirty="0">
                <a:solidFill>
                  <a:schemeClr val="tx1">
                    <a:lumMod val="85000"/>
                    <a:lumOff val="15000"/>
                  </a:schemeClr>
                </a:solidFill>
                <a:latin typeface="Arial"/>
                <a:cs typeface="Arial"/>
              </a:endParaRPr>
            </a:p>
          </p:txBody>
        </p:sp>
        <p:sp>
          <p:nvSpPr>
            <p:cNvPr id="496" name="object 71">
              <a:extLst>
                <a:ext uri="{FF2B5EF4-FFF2-40B4-BE49-F238E27FC236}">
                  <a16:creationId xmlns:a16="http://schemas.microsoft.com/office/drawing/2014/main" id="{E8B31F0A-3E05-479D-8D7E-41941F95DA84}"/>
                </a:ext>
              </a:extLst>
            </p:cNvPr>
            <p:cNvSpPr txBox="1"/>
            <p:nvPr/>
          </p:nvSpPr>
          <p:spPr>
            <a:xfrm>
              <a:off x="4280060" y="6041002"/>
              <a:ext cx="128240" cy="132024"/>
            </a:xfrm>
            <a:prstGeom prst="rect">
              <a:avLst/>
            </a:prstGeom>
          </p:spPr>
          <p:txBody>
            <a:bodyPr vert="horz" wrap="none" lIns="0" tIns="0" rIns="0" bIns="0" rtlCol="0">
              <a:spAutoFit/>
            </a:bodyPr>
            <a:lstStyle/>
            <a:p>
              <a:pPr algn="ctr">
                <a:lnSpc>
                  <a:spcPts val="1100"/>
                </a:lnSpc>
              </a:pPr>
              <a:r>
                <a:rPr lang="en-GB" sz="900" dirty="0">
                  <a:solidFill>
                    <a:schemeClr val="tx1">
                      <a:lumMod val="85000"/>
                      <a:lumOff val="15000"/>
                    </a:schemeClr>
                  </a:solidFill>
                  <a:latin typeface="Arial"/>
                  <a:cs typeface="Arial"/>
                </a:rPr>
                <a:t>30</a:t>
              </a:r>
              <a:endParaRPr sz="900" dirty="0">
                <a:solidFill>
                  <a:schemeClr val="tx1">
                    <a:lumMod val="85000"/>
                    <a:lumOff val="15000"/>
                  </a:schemeClr>
                </a:solidFill>
                <a:latin typeface="Arial"/>
                <a:cs typeface="Arial"/>
              </a:endParaRPr>
            </a:p>
          </p:txBody>
        </p:sp>
        <p:sp>
          <p:nvSpPr>
            <p:cNvPr id="497" name="object 71">
              <a:extLst>
                <a:ext uri="{FF2B5EF4-FFF2-40B4-BE49-F238E27FC236}">
                  <a16:creationId xmlns:a16="http://schemas.microsoft.com/office/drawing/2014/main" id="{9BDE2C6E-E32B-49DB-9532-16EC476F8499}"/>
                </a:ext>
              </a:extLst>
            </p:cNvPr>
            <p:cNvSpPr txBox="1"/>
            <p:nvPr/>
          </p:nvSpPr>
          <p:spPr>
            <a:xfrm>
              <a:off x="4517660" y="6041002"/>
              <a:ext cx="128240" cy="132024"/>
            </a:xfrm>
            <a:prstGeom prst="rect">
              <a:avLst/>
            </a:prstGeom>
          </p:spPr>
          <p:txBody>
            <a:bodyPr vert="horz" wrap="none" lIns="0" tIns="0" rIns="0" bIns="0" rtlCol="0">
              <a:spAutoFit/>
            </a:bodyPr>
            <a:lstStyle/>
            <a:p>
              <a:pPr algn="ctr">
                <a:lnSpc>
                  <a:spcPts val="1100"/>
                </a:lnSpc>
              </a:pPr>
              <a:r>
                <a:rPr lang="en-GB" sz="900" dirty="0">
                  <a:solidFill>
                    <a:schemeClr val="tx1">
                      <a:lumMod val="85000"/>
                      <a:lumOff val="15000"/>
                    </a:schemeClr>
                  </a:solidFill>
                  <a:latin typeface="Arial"/>
                  <a:cs typeface="Arial"/>
                </a:rPr>
                <a:t>40</a:t>
              </a:r>
              <a:endParaRPr sz="900" dirty="0">
                <a:solidFill>
                  <a:schemeClr val="tx1">
                    <a:lumMod val="85000"/>
                    <a:lumOff val="15000"/>
                  </a:schemeClr>
                </a:solidFill>
                <a:latin typeface="Arial"/>
                <a:cs typeface="Arial"/>
              </a:endParaRPr>
            </a:p>
          </p:txBody>
        </p:sp>
        <p:sp>
          <p:nvSpPr>
            <p:cNvPr id="498" name="object 71">
              <a:extLst>
                <a:ext uri="{FF2B5EF4-FFF2-40B4-BE49-F238E27FC236}">
                  <a16:creationId xmlns:a16="http://schemas.microsoft.com/office/drawing/2014/main" id="{0F0701EA-BAD1-4466-AC4D-F8C45D839261}"/>
                </a:ext>
              </a:extLst>
            </p:cNvPr>
            <p:cNvSpPr txBox="1"/>
            <p:nvPr/>
          </p:nvSpPr>
          <p:spPr>
            <a:xfrm>
              <a:off x="4751660" y="6041002"/>
              <a:ext cx="128240" cy="132024"/>
            </a:xfrm>
            <a:prstGeom prst="rect">
              <a:avLst/>
            </a:prstGeom>
          </p:spPr>
          <p:txBody>
            <a:bodyPr vert="horz" wrap="none" lIns="0" tIns="0" rIns="0" bIns="0" rtlCol="0">
              <a:spAutoFit/>
            </a:bodyPr>
            <a:lstStyle/>
            <a:p>
              <a:pPr algn="ctr">
                <a:lnSpc>
                  <a:spcPts val="1100"/>
                </a:lnSpc>
              </a:pPr>
              <a:r>
                <a:rPr lang="en-GB" sz="900" dirty="0">
                  <a:solidFill>
                    <a:schemeClr val="tx1">
                      <a:lumMod val="85000"/>
                      <a:lumOff val="15000"/>
                    </a:schemeClr>
                  </a:solidFill>
                  <a:latin typeface="Arial"/>
                  <a:cs typeface="Arial"/>
                </a:rPr>
                <a:t>50</a:t>
              </a:r>
              <a:endParaRPr sz="900" dirty="0">
                <a:solidFill>
                  <a:schemeClr val="tx1">
                    <a:lumMod val="85000"/>
                    <a:lumOff val="15000"/>
                  </a:schemeClr>
                </a:solidFill>
                <a:latin typeface="Arial"/>
                <a:cs typeface="Arial"/>
              </a:endParaRPr>
            </a:p>
          </p:txBody>
        </p:sp>
        <p:sp>
          <p:nvSpPr>
            <p:cNvPr id="499" name="object 71">
              <a:extLst>
                <a:ext uri="{FF2B5EF4-FFF2-40B4-BE49-F238E27FC236}">
                  <a16:creationId xmlns:a16="http://schemas.microsoft.com/office/drawing/2014/main" id="{765F165B-5D8E-44CD-9ACF-5109F837B524}"/>
                </a:ext>
              </a:extLst>
            </p:cNvPr>
            <p:cNvSpPr txBox="1"/>
            <p:nvPr/>
          </p:nvSpPr>
          <p:spPr>
            <a:xfrm>
              <a:off x="4989260" y="6041002"/>
              <a:ext cx="128240" cy="132024"/>
            </a:xfrm>
            <a:prstGeom prst="rect">
              <a:avLst/>
            </a:prstGeom>
          </p:spPr>
          <p:txBody>
            <a:bodyPr vert="horz" wrap="none" lIns="0" tIns="0" rIns="0" bIns="0" rtlCol="0">
              <a:spAutoFit/>
            </a:bodyPr>
            <a:lstStyle/>
            <a:p>
              <a:pPr algn="ctr">
                <a:lnSpc>
                  <a:spcPts val="1100"/>
                </a:lnSpc>
              </a:pPr>
              <a:r>
                <a:rPr lang="en-GB" sz="900" dirty="0">
                  <a:solidFill>
                    <a:schemeClr val="tx1">
                      <a:lumMod val="85000"/>
                      <a:lumOff val="15000"/>
                    </a:schemeClr>
                  </a:solidFill>
                  <a:latin typeface="Arial"/>
                  <a:cs typeface="Arial"/>
                </a:rPr>
                <a:t>60</a:t>
              </a:r>
              <a:endParaRPr sz="900" dirty="0">
                <a:solidFill>
                  <a:schemeClr val="tx1">
                    <a:lumMod val="85000"/>
                    <a:lumOff val="15000"/>
                  </a:schemeClr>
                </a:solidFill>
                <a:latin typeface="Arial"/>
                <a:cs typeface="Arial"/>
              </a:endParaRPr>
            </a:p>
          </p:txBody>
        </p:sp>
        <p:sp>
          <p:nvSpPr>
            <p:cNvPr id="500" name="object 71">
              <a:extLst>
                <a:ext uri="{FF2B5EF4-FFF2-40B4-BE49-F238E27FC236}">
                  <a16:creationId xmlns:a16="http://schemas.microsoft.com/office/drawing/2014/main" id="{12EEDB91-E4FC-44BD-B2F7-31CFEDB28207}"/>
                </a:ext>
              </a:extLst>
            </p:cNvPr>
            <p:cNvSpPr txBox="1"/>
            <p:nvPr/>
          </p:nvSpPr>
          <p:spPr>
            <a:xfrm>
              <a:off x="5226860" y="6041002"/>
              <a:ext cx="128240" cy="132024"/>
            </a:xfrm>
            <a:prstGeom prst="rect">
              <a:avLst/>
            </a:prstGeom>
          </p:spPr>
          <p:txBody>
            <a:bodyPr vert="horz" wrap="none" lIns="0" tIns="0" rIns="0" bIns="0" rtlCol="0">
              <a:spAutoFit/>
            </a:bodyPr>
            <a:lstStyle/>
            <a:p>
              <a:pPr algn="ctr">
                <a:lnSpc>
                  <a:spcPts val="1100"/>
                </a:lnSpc>
              </a:pPr>
              <a:r>
                <a:rPr lang="en-GB" sz="900" dirty="0">
                  <a:solidFill>
                    <a:schemeClr val="tx1">
                      <a:lumMod val="85000"/>
                      <a:lumOff val="15000"/>
                    </a:schemeClr>
                  </a:solidFill>
                  <a:latin typeface="Arial"/>
                  <a:cs typeface="Arial"/>
                </a:rPr>
                <a:t>70</a:t>
              </a:r>
              <a:endParaRPr sz="900" dirty="0">
                <a:solidFill>
                  <a:schemeClr val="tx1">
                    <a:lumMod val="85000"/>
                    <a:lumOff val="15000"/>
                  </a:schemeClr>
                </a:solidFill>
                <a:latin typeface="Arial"/>
                <a:cs typeface="Arial"/>
              </a:endParaRPr>
            </a:p>
          </p:txBody>
        </p:sp>
        <p:sp>
          <p:nvSpPr>
            <p:cNvPr id="501" name="object 71">
              <a:extLst>
                <a:ext uri="{FF2B5EF4-FFF2-40B4-BE49-F238E27FC236}">
                  <a16:creationId xmlns:a16="http://schemas.microsoft.com/office/drawing/2014/main" id="{46E6DE51-C2EA-4FD0-B210-49C950826207}"/>
                </a:ext>
              </a:extLst>
            </p:cNvPr>
            <p:cNvSpPr txBox="1"/>
            <p:nvPr/>
          </p:nvSpPr>
          <p:spPr>
            <a:xfrm>
              <a:off x="5460860" y="6041002"/>
              <a:ext cx="128240" cy="132024"/>
            </a:xfrm>
            <a:prstGeom prst="rect">
              <a:avLst/>
            </a:prstGeom>
          </p:spPr>
          <p:txBody>
            <a:bodyPr vert="horz" wrap="none" lIns="0" tIns="0" rIns="0" bIns="0" rtlCol="0">
              <a:spAutoFit/>
            </a:bodyPr>
            <a:lstStyle/>
            <a:p>
              <a:pPr algn="ctr">
                <a:lnSpc>
                  <a:spcPts val="1100"/>
                </a:lnSpc>
              </a:pPr>
              <a:r>
                <a:rPr lang="en-GB" sz="900" dirty="0">
                  <a:solidFill>
                    <a:schemeClr val="tx1">
                      <a:lumMod val="85000"/>
                      <a:lumOff val="15000"/>
                    </a:schemeClr>
                  </a:solidFill>
                  <a:latin typeface="Arial"/>
                  <a:cs typeface="Arial"/>
                </a:rPr>
                <a:t>80</a:t>
              </a:r>
              <a:endParaRPr sz="900" dirty="0">
                <a:solidFill>
                  <a:schemeClr val="tx1">
                    <a:lumMod val="85000"/>
                    <a:lumOff val="15000"/>
                  </a:schemeClr>
                </a:solidFill>
                <a:latin typeface="Arial"/>
                <a:cs typeface="Arial"/>
              </a:endParaRPr>
            </a:p>
          </p:txBody>
        </p:sp>
        <p:sp>
          <p:nvSpPr>
            <p:cNvPr id="502" name="object 71">
              <a:extLst>
                <a:ext uri="{FF2B5EF4-FFF2-40B4-BE49-F238E27FC236}">
                  <a16:creationId xmlns:a16="http://schemas.microsoft.com/office/drawing/2014/main" id="{9F211804-59DD-4472-8C0E-CC294EBC6D18}"/>
                </a:ext>
              </a:extLst>
            </p:cNvPr>
            <p:cNvSpPr txBox="1"/>
            <p:nvPr/>
          </p:nvSpPr>
          <p:spPr>
            <a:xfrm>
              <a:off x="5698460" y="6041002"/>
              <a:ext cx="128240" cy="132024"/>
            </a:xfrm>
            <a:prstGeom prst="rect">
              <a:avLst/>
            </a:prstGeom>
          </p:spPr>
          <p:txBody>
            <a:bodyPr vert="horz" wrap="none" lIns="0" tIns="0" rIns="0" bIns="0" rtlCol="0">
              <a:spAutoFit/>
            </a:bodyPr>
            <a:lstStyle/>
            <a:p>
              <a:pPr algn="ctr">
                <a:lnSpc>
                  <a:spcPts val="1100"/>
                </a:lnSpc>
              </a:pPr>
              <a:r>
                <a:rPr lang="en-GB" sz="900" dirty="0">
                  <a:solidFill>
                    <a:schemeClr val="tx1">
                      <a:lumMod val="85000"/>
                      <a:lumOff val="15000"/>
                    </a:schemeClr>
                  </a:solidFill>
                  <a:latin typeface="Arial"/>
                  <a:cs typeface="Arial"/>
                </a:rPr>
                <a:t>90</a:t>
              </a:r>
              <a:endParaRPr sz="900" dirty="0">
                <a:solidFill>
                  <a:schemeClr val="tx1">
                    <a:lumMod val="85000"/>
                    <a:lumOff val="15000"/>
                  </a:schemeClr>
                </a:solidFill>
                <a:latin typeface="Arial"/>
                <a:cs typeface="Arial"/>
              </a:endParaRPr>
            </a:p>
          </p:txBody>
        </p:sp>
        <p:sp>
          <p:nvSpPr>
            <p:cNvPr id="503" name="object 71">
              <a:extLst>
                <a:ext uri="{FF2B5EF4-FFF2-40B4-BE49-F238E27FC236}">
                  <a16:creationId xmlns:a16="http://schemas.microsoft.com/office/drawing/2014/main" id="{2E11185D-146F-49A2-BD9B-4099D1891A2C}"/>
                </a:ext>
              </a:extLst>
            </p:cNvPr>
            <p:cNvSpPr txBox="1"/>
            <p:nvPr/>
          </p:nvSpPr>
          <p:spPr>
            <a:xfrm>
              <a:off x="5904000" y="6041002"/>
              <a:ext cx="192360" cy="132024"/>
            </a:xfrm>
            <a:prstGeom prst="rect">
              <a:avLst/>
            </a:prstGeom>
          </p:spPr>
          <p:txBody>
            <a:bodyPr vert="horz" wrap="none" lIns="0" tIns="0" rIns="0" bIns="0" rtlCol="0">
              <a:spAutoFit/>
            </a:bodyPr>
            <a:lstStyle/>
            <a:p>
              <a:pPr algn="ctr">
                <a:lnSpc>
                  <a:spcPts val="1100"/>
                </a:lnSpc>
              </a:pPr>
              <a:r>
                <a:rPr lang="en-GB" sz="900" dirty="0">
                  <a:solidFill>
                    <a:schemeClr val="tx1">
                      <a:lumMod val="85000"/>
                      <a:lumOff val="15000"/>
                    </a:schemeClr>
                  </a:solidFill>
                  <a:latin typeface="Arial"/>
                  <a:cs typeface="Arial"/>
                </a:rPr>
                <a:t>100</a:t>
              </a:r>
              <a:endParaRPr sz="900" dirty="0">
                <a:solidFill>
                  <a:schemeClr val="tx1">
                    <a:lumMod val="85000"/>
                    <a:lumOff val="15000"/>
                  </a:schemeClr>
                </a:solidFill>
                <a:latin typeface="Arial"/>
                <a:cs typeface="Arial"/>
              </a:endParaRPr>
            </a:p>
          </p:txBody>
        </p:sp>
        <p:sp>
          <p:nvSpPr>
            <p:cNvPr id="504" name="object 71">
              <a:extLst>
                <a:ext uri="{FF2B5EF4-FFF2-40B4-BE49-F238E27FC236}">
                  <a16:creationId xmlns:a16="http://schemas.microsoft.com/office/drawing/2014/main" id="{E07031C1-0644-4F70-B8FA-05E15C61F6C9}"/>
                </a:ext>
              </a:extLst>
            </p:cNvPr>
            <p:cNvSpPr txBox="1"/>
            <p:nvPr/>
          </p:nvSpPr>
          <p:spPr>
            <a:xfrm>
              <a:off x="4595781" y="6239002"/>
              <a:ext cx="429606" cy="132024"/>
            </a:xfrm>
            <a:prstGeom prst="rect">
              <a:avLst/>
            </a:prstGeom>
          </p:spPr>
          <p:txBody>
            <a:bodyPr vert="horz" wrap="none" lIns="0" tIns="0" rIns="0" bIns="0" rtlCol="0">
              <a:spAutoFit/>
            </a:bodyPr>
            <a:lstStyle/>
            <a:p>
              <a:pPr algn="ctr">
                <a:lnSpc>
                  <a:spcPts val="1100"/>
                </a:lnSpc>
              </a:pPr>
              <a:r>
                <a:rPr lang="en-GB" sz="900" dirty="0">
                  <a:solidFill>
                    <a:schemeClr val="tx1">
                      <a:lumMod val="85000"/>
                      <a:lumOff val="15000"/>
                    </a:schemeClr>
                  </a:solidFill>
                  <a:latin typeface="Arial"/>
                  <a:cs typeface="Arial"/>
                </a:rPr>
                <a:t>Per cent</a:t>
              </a:r>
              <a:endParaRPr sz="900" dirty="0">
                <a:solidFill>
                  <a:schemeClr val="tx1">
                    <a:lumMod val="85000"/>
                    <a:lumOff val="15000"/>
                  </a:schemeClr>
                </a:solidFill>
                <a:latin typeface="Arial"/>
                <a:cs typeface="Arial"/>
              </a:endParaRPr>
            </a:p>
          </p:txBody>
        </p:sp>
        <p:sp>
          <p:nvSpPr>
            <p:cNvPr id="203" name="object 207">
              <a:extLst>
                <a:ext uri="{FF2B5EF4-FFF2-40B4-BE49-F238E27FC236}">
                  <a16:creationId xmlns:a16="http://schemas.microsoft.com/office/drawing/2014/main" id="{F78155B5-55C6-4EAC-B4E5-15AD8A402859}"/>
                </a:ext>
              </a:extLst>
            </p:cNvPr>
            <p:cNvSpPr/>
            <p:nvPr/>
          </p:nvSpPr>
          <p:spPr>
            <a:xfrm>
              <a:off x="1080000" y="1998000"/>
              <a:ext cx="108585" cy="108585"/>
            </a:xfrm>
            <a:custGeom>
              <a:avLst/>
              <a:gdLst/>
              <a:ahLst/>
              <a:cxnLst/>
              <a:rect l="l" t="t" r="r" b="b"/>
              <a:pathLst>
                <a:path w="108584" h="108585">
                  <a:moveTo>
                    <a:pt x="0" y="108000"/>
                  </a:moveTo>
                  <a:lnTo>
                    <a:pt x="108000" y="108000"/>
                  </a:lnTo>
                  <a:lnTo>
                    <a:pt x="108000" y="0"/>
                  </a:lnTo>
                  <a:lnTo>
                    <a:pt x="0" y="0"/>
                  </a:lnTo>
                  <a:lnTo>
                    <a:pt x="0" y="108000"/>
                  </a:lnTo>
                  <a:close/>
                </a:path>
              </a:pathLst>
            </a:custGeom>
            <a:solidFill>
              <a:srgbClr val="00AE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204" name="object 208">
              <a:extLst>
                <a:ext uri="{FF2B5EF4-FFF2-40B4-BE49-F238E27FC236}">
                  <a16:creationId xmlns:a16="http://schemas.microsoft.com/office/drawing/2014/main" id="{A43640B0-F651-4750-8FBE-0F9A2896E627}"/>
                </a:ext>
              </a:extLst>
            </p:cNvPr>
            <p:cNvSpPr/>
            <p:nvPr/>
          </p:nvSpPr>
          <p:spPr>
            <a:xfrm>
              <a:off x="1080000" y="2214000"/>
              <a:ext cx="108000" cy="108000"/>
            </a:xfrm>
            <a:custGeom>
              <a:avLst/>
              <a:gdLst/>
              <a:ahLst/>
              <a:cxnLst/>
              <a:rect l="l" t="t" r="r" b="b"/>
              <a:pathLst>
                <a:path w="153034" h="153035">
                  <a:moveTo>
                    <a:pt x="76377" y="0"/>
                  </a:moveTo>
                  <a:lnTo>
                    <a:pt x="0" y="76339"/>
                  </a:lnTo>
                  <a:lnTo>
                    <a:pt x="76377" y="152717"/>
                  </a:lnTo>
                  <a:lnTo>
                    <a:pt x="152742" y="76352"/>
                  </a:lnTo>
                  <a:lnTo>
                    <a:pt x="76377" y="0"/>
                  </a:lnTo>
                  <a:close/>
                </a:path>
              </a:pathLst>
            </a:custGeom>
            <a:solidFill>
              <a:srgbClr val="F78E1E"/>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205" name="object 209">
              <a:extLst>
                <a:ext uri="{FF2B5EF4-FFF2-40B4-BE49-F238E27FC236}">
                  <a16:creationId xmlns:a16="http://schemas.microsoft.com/office/drawing/2014/main" id="{4EEA0071-4F55-4DCB-A4B9-BA882637C321}"/>
                </a:ext>
              </a:extLst>
            </p:cNvPr>
            <p:cNvSpPr/>
            <p:nvPr/>
          </p:nvSpPr>
          <p:spPr>
            <a:xfrm>
              <a:off x="1080000" y="2430000"/>
              <a:ext cx="108000" cy="108000"/>
            </a:xfrm>
            <a:custGeom>
              <a:avLst/>
              <a:gdLst/>
              <a:ahLst/>
              <a:cxnLst/>
              <a:rect l="l" t="t" r="r" b="b"/>
              <a:pathLst>
                <a:path w="153035" h="153035">
                  <a:moveTo>
                    <a:pt x="75018" y="0"/>
                  </a:moveTo>
                  <a:lnTo>
                    <a:pt x="0" y="77685"/>
                  </a:lnTo>
                  <a:lnTo>
                    <a:pt x="77685" y="152704"/>
                  </a:lnTo>
                  <a:lnTo>
                    <a:pt x="152704" y="75018"/>
                  </a:lnTo>
                  <a:lnTo>
                    <a:pt x="75018" y="0"/>
                  </a:lnTo>
                  <a:close/>
                </a:path>
              </a:pathLst>
            </a:custGeom>
            <a:solidFill>
              <a:srgbClr val="88C540"/>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505" name="object 71">
              <a:extLst>
                <a:ext uri="{FF2B5EF4-FFF2-40B4-BE49-F238E27FC236}">
                  <a16:creationId xmlns:a16="http://schemas.microsoft.com/office/drawing/2014/main" id="{5BAFC54C-011B-4511-B49B-5270744AC34E}"/>
                </a:ext>
              </a:extLst>
            </p:cNvPr>
            <p:cNvSpPr txBox="1"/>
            <p:nvPr/>
          </p:nvSpPr>
          <p:spPr>
            <a:xfrm>
              <a:off x="1242000" y="1980000"/>
              <a:ext cx="230832" cy="130805"/>
            </a:xfrm>
            <a:prstGeom prst="rect">
              <a:avLst/>
            </a:prstGeom>
          </p:spPr>
          <p:txBody>
            <a:bodyPr vert="horz" wrap="none" lIns="0" tIns="0" rIns="0" bIns="0" rtlCol="0">
              <a:spAutoFit/>
            </a:bodyPr>
            <a:lstStyle/>
            <a:p>
              <a:pPr>
                <a:lnSpc>
                  <a:spcPts val="1100"/>
                </a:lnSpc>
              </a:pPr>
              <a:r>
                <a:rPr lang="ja-JP" altLang="en-US" sz="900" dirty="0">
                  <a:solidFill>
                    <a:schemeClr val="tx1">
                      <a:lumMod val="85000"/>
                      <a:lumOff val="15000"/>
                    </a:schemeClr>
                  </a:solidFill>
                  <a:latin typeface="Arial"/>
                  <a:cs typeface="Arial"/>
                </a:rPr>
                <a:t>国名</a:t>
              </a:r>
              <a:endParaRPr sz="900" dirty="0">
                <a:solidFill>
                  <a:schemeClr val="tx1">
                    <a:lumMod val="85000"/>
                    <a:lumOff val="15000"/>
                  </a:schemeClr>
                </a:solidFill>
                <a:latin typeface="Arial"/>
                <a:cs typeface="Arial"/>
              </a:endParaRPr>
            </a:p>
          </p:txBody>
        </p:sp>
        <p:sp>
          <p:nvSpPr>
            <p:cNvPr id="506" name="object 71">
              <a:extLst>
                <a:ext uri="{FF2B5EF4-FFF2-40B4-BE49-F238E27FC236}">
                  <a16:creationId xmlns:a16="http://schemas.microsoft.com/office/drawing/2014/main" id="{1E752B67-2109-49FC-870A-D852C0097F66}"/>
                </a:ext>
              </a:extLst>
            </p:cNvPr>
            <p:cNvSpPr txBox="1"/>
            <p:nvPr/>
          </p:nvSpPr>
          <p:spPr>
            <a:xfrm>
              <a:off x="1242000" y="2196000"/>
              <a:ext cx="689291" cy="130805"/>
            </a:xfrm>
            <a:prstGeom prst="rect">
              <a:avLst/>
            </a:prstGeom>
          </p:spPr>
          <p:txBody>
            <a:bodyPr vert="horz" wrap="none" lIns="0" tIns="0" rIns="0" bIns="0" rtlCol="0">
              <a:spAutoFit/>
            </a:bodyPr>
            <a:lstStyle/>
            <a:p>
              <a:pPr>
                <a:lnSpc>
                  <a:spcPts val="1100"/>
                </a:lnSpc>
              </a:pPr>
              <a:r>
                <a:rPr lang="ja-JP" altLang="en-US" sz="900" dirty="0">
                  <a:solidFill>
                    <a:schemeClr val="tx1">
                      <a:lumMod val="85000"/>
                      <a:lumOff val="15000"/>
                    </a:schemeClr>
                  </a:solidFill>
                  <a:latin typeface="Arial"/>
                  <a:cs typeface="Arial"/>
                </a:rPr>
                <a:t>最も低い地方</a:t>
              </a:r>
              <a:endParaRPr sz="900" dirty="0">
                <a:solidFill>
                  <a:schemeClr val="tx1">
                    <a:lumMod val="85000"/>
                    <a:lumOff val="15000"/>
                  </a:schemeClr>
                </a:solidFill>
                <a:latin typeface="Arial"/>
                <a:cs typeface="Arial"/>
              </a:endParaRPr>
            </a:p>
          </p:txBody>
        </p:sp>
        <p:sp>
          <p:nvSpPr>
            <p:cNvPr id="507" name="object 71">
              <a:extLst>
                <a:ext uri="{FF2B5EF4-FFF2-40B4-BE49-F238E27FC236}">
                  <a16:creationId xmlns:a16="http://schemas.microsoft.com/office/drawing/2014/main" id="{90648AA8-C275-4BDB-9D69-CC4DEF9D6ABC}"/>
                </a:ext>
              </a:extLst>
            </p:cNvPr>
            <p:cNvSpPr txBox="1"/>
            <p:nvPr/>
          </p:nvSpPr>
          <p:spPr>
            <a:xfrm>
              <a:off x="1242000" y="2412000"/>
              <a:ext cx="663643" cy="130805"/>
            </a:xfrm>
            <a:prstGeom prst="rect">
              <a:avLst/>
            </a:prstGeom>
          </p:spPr>
          <p:txBody>
            <a:bodyPr vert="horz" wrap="none" lIns="0" tIns="0" rIns="0" bIns="0" rtlCol="0">
              <a:spAutoFit/>
            </a:bodyPr>
            <a:lstStyle/>
            <a:p>
              <a:pPr>
                <a:lnSpc>
                  <a:spcPts val="1100"/>
                </a:lnSpc>
              </a:pPr>
              <a:r>
                <a:rPr lang="ja-JP" altLang="en-US" sz="900" dirty="0">
                  <a:solidFill>
                    <a:schemeClr val="tx1">
                      <a:lumMod val="85000"/>
                      <a:lumOff val="15000"/>
                    </a:schemeClr>
                  </a:solidFill>
                  <a:latin typeface="Arial"/>
                  <a:cs typeface="Arial"/>
                </a:rPr>
                <a:t>最も高い地方</a:t>
              </a:r>
              <a:endParaRPr sz="900" dirty="0">
                <a:solidFill>
                  <a:schemeClr val="tx1">
                    <a:lumMod val="85000"/>
                    <a:lumOff val="15000"/>
                  </a:schemeClr>
                </a:solidFill>
                <a:latin typeface="Arial"/>
                <a:cs typeface="Arial"/>
              </a:endParaRPr>
            </a:p>
          </p:txBody>
        </p:sp>
      </p:grpSp>
    </p:spTree>
    <p:extLst>
      <p:ext uri="{BB962C8B-B14F-4D97-AF65-F5344CB8AC3E}">
        <p14:creationId xmlns:p14="http://schemas.microsoft.com/office/powerpoint/2010/main" val="45477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3040DBC-8D6E-48C1-A278-7C5FD34AEB4B}"/>
              </a:ext>
            </a:extLst>
          </p:cNvPr>
          <p:cNvGrpSpPr/>
          <p:nvPr/>
        </p:nvGrpSpPr>
        <p:grpSpPr>
          <a:xfrm>
            <a:off x="0" y="0"/>
            <a:ext cx="10285200" cy="6153821"/>
            <a:chOff x="0" y="0"/>
            <a:chExt cx="10285200" cy="6153821"/>
          </a:xfrm>
        </p:grpSpPr>
        <p:cxnSp>
          <p:nvCxnSpPr>
            <p:cNvPr id="130" name="Straight Connector 129">
              <a:extLst>
                <a:ext uri="{FF2B5EF4-FFF2-40B4-BE49-F238E27FC236}">
                  <a16:creationId xmlns:a16="http://schemas.microsoft.com/office/drawing/2014/main" id="{3AD82ABC-339B-4F3A-8655-8427CEDF595C}"/>
                </a:ext>
              </a:extLst>
            </p:cNvPr>
            <p:cNvCxnSpPr/>
            <p:nvPr/>
          </p:nvCxnSpPr>
          <p:spPr>
            <a:xfrm>
              <a:off x="1155600" y="3959999"/>
              <a:ext cx="73080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28EABE4E-C720-4262-A6ED-C33E1A0B68D5}"/>
                </a:ext>
              </a:extLst>
            </p:cNvPr>
            <p:cNvCxnSpPr/>
            <p:nvPr/>
          </p:nvCxnSpPr>
          <p:spPr>
            <a:xfrm>
              <a:off x="1155600" y="1944000"/>
              <a:ext cx="0" cy="2016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defRPr/>
              </a:pPr>
              <a:r>
                <a:rPr lang="ja-JP" altLang="en-US" sz="2400" kern="100" dirty="0">
                  <a:solidFill>
                    <a:prstClr val="white"/>
                  </a:solidFill>
                  <a:latin typeface="Arial" panose="020B0604020202020204" pitchFamily="34" charset="0"/>
                  <a:cs typeface="Arial" panose="020B0604020202020204" pitchFamily="34" charset="0"/>
                </a:rPr>
                <a:t>セックスワーカーのコンドーム使用率、</a:t>
              </a:r>
              <a:r>
                <a:rPr lang="en-US" altLang="ja-JP" sz="2400" kern="100" dirty="0">
                  <a:solidFill>
                    <a:prstClr val="white"/>
                  </a:solidFill>
                  <a:latin typeface="Arial" panose="020B0604020202020204" pitchFamily="34" charset="0"/>
                  <a:cs typeface="Arial" panose="020B0604020202020204" pitchFamily="34" charset="0"/>
                </a:rPr>
                <a:t>2014–2018</a:t>
              </a:r>
              <a:endParaRPr kumimoji="0" lang="en-CH" sz="2400" b="0" i="0" u="none" strike="noStrike" kern="1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2" name="Rectangle 21">
              <a:extLst>
                <a:ext uri="{FF2B5EF4-FFF2-40B4-BE49-F238E27FC236}">
                  <a16:creationId xmlns:a16="http://schemas.microsoft.com/office/drawing/2014/main" id="{14E3AECC-C223-4008-8128-B22FA9776144}"/>
                </a:ext>
              </a:extLst>
            </p:cNvPr>
            <p:cNvSpPr/>
            <p:nvPr/>
          </p:nvSpPr>
          <p:spPr>
            <a:xfrm>
              <a:off x="360000" y="5907600"/>
              <a:ext cx="6870471" cy="246221"/>
            </a:xfrm>
            <a:prstGeom prst="rect">
              <a:avLst/>
            </a:prstGeom>
          </p:spPr>
          <p:txBody>
            <a:bodyPr wrap="none" lIns="0" tIns="0" rIns="0" bIns="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 </a:t>
              </a:r>
              <a:r>
                <a:rPr kumimoji="0" lang="en-GB"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Literature review by UNAIDS and the Key Populations Program of the </a:t>
              </a:r>
              <a:r>
                <a:rPr kumimoji="0" lang="en-GB" sz="800" b="0" i="0" u="none" strike="noStrike" kern="1200" cap="none" spc="0" normalizeH="0" baseline="0" noProof="0" dirty="0" err="1">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Center</a:t>
              </a:r>
              <a:r>
                <a:rPr kumimoji="0" lang="en-GB"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 for Public Health  and Human Rights, Johns Hopkins University.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See references at the end of the chapter for details.</a:t>
              </a:r>
              <a:endPar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endParaRPr>
            </a:p>
          </p:txBody>
        </p:sp>
        <p:sp>
          <p:nvSpPr>
            <p:cNvPr id="131" name="TextBox 130">
              <a:extLst>
                <a:ext uri="{FF2B5EF4-FFF2-40B4-BE49-F238E27FC236}">
                  <a16:creationId xmlns:a16="http://schemas.microsoft.com/office/drawing/2014/main" id="{D90CC6CC-10B7-483E-A9AD-33F3EA11C757}"/>
                </a:ext>
              </a:extLst>
            </p:cNvPr>
            <p:cNvSpPr txBox="1"/>
            <p:nvPr/>
          </p:nvSpPr>
          <p:spPr>
            <a:xfrm>
              <a:off x="1222656" y="4068000"/>
              <a:ext cx="153888" cy="405560"/>
            </a:xfrm>
            <a:prstGeom prst="rect">
              <a:avLst/>
            </a:prstGeom>
            <a:noFill/>
          </p:spPr>
          <p:txBody>
            <a:bodyPr vert="vert270" wrap="none" lIns="0" tIns="0" rIns="0" bIns="0" rtlCol="0">
              <a:spAutoFit/>
            </a:bodyPr>
            <a:lstStyle/>
            <a:p>
              <a:pPr algn="r"/>
              <a:r>
                <a:rPr lang="en-GB" sz="1000" dirty="0"/>
                <a:t>Mexico</a:t>
              </a:r>
              <a:endParaRPr lang="en-CH" sz="1000" dirty="0"/>
            </a:p>
          </p:txBody>
        </p:sp>
        <p:sp>
          <p:nvSpPr>
            <p:cNvPr id="132" name="TextBox 131">
              <a:extLst>
                <a:ext uri="{FF2B5EF4-FFF2-40B4-BE49-F238E27FC236}">
                  <a16:creationId xmlns:a16="http://schemas.microsoft.com/office/drawing/2014/main" id="{EA76393E-5D40-41A5-A893-7366D110983F}"/>
                </a:ext>
              </a:extLst>
            </p:cNvPr>
            <p:cNvSpPr txBox="1"/>
            <p:nvPr/>
          </p:nvSpPr>
          <p:spPr>
            <a:xfrm>
              <a:off x="1476000" y="4068000"/>
              <a:ext cx="153888" cy="581891"/>
            </a:xfrm>
            <a:prstGeom prst="rect">
              <a:avLst/>
            </a:prstGeom>
            <a:noFill/>
          </p:spPr>
          <p:txBody>
            <a:bodyPr vert="vert270" wrap="none" lIns="0" tIns="0" rIns="0" bIns="0" rtlCol="0">
              <a:spAutoFit/>
            </a:bodyPr>
            <a:lstStyle/>
            <a:p>
              <a:pPr algn="r"/>
              <a:r>
                <a:rPr lang="en-GB" sz="1000" dirty="0"/>
                <a:t>Cambodia</a:t>
              </a:r>
              <a:endParaRPr lang="en-CH" sz="1000" dirty="0"/>
            </a:p>
          </p:txBody>
        </p:sp>
        <p:sp>
          <p:nvSpPr>
            <p:cNvPr id="133" name="TextBox 132">
              <a:extLst>
                <a:ext uri="{FF2B5EF4-FFF2-40B4-BE49-F238E27FC236}">
                  <a16:creationId xmlns:a16="http://schemas.microsoft.com/office/drawing/2014/main" id="{D68B7226-6E48-4898-B636-524C92953B74}"/>
                </a:ext>
              </a:extLst>
            </p:cNvPr>
            <p:cNvSpPr txBox="1"/>
            <p:nvPr/>
          </p:nvSpPr>
          <p:spPr>
            <a:xfrm>
              <a:off x="1728000" y="4068000"/>
              <a:ext cx="153888" cy="1413849"/>
            </a:xfrm>
            <a:prstGeom prst="rect">
              <a:avLst/>
            </a:prstGeom>
            <a:noFill/>
          </p:spPr>
          <p:txBody>
            <a:bodyPr vert="vert270" wrap="none" lIns="0" tIns="0" rIns="0" bIns="0" rtlCol="0">
              <a:spAutoFit/>
            </a:bodyPr>
            <a:lstStyle/>
            <a:p>
              <a:pPr algn="r"/>
              <a:r>
                <a:rPr lang="en-GB" sz="1000" dirty="0"/>
                <a:t>Iran (Islamic Republic of)</a:t>
              </a:r>
              <a:endParaRPr lang="en-CH" sz="1000" dirty="0"/>
            </a:p>
          </p:txBody>
        </p:sp>
        <p:sp>
          <p:nvSpPr>
            <p:cNvPr id="134" name="TextBox 133">
              <a:extLst>
                <a:ext uri="{FF2B5EF4-FFF2-40B4-BE49-F238E27FC236}">
                  <a16:creationId xmlns:a16="http://schemas.microsoft.com/office/drawing/2014/main" id="{73FB8517-0A40-47BD-AFC7-425A3ABA7B7D}"/>
                </a:ext>
              </a:extLst>
            </p:cNvPr>
            <p:cNvSpPr txBox="1"/>
            <p:nvPr/>
          </p:nvSpPr>
          <p:spPr>
            <a:xfrm>
              <a:off x="1980000" y="4068000"/>
              <a:ext cx="153888" cy="426399"/>
            </a:xfrm>
            <a:prstGeom prst="rect">
              <a:avLst/>
            </a:prstGeom>
            <a:noFill/>
          </p:spPr>
          <p:txBody>
            <a:bodyPr vert="vert270" wrap="none" lIns="0" tIns="0" rIns="0" bIns="0" rtlCol="0">
              <a:spAutoFit/>
            </a:bodyPr>
            <a:lstStyle/>
            <a:p>
              <a:pPr algn="r"/>
              <a:r>
                <a:rPr lang="en-GB" sz="1000" dirty="0"/>
                <a:t>Zambia</a:t>
              </a:r>
              <a:endParaRPr lang="en-CH" sz="1000" dirty="0"/>
            </a:p>
          </p:txBody>
        </p:sp>
        <p:sp>
          <p:nvSpPr>
            <p:cNvPr id="135" name="TextBox 134">
              <a:extLst>
                <a:ext uri="{FF2B5EF4-FFF2-40B4-BE49-F238E27FC236}">
                  <a16:creationId xmlns:a16="http://schemas.microsoft.com/office/drawing/2014/main" id="{7F5131F9-0173-4FCA-B187-835B87B9ADD6}"/>
                </a:ext>
              </a:extLst>
            </p:cNvPr>
            <p:cNvSpPr txBox="1"/>
            <p:nvPr/>
          </p:nvSpPr>
          <p:spPr>
            <a:xfrm>
              <a:off x="2232000" y="4068000"/>
              <a:ext cx="153888" cy="468077"/>
            </a:xfrm>
            <a:prstGeom prst="rect">
              <a:avLst/>
            </a:prstGeom>
            <a:noFill/>
          </p:spPr>
          <p:txBody>
            <a:bodyPr vert="vert270" wrap="none" lIns="0" tIns="0" rIns="0" bIns="0" rtlCol="0">
              <a:spAutoFit/>
            </a:bodyPr>
            <a:lstStyle/>
            <a:p>
              <a:pPr algn="r"/>
              <a:r>
                <a:rPr lang="en-GB" sz="1000" dirty="0"/>
                <a:t>Rwanda</a:t>
              </a:r>
              <a:endParaRPr lang="en-CH" sz="1000" dirty="0"/>
            </a:p>
          </p:txBody>
        </p:sp>
        <p:sp>
          <p:nvSpPr>
            <p:cNvPr id="136" name="TextBox 135">
              <a:extLst>
                <a:ext uri="{FF2B5EF4-FFF2-40B4-BE49-F238E27FC236}">
                  <a16:creationId xmlns:a16="http://schemas.microsoft.com/office/drawing/2014/main" id="{3E06B58F-E919-4199-A204-7415692BA33C}"/>
                </a:ext>
              </a:extLst>
            </p:cNvPr>
            <p:cNvSpPr txBox="1"/>
            <p:nvPr/>
          </p:nvSpPr>
          <p:spPr>
            <a:xfrm>
              <a:off x="2484000" y="4068000"/>
              <a:ext cx="153888" cy="440826"/>
            </a:xfrm>
            <a:prstGeom prst="rect">
              <a:avLst/>
            </a:prstGeom>
            <a:noFill/>
          </p:spPr>
          <p:txBody>
            <a:bodyPr vert="vert270" wrap="none" lIns="0" tIns="0" rIns="0" bIns="0" rtlCol="0">
              <a:spAutoFit/>
            </a:bodyPr>
            <a:lstStyle/>
            <a:p>
              <a:pPr algn="r"/>
              <a:r>
                <a:rPr lang="en-GB" sz="1000" dirty="0"/>
                <a:t>Ukraine</a:t>
              </a:r>
              <a:endParaRPr lang="en-CH" sz="1000" dirty="0"/>
            </a:p>
          </p:txBody>
        </p:sp>
        <p:sp>
          <p:nvSpPr>
            <p:cNvPr id="137" name="TextBox 136">
              <a:extLst>
                <a:ext uri="{FF2B5EF4-FFF2-40B4-BE49-F238E27FC236}">
                  <a16:creationId xmlns:a16="http://schemas.microsoft.com/office/drawing/2014/main" id="{DEC7762C-D399-4A09-A57D-53D166026EBC}"/>
                </a:ext>
              </a:extLst>
            </p:cNvPr>
            <p:cNvSpPr txBox="1"/>
            <p:nvPr/>
          </p:nvSpPr>
          <p:spPr>
            <a:xfrm>
              <a:off x="2736000" y="4068000"/>
              <a:ext cx="153888" cy="488916"/>
            </a:xfrm>
            <a:prstGeom prst="rect">
              <a:avLst/>
            </a:prstGeom>
            <a:noFill/>
          </p:spPr>
          <p:txBody>
            <a:bodyPr vert="vert270" wrap="none" lIns="0" tIns="0" rIns="0" bIns="0" rtlCol="0">
              <a:spAutoFit/>
            </a:bodyPr>
            <a:lstStyle/>
            <a:p>
              <a:pPr algn="r"/>
              <a:r>
                <a:rPr lang="en-GB" sz="1000" dirty="0"/>
                <a:t>Pakistan</a:t>
              </a:r>
              <a:endParaRPr lang="en-CH" sz="1000" dirty="0"/>
            </a:p>
          </p:txBody>
        </p:sp>
        <p:sp>
          <p:nvSpPr>
            <p:cNvPr id="138" name="TextBox 137">
              <a:extLst>
                <a:ext uri="{FF2B5EF4-FFF2-40B4-BE49-F238E27FC236}">
                  <a16:creationId xmlns:a16="http://schemas.microsoft.com/office/drawing/2014/main" id="{352A642F-F82E-456E-9A54-1D7A078AB2E6}"/>
                </a:ext>
              </a:extLst>
            </p:cNvPr>
            <p:cNvSpPr txBox="1"/>
            <p:nvPr/>
          </p:nvSpPr>
          <p:spPr>
            <a:xfrm>
              <a:off x="2988000" y="4068000"/>
              <a:ext cx="153888" cy="333426"/>
            </a:xfrm>
            <a:prstGeom prst="rect">
              <a:avLst/>
            </a:prstGeom>
            <a:noFill/>
          </p:spPr>
          <p:txBody>
            <a:bodyPr vert="vert270" wrap="none" lIns="0" tIns="0" rIns="0" bIns="0" rtlCol="0">
              <a:spAutoFit/>
            </a:bodyPr>
            <a:lstStyle/>
            <a:p>
              <a:pPr algn="r"/>
              <a:r>
                <a:rPr lang="en-GB" sz="1000" dirty="0"/>
                <a:t>China</a:t>
              </a:r>
              <a:endParaRPr lang="en-CH" sz="1000" dirty="0"/>
            </a:p>
          </p:txBody>
        </p:sp>
        <p:sp>
          <p:nvSpPr>
            <p:cNvPr id="139" name="TextBox 138">
              <a:extLst>
                <a:ext uri="{FF2B5EF4-FFF2-40B4-BE49-F238E27FC236}">
                  <a16:creationId xmlns:a16="http://schemas.microsoft.com/office/drawing/2014/main" id="{4A15038F-51C3-44FA-AC8D-FE45BE61D14F}"/>
                </a:ext>
              </a:extLst>
            </p:cNvPr>
            <p:cNvSpPr txBox="1"/>
            <p:nvPr/>
          </p:nvSpPr>
          <p:spPr>
            <a:xfrm>
              <a:off x="3240000" y="4068000"/>
              <a:ext cx="153888" cy="751809"/>
            </a:xfrm>
            <a:prstGeom prst="rect">
              <a:avLst/>
            </a:prstGeom>
            <a:noFill/>
          </p:spPr>
          <p:txBody>
            <a:bodyPr vert="vert270" wrap="none" lIns="0" tIns="0" rIns="0" bIns="0" rtlCol="0">
              <a:spAutoFit/>
            </a:bodyPr>
            <a:lstStyle/>
            <a:p>
              <a:pPr algn="r"/>
              <a:r>
                <a:rPr lang="en-GB" sz="1000" dirty="0"/>
                <a:t>Burkina Faso</a:t>
              </a:r>
              <a:endParaRPr lang="en-CH" sz="1000" dirty="0"/>
            </a:p>
          </p:txBody>
        </p:sp>
        <p:sp>
          <p:nvSpPr>
            <p:cNvPr id="140" name="TextBox 139">
              <a:extLst>
                <a:ext uri="{FF2B5EF4-FFF2-40B4-BE49-F238E27FC236}">
                  <a16:creationId xmlns:a16="http://schemas.microsoft.com/office/drawing/2014/main" id="{14416D5B-395D-44E3-908C-8B009B28D15B}"/>
                </a:ext>
              </a:extLst>
            </p:cNvPr>
            <p:cNvSpPr txBox="1"/>
            <p:nvPr/>
          </p:nvSpPr>
          <p:spPr>
            <a:xfrm>
              <a:off x="3492000" y="4068000"/>
              <a:ext cx="153888" cy="399148"/>
            </a:xfrm>
            <a:prstGeom prst="rect">
              <a:avLst/>
            </a:prstGeom>
            <a:noFill/>
          </p:spPr>
          <p:txBody>
            <a:bodyPr vert="vert270" wrap="none" lIns="0" tIns="0" rIns="0" bIns="0" rtlCol="0">
              <a:spAutoFit/>
            </a:bodyPr>
            <a:lstStyle/>
            <a:p>
              <a:pPr algn="r"/>
              <a:r>
                <a:rPr lang="en-GB" sz="1000" dirty="0"/>
                <a:t>Malawi</a:t>
              </a:r>
              <a:endParaRPr lang="en-CH" sz="1000" dirty="0"/>
            </a:p>
          </p:txBody>
        </p:sp>
        <p:sp>
          <p:nvSpPr>
            <p:cNvPr id="141" name="TextBox 140">
              <a:extLst>
                <a:ext uri="{FF2B5EF4-FFF2-40B4-BE49-F238E27FC236}">
                  <a16:creationId xmlns:a16="http://schemas.microsoft.com/office/drawing/2014/main" id="{48DB7556-2A9F-4BE2-A4FB-EC35D9AFF5E4}"/>
                </a:ext>
              </a:extLst>
            </p:cNvPr>
            <p:cNvSpPr txBox="1"/>
            <p:nvPr/>
          </p:nvSpPr>
          <p:spPr>
            <a:xfrm>
              <a:off x="3744000" y="4068000"/>
              <a:ext cx="153888" cy="405560"/>
            </a:xfrm>
            <a:prstGeom prst="rect">
              <a:avLst/>
            </a:prstGeom>
            <a:noFill/>
          </p:spPr>
          <p:txBody>
            <a:bodyPr vert="vert270" wrap="none" lIns="0" tIns="0" rIns="0" bIns="0" rtlCol="0">
              <a:spAutoFit/>
            </a:bodyPr>
            <a:lstStyle/>
            <a:p>
              <a:pPr algn="r"/>
              <a:r>
                <a:rPr lang="en-GB" sz="1000" dirty="0"/>
                <a:t>Nigeria</a:t>
              </a:r>
              <a:endParaRPr lang="en-CH" sz="1000" dirty="0"/>
            </a:p>
          </p:txBody>
        </p:sp>
        <p:sp>
          <p:nvSpPr>
            <p:cNvPr id="142" name="TextBox 141">
              <a:extLst>
                <a:ext uri="{FF2B5EF4-FFF2-40B4-BE49-F238E27FC236}">
                  <a16:creationId xmlns:a16="http://schemas.microsoft.com/office/drawing/2014/main" id="{4719248B-54EF-484A-8168-9248F565DFD5}"/>
                </a:ext>
              </a:extLst>
            </p:cNvPr>
            <p:cNvSpPr txBox="1"/>
            <p:nvPr/>
          </p:nvSpPr>
          <p:spPr>
            <a:xfrm>
              <a:off x="3996000" y="4068000"/>
              <a:ext cx="153888" cy="517770"/>
            </a:xfrm>
            <a:prstGeom prst="rect">
              <a:avLst/>
            </a:prstGeom>
            <a:noFill/>
          </p:spPr>
          <p:txBody>
            <a:bodyPr vert="vert270" wrap="none" lIns="0" tIns="0" rIns="0" bIns="0" rtlCol="0">
              <a:spAutoFit/>
            </a:bodyPr>
            <a:lstStyle/>
            <a:p>
              <a:pPr algn="r"/>
              <a:r>
                <a:rPr lang="en-GB" sz="1000" dirty="0"/>
                <a:t>Mongolia</a:t>
              </a:r>
              <a:endParaRPr lang="en-CH" sz="1000" dirty="0"/>
            </a:p>
          </p:txBody>
        </p:sp>
        <p:sp>
          <p:nvSpPr>
            <p:cNvPr id="143" name="TextBox 142">
              <a:extLst>
                <a:ext uri="{FF2B5EF4-FFF2-40B4-BE49-F238E27FC236}">
                  <a16:creationId xmlns:a16="http://schemas.microsoft.com/office/drawing/2014/main" id="{6C8EF13E-E7F6-4A80-97B0-16A664F679BA}"/>
                </a:ext>
              </a:extLst>
            </p:cNvPr>
            <p:cNvSpPr txBox="1"/>
            <p:nvPr/>
          </p:nvSpPr>
          <p:spPr>
            <a:xfrm>
              <a:off x="4248000" y="4068000"/>
              <a:ext cx="153888" cy="679674"/>
            </a:xfrm>
            <a:prstGeom prst="rect">
              <a:avLst/>
            </a:prstGeom>
            <a:noFill/>
          </p:spPr>
          <p:txBody>
            <a:bodyPr vert="vert270" wrap="none" lIns="0" tIns="0" rIns="0" bIns="0" rtlCol="0">
              <a:spAutoFit/>
            </a:bodyPr>
            <a:lstStyle/>
            <a:p>
              <a:pPr algn="r"/>
              <a:r>
                <a:rPr lang="en-GB" sz="1000" dirty="0"/>
                <a:t>Montenegro</a:t>
              </a:r>
              <a:endParaRPr lang="en-CH" sz="1000" dirty="0"/>
            </a:p>
          </p:txBody>
        </p:sp>
        <p:sp>
          <p:nvSpPr>
            <p:cNvPr id="144" name="TextBox 143">
              <a:extLst>
                <a:ext uri="{FF2B5EF4-FFF2-40B4-BE49-F238E27FC236}">
                  <a16:creationId xmlns:a16="http://schemas.microsoft.com/office/drawing/2014/main" id="{E15751BD-95CF-42DE-B48E-7BAA25C58DA2}"/>
                </a:ext>
              </a:extLst>
            </p:cNvPr>
            <p:cNvSpPr txBox="1"/>
            <p:nvPr/>
          </p:nvSpPr>
          <p:spPr>
            <a:xfrm>
              <a:off x="4500000" y="4068000"/>
              <a:ext cx="153888" cy="671659"/>
            </a:xfrm>
            <a:prstGeom prst="rect">
              <a:avLst/>
            </a:prstGeom>
            <a:noFill/>
          </p:spPr>
          <p:txBody>
            <a:bodyPr vert="vert270" wrap="none" lIns="0" tIns="0" rIns="0" bIns="0" rtlCol="0">
              <a:spAutoFit/>
            </a:bodyPr>
            <a:lstStyle/>
            <a:p>
              <a:pPr algn="r"/>
              <a:r>
                <a:rPr lang="en-GB" sz="1000" dirty="0"/>
                <a:t>Bangladesh</a:t>
              </a:r>
              <a:endParaRPr lang="en-CH" sz="1000" dirty="0"/>
            </a:p>
          </p:txBody>
        </p:sp>
        <p:sp>
          <p:nvSpPr>
            <p:cNvPr id="145" name="TextBox 144">
              <a:extLst>
                <a:ext uri="{FF2B5EF4-FFF2-40B4-BE49-F238E27FC236}">
                  <a16:creationId xmlns:a16="http://schemas.microsoft.com/office/drawing/2014/main" id="{11C755D0-3497-4F7F-84F5-ECAC0DCFE8EB}"/>
                </a:ext>
              </a:extLst>
            </p:cNvPr>
            <p:cNvSpPr txBox="1"/>
            <p:nvPr/>
          </p:nvSpPr>
          <p:spPr>
            <a:xfrm>
              <a:off x="4752000" y="4068000"/>
              <a:ext cx="153888" cy="476092"/>
            </a:xfrm>
            <a:prstGeom prst="rect">
              <a:avLst/>
            </a:prstGeom>
            <a:noFill/>
          </p:spPr>
          <p:txBody>
            <a:bodyPr vert="vert270" wrap="none" lIns="0" tIns="0" rIns="0" bIns="0" rtlCol="0">
              <a:spAutoFit/>
            </a:bodyPr>
            <a:lstStyle/>
            <a:p>
              <a:pPr algn="r"/>
              <a:r>
                <a:rPr lang="en-GB" sz="1000" dirty="0"/>
                <a:t>Eswatini</a:t>
              </a:r>
              <a:endParaRPr lang="en-CH" sz="1000" dirty="0"/>
            </a:p>
          </p:txBody>
        </p:sp>
        <p:sp>
          <p:nvSpPr>
            <p:cNvPr id="146" name="TextBox 145">
              <a:extLst>
                <a:ext uri="{FF2B5EF4-FFF2-40B4-BE49-F238E27FC236}">
                  <a16:creationId xmlns:a16="http://schemas.microsoft.com/office/drawing/2014/main" id="{C7C64C79-52DE-4687-A801-FD8B3CE95239}"/>
                </a:ext>
              </a:extLst>
            </p:cNvPr>
            <p:cNvSpPr txBox="1"/>
            <p:nvPr/>
          </p:nvSpPr>
          <p:spPr>
            <a:xfrm>
              <a:off x="5004000" y="4068000"/>
              <a:ext cx="153888" cy="525786"/>
            </a:xfrm>
            <a:prstGeom prst="rect">
              <a:avLst/>
            </a:prstGeom>
            <a:noFill/>
          </p:spPr>
          <p:txBody>
            <a:bodyPr vert="vert270" wrap="none" lIns="0" tIns="0" rIns="0" bIns="0" rtlCol="0">
              <a:spAutoFit/>
            </a:bodyPr>
            <a:lstStyle/>
            <a:p>
              <a:pPr algn="r"/>
              <a:r>
                <a:rPr lang="en-GB" sz="1000" dirty="0"/>
                <a:t>Viet Nam</a:t>
              </a:r>
              <a:endParaRPr lang="en-CH" sz="1000" dirty="0"/>
            </a:p>
          </p:txBody>
        </p:sp>
        <p:sp>
          <p:nvSpPr>
            <p:cNvPr id="147" name="TextBox 146">
              <a:extLst>
                <a:ext uri="{FF2B5EF4-FFF2-40B4-BE49-F238E27FC236}">
                  <a16:creationId xmlns:a16="http://schemas.microsoft.com/office/drawing/2014/main" id="{62D0D562-A185-4663-A5C7-9DEDF3344D34}"/>
                </a:ext>
              </a:extLst>
            </p:cNvPr>
            <p:cNvSpPr txBox="1"/>
            <p:nvPr/>
          </p:nvSpPr>
          <p:spPr>
            <a:xfrm>
              <a:off x="5256000" y="4068000"/>
              <a:ext cx="153888" cy="325410"/>
            </a:xfrm>
            <a:prstGeom prst="rect">
              <a:avLst/>
            </a:prstGeom>
            <a:noFill/>
          </p:spPr>
          <p:txBody>
            <a:bodyPr vert="vert270" wrap="none" lIns="0" tIns="0" rIns="0" bIns="0" rtlCol="0">
              <a:spAutoFit/>
            </a:bodyPr>
            <a:lstStyle/>
            <a:p>
              <a:pPr algn="r"/>
              <a:r>
                <a:rPr lang="en-GB" sz="1000" dirty="0"/>
                <a:t>Benin</a:t>
              </a:r>
              <a:endParaRPr lang="en-CH" sz="1000" dirty="0"/>
            </a:p>
          </p:txBody>
        </p:sp>
        <p:sp>
          <p:nvSpPr>
            <p:cNvPr id="148" name="TextBox 147">
              <a:extLst>
                <a:ext uri="{FF2B5EF4-FFF2-40B4-BE49-F238E27FC236}">
                  <a16:creationId xmlns:a16="http://schemas.microsoft.com/office/drawing/2014/main" id="{F9454EBF-ACD6-4BC3-B491-61C1F97EFB55}"/>
                </a:ext>
              </a:extLst>
            </p:cNvPr>
            <p:cNvSpPr txBox="1"/>
            <p:nvPr/>
          </p:nvSpPr>
          <p:spPr>
            <a:xfrm>
              <a:off x="5508000" y="4068000"/>
              <a:ext cx="153888" cy="559449"/>
            </a:xfrm>
            <a:prstGeom prst="rect">
              <a:avLst/>
            </a:prstGeom>
            <a:noFill/>
          </p:spPr>
          <p:txBody>
            <a:bodyPr vert="vert270" wrap="none" lIns="0" tIns="0" rIns="0" bIns="0" rtlCol="0">
              <a:spAutoFit/>
            </a:bodyPr>
            <a:lstStyle/>
            <a:p>
              <a:pPr algn="r"/>
              <a:r>
                <a:rPr lang="en-GB" sz="1000" dirty="0"/>
                <a:t>Botswana</a:t>
              </a:r>
              <a:endParaRPr lang="en-CH" sz="1000" dirty="0"/>
            </a:p>
          </p:txBody>
        </p:sp>
        <p:sp>
          <p:nvSpPr>
            <p:cNvPr id="149" name="TextBox 148">
              <a:extLst>
                <a:ext uri="{FF2B5EF4-FFF2-40B4-BE49-F238E27FC236}">
                  <a16:creationId xmlns:a16="http://schemas.microsoft.com/office/drawing/2014/main" id="{66986FBD-14F0-4A7E-A415-664C50AC4F8A}"/>
                </a:ext>
              </a:extLst>
            </p:cNvPr>
            <p:cNvSpPr txBox="1"/>
            <p:nvPr/>
          </p:nvSpPr>
          <p:spPr>
            <a:xfrm>
              <a:off x="5760000" y="4068000"/>
              <a:ext cx="153888" cy="533800"/>
            </a:xfrm>
            <a:prstGeom prst="rect">
              <a:avLst/>
            </a:prstGeom>
            <a:noFill/>
          </p:spPr>
          <p:txBody>
            <a:bodyPr vert="vert270" wrap="none" lIns="0" tIns="0" rIns="0" bIns="0" rtlCol="0">
              <a:spAutoFit/>
            </a:bodyPr>
            <a:lstStyle/>
            <a:p>
              <a:pPr algn="r"/>
              <a:r>
                <a:rPr lang="en-GB" sz="1000" dirty="0"/>
                <a:t>Myanmar</a:t>
              </a:r>
              <a:endParaRPr lang="en-CH" sz="1000" dirty="0"/>
            </a:p>
          </p:txBody>
        </p:sp>
        <p:sp>
          <p:nvSpPr>
            <p:cNvPr id="150" name="TextBox 149">
              <a:extLst>
                <a:ext uri="{FF2B5EF4-FFF2-40B4-BE49-F238E27FC236}">
                  <a16:creationId xmlns:a16="http://schemas.microsoft.com/office/drawing/2014/main" id="{0ACB4370-C23B-4B17-B1CF-206BB056A7D6}"/>
                </a:ext>
              </a:extLst>
            </p:cNvPr>
            <p:cNvSpPr txBox="1"/>
            <p:nvPr/>
          </p:nvSpPr>
          <p:spPr>
            <a:xfrm>
              <a:off x="6012000" y="4068000"/>
              <a:ext cx="153888" cy="360676"/>
            </a:xfrm>
            <a:prstGeom prst="rect">
              <a:avLst/>
            </a:prstGeom>
            <a:noFill/>
          </p:spPr>
          <p:txBody>
            <a:bodyPr vert="vert270" wrap="none" lIns="0" tIns="0" rIns="0" bIns="0" rtlCol="0">
              <a:spAutoFit/>
            </a:bodyPr>
            <a:lstStyle/>
            <a:p>
              <a:pPr algn="r"/>
              <a:r>
                <a:rPr lang="en-GB" sz="1000" dirty="0"/>
                <a:t>Kenya</a:t>
              </a:r>
              <a:endParaRPr lang="en-CH" sz="1000" dirty="0"/>
            </a:p>
          </p:txBody>
        </p:sp>
        <p:sp>
          <p:nvSpPr>
            <p:cNvPr id="151" name="TextBox 150">
              <a:extLst>
                <a:ext uri="{FF2B5EF4-FFF2-40B4-BE49-F238E27FC236}">
                  <a16:creationId xmlns:a16="http://schemas.microsoft.com/office/drawing/2014/main" id="{DF794FC0-A5CD-4957-9DC4-DA92326078EE}"/>
                </a:ext>
              </a:extLst>
            </p:cNvPr>
            <p:cNvSpPr txBox="1"/>
            <p:nvPr/>
          </p:nvSpPr>
          <p:spPr>
            <a:xfrm>
              <a:off x="6264000" y="4068000"/>
              <a:ext cx="153888" cy="445635"/>
            </a:xfrm>
            <a:prstGeom prst="rect">
              <a:avLst/>
            </a:prstGeom>
            <a:noFill/>
          </p:spPr>
          <p:txBody>
            <a:bodyPr vert="vert270" wrap="none" lIns="0" tIns="0" rIns="0" bIns="0" rtlCol="0">
              <a:spAutoFit/>
            </a:bodyPr>
            <a:lstStyle/>
            <a:p>
              <a:pPr algn="r"/>
              <a:r>
                <a:rPr lang="en-GB" sz="1000" dirty="0"/>
                <a:t>Uganda</a:t>
              </a:r>
              <a:endParaRPr lang="en-CH" sz="1000" dirty="0"/>
            </a:p>
          </p:txBody>
        </p:sp>
        <p:sp>
          <p:nvSpPr>
            <p:cNvPr id="152" name="TextBox 151">
              <a:extLst>
                <a:ext uri="{FF2B5EF4-FFF2-40B4-BE49-F238E27FC236}">
                  <a16:creationId xmlns:a16="http://schemas.microsoft.com/office/drawing/2014/main" id="{0DD2C15F-6269-479E-BF12-114A474A6DD6}"/>
                </a:ext>
              </a:extLst>
            </p:cNvPr>
            <p:cNvSpPr txBox="1"/>
            <p:nvPr/>
          </p:nvSpPr>
          <p:spPr>
            <a:xfrm>
              <a:off x="6516000" y="4068000"/>
              <a:ext cx="153888" cy="445635"/>
            </a:xfrm>
            <a:prstGeom prst="rect">
              <a:avLst/>
            </a:prstGeom>
            <a:noFill/>
          </p:spPr>
          <p:txBody>
            <a:bodyPr vert="vert270" wrap="none" lIns="0" tIns="0" rIns="0" bIns="0" rtlCol="0">
              <a:spAutoFit/>
            </a:bodyPr>
            <a:lstStyle/>
            <a:p>
              <a:pPr algn="r"/>
              <a:r>
                <a:rPr lang="en-GB" sz="1000" dirty="0"/>
                <a:t>Guyana</a:t>
              </a:r>
              <a:endParaRPr lang="en-CH" sz="1000" dirty="0"/>
            </a:p>
          </p:txBody>
        </p:sp>
        <p:sp>
          <p:nvSpPr>
            <p:cNvPr id="153" name="TextBox 152">
              <a:extLst>
                <a:ext uri="{FF2B5EF4-FFF2-40B4-BE49-F238E27FC236}">
                  <a16:creationId xmlns:a16="http://schemas.microsoft.com/office/drawing/2014/main" id="{1CF20C01-9C46-4518-B16F-351937E1E0D9}"/>
                </a:ext>
              </a:extLst>
            </p:cNvPr>
            <p:cNvSpPr txBox="1"/>
            <p:nvPr/>
          </p:nvSpPr>
          <p:spPr>
            <a:xfrm>
              <a:off x="6768000" y="4068000"/>
              <a:ext cx="153888" cy="589906"/>
            </a:xfrm>
            <a:prstGeom prst="rect">
              <a:avLst/>
            </a:prstGeom>
            <a:noFill/>
          </p:spPr>
          <p:txBody>
            <a:bodyPr vert="vert270" wrap="none" lIns="0" tIns="0" rIns="0" bIns="0" rtlCol="0">
              <a:spAutoFit/>
            </a:bodyPr>
            <a:lstStyle/>
            <a:p>
              <a:pPr algn="r"/>
              <a:r>
                <a:rPr lang="en-GB" sz="1000" dirty="0"/>
                <a:t>Zimbabwe</a:t>
              </a:r>
              <a:endParaRPr lang="en-CH" sz="1000" dirty="0"/>
            </a:p>
          </p:txBody>
        </p:sp>
        <p:sp>
          <p:nvSpPr>
            <p:cNvPr id="154" name="TextBox 153">
              <a:extLst>
                <a:ext uri="{FF2B5EF4-FFF2-40B4-BE49-F238E27FC236}">
                  <a16:creationId xmlns:a16="http://schemas.microsoft.com/office/drawing/2014/main" id="{17394035-9EAF-4534-A94A-68C105356709}"/>
                </a:ext>
              </a:extLst>
            </p:cNvPr>
            <p:cNvSpPr txBox="1"/>
            <p:nvPr/>
          </p:nvSpPr>
          <p:spPr>
            <a:xfrm>
              <a:off x="7020000" y="4068000"/>
              <a:ext cx="153888" cy="275718"/>
            </a:xfrm>
            <a:prstGeom prst="rect">
              <a:avLst/>
            </a:prstGeom>
            <a:noFill/>
          </p:spPr>
          <p:txBody>
            <a:bodyPr vert="vert270" wrap="none" lIns="0" tIns="0" rIns="0" bIns="0" rtlCol="0">
              <a:spAutoFit/>
            </a:bodyPr>
            <a:lstStyle/>
            <a:p>
              <a:pPr algn="r"/>
              <a:r>
                <a:rPr lang="en-GB" sz="1000" dirty="0"/>
                <a:t>India</a:t>
              </a:r>
              <a:endParaRPr lang="en-CH" sz="1000" dirty="0"/>
            </a:p>
          </p:txBody>
        </p:sp>
        <p:sp>
          <p:nvSpPr>
            <p:cNvPr id="155" name="TextBox 154">
              <a:extLst>
                <a:ext uri="{FF2B5EF4-FFF2-40B4-BE49-F238E27FC236}">
                  <a16:creationId xmlns:a16="http://schemas.microsoft.com/office/drawing/2014/main" id="{B855594E-2D5B-49C0-B1E8-FE9FFA9C2C5E}"/>
                </a:ext>
              </a:extLst>
            </p:cNvPr>
            <p:cNvSpPr txBox="1"/>
            <p:nvPr/>
          </p:nvSpPr>
          <p:spPr>
            <a:xfrm>
              <a:off x="7272000" y="4068000"/>
              <a:ext cx="153888" cy="538609"/>
            </a:xfrm>
            <a:prstGeom prst="rect">
              <a:avLst/>
            </a:prstGeom>
            <a:noFill/>
          </p:spPr>
          <p:txBody>
            <a:bodyPr vert="vert270" wrap="none" lIns="0" tIns="0" rIns="0" bIns="0" rtlCol="0">
              <a:spAutoFit/>
            </a:bodyPr>
            <a:lstStyle/>
            <a:p>
              <a:pPr algn="r"/>
              <a:r>
                <a:rPr lang="en-GB" sz="1000" dirty="0"/>
                <a:t>Sri Lanka</a:t>
              </a:r>
              <a:endParaRPr lang="en-CH" sz="1000" dirty="0"/>
            </a:p>
          </p:txBody>
        </p:sp>
        <p:sp>
          <p:nvSpPr>
            <p:cNvPr id="156" name="TextBox 155">
              <a:extLst>
                <a:ext uri="{FF2B5EF4-FFF2-40B4-BE49-F238E27FC236}">
                  <a16:creationId xmlns:a16="http://schemas.microsoft.com/office/drawing/2014/main" id="{717259B2-AAEF-4BCD-A0E9-6CAA62BE020B}"/>
                </a:ext>
              </a:extLst>
            </p:cNvPr>
            <p:cNvSpPr txBox="1"/>
            <p:nvPr/>
          </p:nvSpPr>
          <p:spPr>
            <a:xfrm>
              <a:off x="7524000" y="4068000"/>
              <a:ext cx="153888" cy="1950855"/>
            </a:xfrm>
            <a:prstGeom prst="rect">
              <a:avLst/>
            </a:prstGeom>
            <a:noFill/>
          </p:spPr>
          <p:txBody>
            <a:bodyPr vert="vert270" wrap="none" lIns="0" tIns="0" rIns="0" bIns="0" rtlCol="0">
              <a:spAutoFit/>
            </a:bodyPr>
            <a:lstStyle/>
            <a:p>
              <a:pPr algn="r"/>
              <a:r>
                <a:rPr lang="en-GB" sz="1000" dirty="0"/>
                <a:t>Lao People’s Democratic Republic</a:t>
              </a:r>
              <a:endParaRPr lang="en-CH" sz="1000" dirty="0"/>
            </a:p>
          </p:txBody>
        </p:sp>
        <p:sp>
          <p:nvSpPr>
            <p:cNvPr id="157" name="TextBox 156">
              <a:extLst>
                <a:ext uri="{FF2B5EF4-FFF2-40B4-BE49-F238E27FC236}">
                  <a16:creationId xmlns:a16="http://schemas.microsoft.com/office/drawing/2014/main" id="{181525AD-ED75-4859-8091-063634B3C374}"/>
                </a:ext>
              </a:extLst>
            </p:cNvPr>
            <p:cNvSpPr txBox="1"/>
            <p:nvPr/>
          </p:nvSpPr>
          <p:spPr>
            <a:xfrm>
              <a:off x="7776000" y="4068000"/>
              <a:ext cx="153888" cy="269306"/>
            </a:xfrm>
            <a:prstGeom prst="rect">
              <a:avLst/>
            </a:prstGeom>
            <a:noFill/>
          </p:spPr>
          <p:txBody>
            <a:bodyPr vert="vert270" wrap="none" lIns="0" tIns="0" rIns="0" bIns="0" rtlCol="0">
              <a:spAutoFit/>
            </a:bodyPr>
            <a:lstStyle/>
            <a:p>
              <a:pPr algn="r"/>
              <a:r>
                <a:rPr lang="en-GB" sz="1000" dirty="0"/>
                <a:t>Peru</a:t>
              </a:r>
              <a:endParaRPr lang="en-CH" sz="1000" dirty="0"/>
            </a:p>
          </p:txBody>
        </p:sp>
        <p:sp>
          <p:nvSpPr>
            <p:cNvPr id="158" name="TextBox 157">
              <a:extLst>
                <a:ext uri="{FF2B5EF4-FFF2-40B4-BE49-F238E27FC236}">
                  <a16:creationId xmlns:a16="http://schemas.microsoft.com/office/drawing/2014/main" id="{8693294C-983E-47D9-84E1-14E12F805E02}"/>
                </a:ext>
              </a:extLst>
            </p:cNvPr>
            <p:cNvSpPr txBox="1"/>
            <p:nvPr/>
          </p:nvSpPr>
          <p:spPr>
            <a:xfrm>
              <a:off x="8028000" y="4068000"/>
              <a:ext cx="153888" cy="476092"/>
            </a:xfrm>
            <a:prstGeom prst="rect">
              <a:avLst/>
            </a:prstGeom>
            <a:noFill/>
          </p:spPr>
          <p:txBody>
            <a:bodyPr vert="vert270" wrap="none" lIns="0" tIns="0" rIns="0" bIns="0" rtlCol="0">
              <a:spAutoFit/>
            </a:bodyPr>
            <a:lstStyle/>
            <a:p>
              <a:pPr algn="r"/>
              <a:r>
                <a:rPr lang="en-GB" sz="1000" dirty="0"/>
                <a:t>Jamaica</a:t>
              </a:r>
              <a:endParaRPr lang="en-CH" sz="1000" dirty="0"/>
            </a:p>
          </p:txBody>
        </p:sp>
        <p:sp>
          <p:nvSpPr>
            <p:cNvPr id="159" name="TextBox 158">
              <a:extLst>
                <a:ext uri="{FF2B5EF4-FFF2-40B4-BE49-F238E27FC236}">
                  <a16:creationId xmlns:a16="http://schemas.microsoft.com/office/drawing/2014/main" id="{17DC7033-D872-4755-970F-E8641ADBC295}"/>
                </a:ext>
              </a:extLst>
            </p:cNvPr>
            <p:cNvSpPr txBox="1"/>
            <p:nvPr/>
          </p:nvSpPr>
          <p:spPr>
            <a:xfrm>
              <a:off x="8280000" y="4068000"/>
              <a:ext cx="153888" cy="376706"/>
            </a:xfrm>
            <a:prstGeom prst="rect">
              <a:avLst/>
            </a:prstGeom>
            <a:noFill/>
          </p:spPr>
          <p:txBody>
            <a:bodyPr vert="vert270" wrap="none" lIns="0" tIns="0" rIns="0" bIns="0" rtlCol="0">
              <a:spAutoFit/>
            </a:bodyPr>
            <a:lstStyle/>
            <a:p>
              <a:pPr algn="r"/>
              <a:r>
                <a:rPr lang="en-GB" sz="1000" dirty="0"/>
                <a:t>Eritrea</a:t>
              </a:r>
              <a:endParaRPr lang="en-CH" sz="1000" dirty="0"/>
            </a:p>
          </p:txBody>
        </p:sp>
        <p:sp>
          <p:nvSpPr>
            <p:cNvPr id="169" name="TextBox 168">
              <a:extLst>
                <a:ext uri="{FF2B5EF4-FFF2-40B4-BE49-F238E27FC236}">
                  <a16:creationId xmlns:a16="http://schemas.microsoft.com/office/drawing/2014/main" id="{10CA08F1-74F5-4779-A35A-5DF9C77F4304}"/>
                </a:ext>
              </a:extLst>
            </p:cNvPr>
            <p:cNvSpPr txBox="1"/>
            <p:nvPr/>
          </p:nvSpPr>
          <p:spPr>
            <a:xfrm>
              <a:off x="885600" y="1875600"/>
              <a:ext cx="192360" cy="138499"/>
            </a:xfrm>
            <a:prstGeom prst="rect">
              <a:avLst/>
            </a:prstGeom>
            <a:noFill/>
          </p:spPr>
          <p:txBody>
            <a:bodyPr vert="horz" wrap="none" lIns="0" tIns="0" rIns="0" bIns="0" rtlCol="0">
              <a:spAutoFit/>
            </a:bodyPr>
            <a:lstStyle/>
            <a:p>
              <a:pPr algn="r"/>
              <a:r>
                <a:rPr lang="en-GB" sz="900" dirty="0"/>
                <a:t>100</a:t>
              </a:r>
              <a:endParaRPr lang="en-CH" sz="900" dirty="0"/>
            </a:p>
          </p:txBody>
        </p:sp>
        <p:sp>
          <p:nvSpPr>
            <p:cNvPr id="170" name="TextBox 169">
              <a:extLst>
                <a:ext uri="{FF2B5EF4-FFF2-40B4-BE49-F238E27FC236}">
                  <a16:creationId xmlns:a16="http://schemas.microsoft.com/office/drawing/2014/main" id="{4CD0017D-C1CA-4C38-AA98-54A6D6984E20}"/>
                </a:ext>
              </a:extLst>
            </p:cNvPr>
            <p:cNvSpPr txBox="1"/>
            <p:nvPr/>
          </p:nvSpPr>
          <p:spPr>
            <a:xfrm>
              <a:off x="949720" y="2077200"/>
              <a:ext cx="128240" cy="138499"/>
            </a:xfrm>
            <a:prstGeom prst="rect">
              <a:avLst/>
            </a:prstGeom>
            <a:noFill/>
          </p:spPr>
          <p:txBody>
            <a:bodyPr vert="horz" wrap="none" lIns="0" tIns="0" rIns="0" bIns="0" rtlCol="0">
              <a:spAutoFit/>
            </a:bodyPr>
            <a:lstStyle/>
            <a:p>
              <a:pPr algn="r"/>
              <a:r>
                <a:rPr lang="en-GB" sz="900" dirty="0"/>
                <a:t>90</a:t>
              </a:r>
              <a:endParaRPr lang="en-CH" sz="900" dirty="0"/>
            </a:p>
          </p:txBody>
        </p:sp>
        <p:sp>
          <p:nvSpPr>
            <p:cNvPr id="171" name="TextBox 170">
              <a:extLst>
                <a:ext uri="{FF2B5EF4-FFF2-40B4-BE49-F238E27FC236}">
                  <a16:creationId xmlns:a16="http://schemas.microsoft.com/office/drawing/2014/main" id="{4E5B646A-AB12-4B3B-8052-593567F183E6}"/>
                </a:ext>
              </a:extLst>
            </p:cNvPr>
            <p:cNvSpPr txBox="1"/>
            <p:nvPr/>
          </p:nvSpPr>
          <p:spPr>
            <a:xfrm>
              <a:off x="949720" y="2278800"/>
              <a:ext cx="128240" cy="138499"/>
            </a:xfrm>
            <a:prstGeom prst="rect">
              <a:avLst/>
            </a:prstGeom>
            <a:noFill/>
          </p:spPr>
          <p:txBody>
            <a:bodyPr vert="horz" wrap="none" lIns="0" tIns="0" rIns="0" bIns="0" rtlCol="0">
              <a:spAutoFit/>
            </a:bodyPr>
            <a:lstStyle/>
            <a:p>
              <a:pPr algn="r"/>
              <a:r>
                <a:rPr lang="en-GB" sz="900" dirty="0"/>
                <a:t>80</a:t>
              </a:r>
              <a:endParaRPr lang="en-CH" sz="900" dirty="0"/>
            </a:p>
          </p:txBody>
        </p:sp>
        <p:sp>
          <p:nvSpPr>
            <p:cNvPr id="172" name="TextBox 171">
              <a:extLst>
                <a:ext uri="{FF2B5EF4-FFF2-40B4-BE49-F238E27FC236}">
                  <a16:creationId xmlns:a16="http://schemas.microsoft.com/office/drawing/2014/main" id="{6BC8B76D-66DC-4DF3-A1BF-862B47011517}"/>
                </a:ext>
              </a:extLst>
            </p:cNvPr>
            <p:cNvSpPr txBox="1"/>
            <p:nvPr/>
          </p:nvSpPr>
          <p:spPr>
            <a:xfrm>
              <a:off x="949720" y="2480400"/>
              <a:ext cx="128240" cy="138499"/>
            </a:xfrm>
            <a:prstGeom prst="rect">
              <a:avLst/>
            </a:prstGeom>
            <a:noFill/>
          </p:spPr>
          <p:txBody>
            <a:bodyPr vert="horz" wrap="none" lIns="0" tIns="0" rIns="0" bIns="0" rtlCol="0">
              <a:spAutoFit/>
            </a:bodyPr>
            <a:lstStyle/>
            <a:p>
              <a:pPr algn="r"/>
              <a:r>
                <a:rPr lang="en-GB" sz="900" dirty="0"/>
                <a:t>70</a:t>
              </a:r>
              <a:endParaRPr lang="en-CH" sz="900" dirty="0"/>
            </a:p>
          </p:txBody>
        </p:sp>
        <p:sp>
          <p:nvSpPr>
            <p:cNvPr id="173" name="TextBox 172">
              <a:extLst>
                <a:ext uri="{FF2B5EF4-FFF2-40B4-BE49-F238E27FC236}">
                  <a16:creationId xmlns:a16="http://schemas.microsoft.com/office/drawing/2014/main" id="{EDC082AD-7DAD-4C8C-9B46-F962FC023BA2}"/>
                </a:ext>
              </a:extLst>
            </p:cNvPr>
            <p:cNvSpPr txBox="1"/>
            <p:nvPr/>
          </p:nvSpPr>
          <p:spPr>
            <a:xfrm>
              <a:off x="949720" y="2682000"/>
              <a:ext cx="128240" cy="138499"/>
            </a:xfrm>
            <a:prstGeom prst="rect">
              <a:avLst/>
            </a:prstGeom>
            <a:noFill/>
          </p:spPr>
          <p:txBody>
            <a:bodyPr vert="horz" wrap="none" lIns="0" tIns="0" rIns="0" bIns="0" rtlCol="0">
              <a:spAutoFit/>
            </a:bodyPr>
            <a:lstStyle/>
            <a:p>
              <a:pPr algn="r"/>
              <a:r>
                <a:rPr lang="en-GB" sz="900" dirty="0"/>
                <a:t>60</a:t>
              </a:r>
              <a:endParaRPr lang="en-CH" sz="900" dirty="0"/>
            </a:p>
          </p:txBody>
        </p:sp>
        <p:sp>
          <p:nvSpPr>
            <p:cNvPr id="174" name="TextBox 173">
              <a:extLst>
                <a:ext uri="{FF2B5EF4-FFF2-40B4-BE49-F238E27FC236}">
                  <a16:creationId xmlns:a16="http://schemas.microsoft.com/office/drawing/2014/main" id="{0E695543-ECA8-4A74-8CBD-4F480ECEA8C0}"/>
                </a:ext>
              </a:extLst>
            </p:cNvPr>
            <p:cNvSpPr txBox="1"/>
            <p:nvPr/>
          </p:nvSpPr>
          <p:spPr>
            <a:xfrm>
              <a:off x="949720" y="2883600"/>
              <a:ext cx="128240" cy="138499"/>
            </a:xfrm>
            <a:prstGeom prst="rect">
              <a:avLst/>
            </a:prstGeom>
            <a:noFill/>
          </p:spPr>
          <p:txBody>
            <a:bodyPr vert="horz" wrap="none" lIns="0" tIns="0" rIns="0" bIns="0" rtlCol="0">
              <a:spAutoFit/>
            </a:bodyPr>
            <a:lstStyle/>
            <a:p>
              <a:pPr algn="r"/>
              <a:r>
                <a:rPr lang="en-GB" sz="900" dirty="0"/>
                <a:t>50</a:t>
              </a:r>
              <a:endParaRPr lang="en-CH" sz="900" dirty="0"/>
            </a:p>
          </p:txBody>
        </p:sp>
        <p:sp>
          <p:nvSpPr>
            <p:cNvPr id="175" name="TextBox 174">
              <a:extLst>
                <a:ext uri="{FF2B5EF4-FFF2-40B4-BE49-F238E27FC236}">
                  <a16:creationId xmlns:a16="http://schemas.microsoft.com/office/drawing/2014/main" id="{8E4896F1-6036-4E7A-AF52-AF4A280B6CBC}"/>
                </a:ext>
              </a:extLst>
            </p:cNvPr>
            <p:cNvSpPr txBox="1"/>
            <p:nvPr/>
          </p:nvSpPr>
          <p:spPr>
            <a:xfrm>
              <a:off x="949720" y="3085200"/>
              <a:ext cx="128240" cy="138499"/>
            </a:xfrm>
            <a:prstGeom prst="rect">
              <a:avLst/>
            </a:prstGeom>
            <a:noFill/>
          </p:spPr>
          <p:txBody>
            <a:bodyPr vert="horz" wrap="none" lIns="0" tIns="0" rIns="0" bIns="0" rtlCol="0">
              <a:spAutoFit/>
            </a:bodyPr>
            <a:lstStyle/>
            <a:p>
              <a:pPr algn="r"/>
              <a:r>
                <a:rPr lang="en-GB" sz="900" dirty="0"/>
                <a:t>40</a:t>
              </a:r>
              <a:endParaRPr lang="en-CH" sz="900" dirty="0"/>
            </a:p>
          </p:txBody>
        </p:sp>
        <p:sp>
          <p:nvSpPr>
            <p:cNvPr id="176" name="TextBox 175">
              <a:extLst>
                <a:ext uri="{FF2B5EF4-FFF2-40B4-BE49-F238E27FC236}">
                  <a16:creationId xmlns:a16="http://schemas.microsoft.com/office/drawing/2014/main" id="{3E160C19-0BED-4D3B-A2D7-F33AF8293D64}"/>
                </a:ext>
              </a:extLst>
            </p:cNvPr>
            <p:cNvSpPr txBox="1"/>
            <p:nvPr/>
          </p:nvSpPr>
          <p:spPr>
            <a:xfrm>
              <a:off x="949720" y="3286800"/>
              <a:ext cx="128240" cy="138499"/>
            </a:xfrm>
            <a:prstGeom prst="rect">
              <a:avLst/>
            </a:prstGeom>
            <a:noFill/>
          </p:spPr>
          <p:txBody>
            <a:bodyPr vert="horz" wrap="none" lIns="0" tIns="0" rIns="0" bIns="0" rtlCol="0">
              <a:spAutoFit/>
            </a:bodyPr>
            <a:lstStyle/>
            <a:p>
              <a:pPr algn="r"/>
              <a:r>
                <a:rPr lang="en-GB" sz="900" dirty="0"/>
                <a:t>30</a:t>
              </a:r>
              <a:endParaRPr lang="en-CH" sz="900" dirty="0"/>
            </a:p>
          </p:txBody>
        </p:sp>
        <p:sp>
          <p:nvSpPr>
            <p:cNvPr id="177" name="TextBox 176">
              <a:extLst>
                <a:ext uri="{FF2B5EF4-FFF2-40B4-BE49-F238E27FC236}">
                  <a16:creationId xmlns:a16="http://schemas.microsoft.com/office/drawing/2014/main" id="{7574B856-BA1E-465D-9B75-5BF21F4DBFA6}"/>
                </a:ext>
              </a:extLst>
            </p:cNvPr>
            <p:cNvSpPr txBox="1"/>
            <p:nvPr/>
          </p:nvSpPr>
          <p:spPr>
            <a:xfrm>
              <a:off x="949720" y="3488400"/>
              <a:ext cx="128240" cy="138499"/>
            </a:xfrm>
            <a:prstGeom prst="rect">
              <a:avLst/>
            </a:prstGeom>
            <a:noFill/>
          </p:spPr>
          <p:txBody>
            <a:bodyPr vert="horz" wrap="none" lIns="0" tIns="0" rIns="0" bIns="0" rtlCol="0">
              <a:spAutoFit/>
            </a:bodyPr>
            <a:lstStyle/>
            <a:p>
              <a:pPr algn="r"/>
              <a:r>
                <a:rPr lang="en-GB" sz="900" dirty="0"/>
                <a:t>20</a:t>
              </a:r>
              <a:endParaRPr lang="en-CH" sz="900" dirty="0"/>
            </a:p>
          </p:txBody>
        </p:sp>
        <p:sp>
          <p:nvSpPr>
            <p:cNvPr id="178" name="TextBox 177">
              <a:extLst>
                <a:ext uri="{FF2B5EF4-FFF2-40B4-BE49-F238E27FC236}">
                  <a16:creationId xmlns:a16="http://schemas.microsoft.com/office/drawing/2014/main" id="{4B5591CF-B2E3-4548-9E87-8AF0772E2BDA}"/>
                </a:ext>
              </a:extLst>
            </p:cNvPr>
            <p:cNvSpPr txBox="1"/>
            <p:nvPr/>
          </p:nvSpPr>
          <p:spPr>
            <a:xfrm>
              <a:off x="949720" y="3690000"/>
              <a:ext cx="128240" cy="138499"/>
            </a:xfrm>
            <a:prstGeom prst="rect">
              <a:avLst/>
            </a:prstGeom>
            <a:noFill/>
          </p:spPr>
          <p:txBody>
            <a:bodyPr vert="horz" wrap="none" lIns="0" tIns="0" rIns="0" bIns="0" rtlCol="0">
              <a:spAutoFit/>
            </a:bodyPr>
            <a:lstStyle/>
            <a:p>
              <a:pPr algn="r"/>
              <a:r>
                <a:rPr lang="en-GB" sz="900" dirty="0"/>
                <a:t>10</a:t>
              </a:r>
              <a:endParaRPr lang="en-CH" sz="900" dirty="0"/>
            </a:p>
          </p:txBody>
        </p:sp>
        <p:sp>
          <p:nvSpPr>
            <p:cNvPr id="179" name="TextBox 178">
              <a:extLst>
                <a:ext uri="{FF2B5EF4-FFF2-40B4-BE49-F238E27FC236}">
                  <a16:creationId xmlns:a16="http://schemas.microsoft.com/office/drawing/2014/main" id="{E336B2FD-D4F2-4985-8CF0-B77B7E3A1B50}"/>
                </a:ext>
              </a:extLst>
            </p:cNvPr>
            <p:cNvSpPr txBox="1"/>
            <p:nvPr/>
          </p:nvSpPr>
          <p:spPr>
            <a:xfrm>
              <a:off x="1013840" y="3891600"/>
              <a:ext cx="64120" cy="138499"/>
            </a:xfrm>
            <a:prstGeom prst="rect">
              <a:avLst/>
            </a:prstGeom>
            <a:noFill/>
          </p:spPr>
          <p:txBody>
            <a:bodyPr vert="horz" wrap="none" lIns="0" tIns="0" rIns="0" bIns="0" rtlCol="0">
              <a:spAutoFit/>
            </a:bodyPr>
            <a:lstStyle/>
            <a:p>
              <a:pPr algn="r"/>
              <a:r>
                <a:rPr lang="en-GB" sz="900" dirty="0"/>
                <a:t>0</a:t>
              </a:r>
              <a:endParaRPr lang="en-CH" sz="900" dirty="0"/>
            </a:p>
          </p:txBody>
        </p:sp>
        <p:sp>
          <p:nvSpPr>
            <p:cNvPr id="180" name="TextBox 179">
              <a:extLst>
                <a:ext uri="{FF2B5EF4-FFF2-40B4-BE49-F238E27FC236}">
                  <a16:creationId xmlns:a16="http://schemas.microsoft.com/office/drawing/2014/main" id="{B1219F9E-8B34-460F-927C-C93CD68027A7}"/>
                </a:ext>
              </a:extLst>
            </p:cNvPr>
            <p:cNvSpPr txBox="1"/>
            <p:nvPr/>
          </p:nvSpPr>
          <p:spPr>
            <a:xfrm>
              <a:off x="669600" y="2722582"/>
              <a:ext cx="123111" cy="452047"/>
            </a:xfrm>
            <a:prstGeom prst="rect">
              <a:avLst/>
            </a:prstGeom>
            <a:noFill/>
          </p:spPr>
          <p:txBody>
            <a:bodyPr vert="vert270" wrap="none" lIns="0" tIns="0" rIns="0" bIns="0" rtlCol="0">
              <a:spAutoFit/>
            </a:bodyPr>
            <a:lstStyle/>
            <a:p>
              <a:pPr algn="ctr"/>
              <a:r>
                <a:rPr lang="ja-JP" altLang="en-US" sz="800" dirty="0"/>
                <a:t>パーセント</a:t>
              </a:r>
              <a:endParaRPr lang="en-CH" sz="800" dirty="0"/>
            </a:p>
          </p:txBody>
        </p:sp>
        <p:grpSp>
          <p:nvGrpSpPr>
            <p:cNvPr id="314" name="Group 313">
              <a:extLst>
                <a:ext uri="{FF2B5EF4-FFF2-40B4-BE49-F238E27FC236}">
                  <a16:creationId xmlns:a16="http://schemas.microsoft.com/office/drawing/2014/main" id="{43AA2F86-9EFF-48F4-81B6-402BF28E4A33}"/>
                </a:ext>
              </a:extLst>
            </p:cNvPr>
            <p:cNvGrpSpPr/>
            <p:nvPr/>
          </p:nvGrpSpPr>
          <p:grpSpPr>
            <a:xfrm>
              <a:off x="1234800" y="2109600"/>
              <a:ext cx="7119456" cy="1850400"/>
              <a:chOff x="1234800" y="2109600"/>
              <a:chExt cx="7119456" cy="1850400"/>
            </a:xfrm>
          </p:grpSpPr>
          <p:sp>
            <p:nvSpPr>
              <p:cNvPr id="93" name="Rectangle 92">
                <a:extLst>
                  <a:ext uri="{FF2B5EF4-FFF2-40B4-BE49-F238E27FC236}">
                    <a16:creationId xmlns:a16="http://schemas.microsoft.com/office/drawing/2014/main" id="{D94E96DE-8666-4CB0-8EC9-78CF82D8B34D}"/>
                  </a:ext>
                </a:extLst>
              </p:cNvPr>
              <p:cNvSpPr/>
              <p:nvPr/>
            </p:nvSpPr>
            <p:spPr>
              <a:xfrm>
                <a:off x="1234800" y="3924000"/>
                <a:ext cx="64800" cy="360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95" name="Rectangle 94">
                <a:extLst>
                  <a:ext uri="{FF2B5EF4-FFF2-40B4-BE49-F238E27FC236}">
                    <a16:creationId xmlns:a16="http://schemas.microsoft.com/office/drawing/2014/main" id="{182E2932-2FDD-4BF9-8571-43DB9EE10A71}"/>
                  </a:ext>
                </a:extLst>
              </p:cNvPr>
              <p:cNvSpPr/>
              <p:nvPr/>
            </p:nvSpPr>
            <p:spPr>
              <a:xfrm>
                <a:off x="1486800" y="3645176"/>
                <a:ext cx="64800" cy="314823"/>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96" name="Rectangle 95">
                <a:extLst>
                  <a:ext uri="{FF2B5EF4-FFF2-40B4-BE49-F238E27FC236}">
                    <a16:creationId xmlns:a16="http://schemas.microsoft.com/office/drawing/2014/main" id="{14D43143-3DB3-439D-9F6C-483DDD17BB97}"/>
                  </a:ext>
                </a:extLst>
              </p:cNvPr>
              <p:cNvSpPr/>
              <p:nvPr/>
            </p:nvSpPr>
            <p:spPr>
              <a:xfrm>
                <a:off x="1738799" y="3425298"/>
                <a:ext cx="64800" cy="534701"/>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97" name="Rectangle 96">
                <a:extLst>
                  <a:ext uri="{FF2B5EF4-FFF2-40B4-BE49-F238E27FC236}">
                    <a16:creationId xmlns:a16="http://schemas.microsoft.com/office/drawing/2014/main" id="{B72EAB1D-48B1-408D-B14D-E2CD7C6FC59D}"/>
                  </a:ext>
                </a:extLst>
              </p:cNvPr>
              <p:cNvSpPr/>
              <p:nvPr/>
            </p:nvSpPr>
            <p:spPr>
              <a:xfrm>
                <a:off x="1990799" y="3388950"/>
                <a:ext cx="64800" cy="57105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98" name="Rectangle 97">
                <a:extLst>
                  <a:ext uri="{FF2B5EF4-FFF2-40B4-BE49-F238E27FC236}">
                    <a16:creationId xmlns:a16="http://schemas.microsoft.com/office/drawing/2014/main" id="{9E9F23BE-C608-4B01-8BD6-FE550C11F9F0}"/>
                  </a:ext>
                </a:extLst>
              </p:cNvPr>
              <p:cNvSpPr/>
              <p:nvPr/>
            </p:nvSpPr>
            <p:spPr>
              <a:xfrm>
                <a:off x="2242799" y="3322800"/>
                <a:ext cx="64800" cy="6372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99" name="Rectangle 98">
                <a:extLst>
                  <a:ext uri="{FF2B5EF4-FFF2-40B4-BE49-F238E27FC236}">
                    <a16:creationId xmlns:a16="http://schemas.microsoft.com/office/drawing/2014/main" id="{D33D120D-6579-4FEC-9541-2C2163F1BA31}"/>
                  </a:ext>
                </a:extLst>
              </p:cNvPr>
              <p:cNvSpPr/>
              <p:nvPr/>
            </p:nvSpPr>
            <p:spPr>
              <a:xfrm>
                <a:off x="2494799" y="3261600"/>
                <a:ext cx="64800" cy="6984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00" name="Rectangle 99">
                <a:extLst>
                  <a:ext uri="{FF2B5EF4-FFF2-40B4-BE49-F238E27FC236}">
                    <a16:creationId xmlns:a16="http://schemas.microsoft.com/office/drawing/2014/main" id="{40A5C9DD-9A72-4702-B46E-D9ADEDEB0918}"/>
                  </a:ext>
                </a:extLst>
              </p:cNvPr>
              <p:cNvSpPr/>
              <p:nvPr/>
            </p:nvSpPr>
            <p:spPr>
              <a:xfrm>
                <a:off x="2746799" y="3236400"/>
                <a:ext cx="64800" cy="7236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01" name="Rectangle 100">
                <a:extLst>
                  <a:ext uri="{FF2B5EF4-FFF2-40B4-BE49-F238E27FC236}">
                    <a16:creationId xmlns:a16="http://schemas.microsoft.com/office/drawing/2014/main" id="{B2C5DE6D-5274-44C6-8099-CE9BEE691B2E}"/>
                  </a:ext>
                </a:extLst>
              </p:cNvPr>
              <p:cNvSpPr/>
              <p:nvPr/>
            </p:nvSpPr>
            <p:spPr>
              <a:xfrm>
                <a:off x="2997455" y="3153600"/>
                <a:ext cx="64800" cy="8064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02" name="Rectangle 101">
                <a:extLst>
                  <a:ext uri="{FF2B5EF4-FFF2-40B4-BE49-F238E27FC236}">
                    <a16:creationId xmlns:a16="http://schemas.microsoft.com/office/drawing/2014/main" id="{8A737D67-33EC-4232-B1ED-0BA29B679093}"/>
                  </a:ext>
                </a:extLst>
              </p:cNvPr>
              <p:cNvSpPr/>
              <p:nvPr/>
            </p:nvSpPr>
            <p:spPr>
              <a:xfrm>
                <a:off x="3249455" y="3013200"/>
                <a:ext cx="64800" cy="9468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03" name="Rectangle 102">
                <a:extLst>
                  <a:ext uri="{FF2B5EF4-FFF2-40B4-BE49-F238E27FC236}">
                    <a16:creationId xmlns:a16="http://schemas.microsoft.com/office/drawing/2014/main" id="{1861E570-3BA9-40A1-B2A5-D68C36B96163}"/>
                  </a:ext>
                </a:extLst>
              </p:cNvPr>
              <p:cNvSpPr/>
              <p:nvPr/>
            </p:nvSpPr>
            <p:spPr>
              <a:xfrm>
                <a:off x="3501455" y="2926800"/>
                <a:ext cx="64800" cy="10332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04" name="Rectangle 103">
                <a:extLst>
                  <a:ext uri="{FF2B5EF4-FFF2-40B4-BE49-F238E27FC236}">
                    <a16:creationId xmlns:a16="http://schemas.microsoft.com/office/drawing/2014/main" id="{291A6006-1B07-46D7-A383-043DA007746E}"/>
                  </a:ext>
                </a:extLst>
              </p:cNvPr>
              <p:cNvSpPr/>
              <p:nvPr/>
            </p:nvSpPr>
            <p:spPr>
              <a:xfrm>
                <a:off x="3753455" y="2851200"/>
                <a:ext cx="64800" cy="11088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05" name="Rectangle 104">
                <a:extLst>
                  <a:ext uri="{FF2B5EF4-FFF2-40B4-BE49-F238E27FC236}">
                    <a16:creationId xmlns:a16="http://schemas.microsoft.com/office/drawing/2014/main" id="{EED3B257-4FB6-4098-9D1E-82302923A027}"/>
                  </a:ext>
                </a:extLst>
              </p:cNvPr>
              <p:cNvSpPr/>
              <p:nvPr/>
            </p:nvSpPr>
            <p:spPr>
              <a:xfrm>
                <a:off x="4005455" y="2808000"/>
                <a:ext cx="64800" cy="11520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06" name="Rectangle 105">
                <a:extLst>
                  <a:ext uri="{FF2B5EF4-FFF2-40B4-BE49-F238E27FC236}">
                    <a16:creationId xmlns:a16="http://schemas.microsoft.com/office/drawing/2014/main" id="{B5C82D52-8C54-4409-BF68-4DF08D03ACCD}"/>
                  </a:ext>
                </a:extLst>
              </p:cNvPr>
              <p:cNvSpPr/>
              <p:nvPr/>
            </p:nvSpPr>
            <p:spPr>
              <a:xfrm>
                <a:off x="4258799" y="2804120"/>
                <a:ext cx="64800" cy="1155879"/>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07" name="Rectangle 106">
                <a:extLst>
                  <a:ext uri="{FF2B5EF4-FFF2-40B4-BE49-F238E27FC236}">
                    <a16:creationId xmlns:a16="http://schemas.microsoft.com/office/drawing/2014/main" id="{9AE11FDB-3652-42CC-8E0F-BA3E9236A388}"/>
                  </a:ext>
                </a:extLst>
              </p:cNvPr>
              <p:cNvSpPr/>
              <p:nvPr/>
            </p:nvSpPr>
            <p:spPr>
              <a:xfrm>
                <a:off x="4509456" y="2772000"/>
                <a:ext cx="64800" cy="11880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08" name="Rectangle 107">
                <a:extLst>
                  <a:ext uri="{FF2B5EF4-FFF2-40B4-BE49-F238E27FC236}">
                    <a16:creationId xmlns:a16="http://schemas.microsoft.com/office/drawing/2014/main" id="{168C46B4-7DA1-48EE-9B9E-72E69AF53A5A}"/>
                  </a:ext>
                </a:extLst>
              </p:cNvPr>
              <p:cNvSpPr/>
              <p:nvPr/>
            </p:nvSpPr>
            <p:spPr>
              <a:xfrm>
                <a:off x="4761455" y="2743200"/>
                <a:ext cx="64800" cy="12168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09" name="Rectangle 108">
                <a:extLst>
                  <a:ext uri="{FF2B5EF4-FFF2-40B4-BE49-F238E27FC236}">
                    <a16:creationId xmlns:a16="http://schemas.microsoft.com/office/drawing/2014/main" id="{C6B2B125-C0A2-4564-94DE-E9EEF8CCCCA9}"/>
                  </a:ext>
                </a:extLst>
              </p:cNvPr>
              <p:cNvSpPr/>
              <p:nvPr/>
            </p:nvSpPr>
            <p:spPr>
              <a:xfrm>
                <a:off x="5013455" y="2714400"/>
                <a:ext cx="64800" cy="12456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10" name="Rectangle 109">
                <a:extLst>
                  <a:ext uri="{FF2B5EF4-FFF2-40B4-BE49-F238E27FC236}">
                    <a16:creationId xmlns:a16="http://schemas.microsoft.com/office/drawing/2014/main" id="{91CE6D9C-3D80-488F-B9C6-41B3DA089ABB}"/>
                  </a:ext>
                </a:extLst>
              </p:cNvPr>
              <p:cNvSpPr/>
              <p:nvPr/>
            </p:nvSpPr>
            <p:spPr>
              <a:xfrm>
                <a:off x="5265455" y="2703600"/>
                <a:ext cx="64800" cy="12564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11" name="Rectangle 110">
                <a:extLst>
                  <a:ext uri="{FF2B5EF4-FFF2-40B4-BE49-F238E27FC236}">
                    <a16:creationId xmlns:a16="http://schemas.microsoft.com/office/drawing/2014/main" id="{1DAFC89F-5D88-4279-989E-2F059F649499}"/>
                  </a:ext>
                </a:extLst>
              </p:cNvPr>
              <p:cNvSpPr/>
              <p:nvPr/>
            </p:nvSpPr>
            <p:spPr>
              <a:xfrm>
                <a:off x="5517456" y="2602282"/>
                <a:ext cx="64800" cy="1357717"/>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12" name="Rectangle 111">
                <a:extLst>
                  <a:ext uri="{FF2B5EF4-FFF2-40B4-BE49-F238E27FC236}">
                    <a16:creationId xmlns:a16="http://schemas.microsoft.com/office/drawing/2014/main" id="{81AE38BB-F58D-45A1-BB17-1F19CC5B5FDD}"/>
                  </a:ext>
                </a:extLst>
              </p:cNvPr>
              <p:cNvSpPr/>
              <p:nvPr/>
            </p:nvSpPr>
            <p:spPr>
              <a:xfrm>
                <a:off x="5770800" y="2599200"/>
                <a:ext cx="64800" cy="13608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13" name="Rectangle 112">
                <a:extLst>
                  <a:ext uri="{FF2B5EF4-FFF2-40B4-BE49-F238E27FC236}">
                    <a16:creationId xmlns:a16="http://schemas.microsoft.com/office/drawing/2014/main" id="{D7EFFCCC-5C3F-47D4-8F12-CEAB0D06EEAD}"/>
                  </a:ext>
                </a:extLst>
              </p:cNvPr>
              <p:cNvSpPr/>
              <p:nvPr/>
            </p:nvSpPr>
            <p:spPr>
              <a:xfrm>
                <a:off x="6021456" y="2548800"/>
                <a:ext cx="64800" cy="14112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14" name="Rectangle 113">
                <a:extLst>
                  <a:ext uri="{FF2B5EF4-FFF2-40B4-BE49-F238E27FC236}">
                    <a16:creationId xmlns:a16="http://schemas.microsoft.com/office/drawing/2014/main" id="{54334966-2BD5-42AC-9B94-934B938385DE}"/>
                  </a:ext>
                </a:extLst>
              </p:cNvPr>
              <p:cNvSpPr/>
              <p:nvPr/>
            </p:nvSpPr>
            <p:spPr>
              <a:xfrm>
                <a:off x="6273455" y="2534400"/>
                <a:ext cx="64800" cy="14256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15" name="Rectangle 114">
                <a:extLst>
                  <a:ext uri="{FF2B5EF4-FFF2-40B4-BE49-F238E27FC236}">
                    <a16:creationId xmlns:a16="http://schemas.microsoft.com/office/drawing/2014/main" id="{662BB5EB-AC01-41D2-9562-15A736A13603}"/>
                  </a:ext>
                </a:extLst>
              </p:cNvPr>
              <p:cNvSpPr/>
              <p:nvPr/>
            </p:nvSpPr>
            <p:spPr>
              <a:xfrm>
                <a:off x="6525456" y="2462399"/>
                <a:ext cx="64800" cy="14976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16" name="Rectangle 115">
                <a:extLst>
                  <a:ext uri="{FF2B5EF4-FFF2-40B4-BE49-F238E27FC236}">
                    <a16:creationId xmlns:a16="http://schemas.microsoft.com/office/drawing/2014/main" id="{0E3D1BD7-B7DB-4D14-9F2B-701E248D4C03}"/>
                  </a:ext>
                </a:extLst>
              </p:cNvPr>
              <p:cNvSpPr/>
              <p:nvPr/>
            </p:nvSpPr>
            <p:spPr>
              <a:xfrm>
                <a:off x="6777455" y="2375676"/>
                <a:ext cx="64800" cy="1584324"/>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17" name="Rectangle 116">
                <a:extLst>
                  <a:ext uri="{FF2B5EF4-FFF2-40B4-BE49-F238E27FC236}">
                    <a16:creationId xmlns:a16="http://schemas.microsoft.com/office/drawing/2014/main" id="{7C2A8B8C-9E33-41F1-9E93-3547EB306783}"/>
                  </a:ext>
                </a:extLst>
              </p:cNvPr>
              <p:cNvSpPr/>
              <p:nvPr/>
            </p:nvSpPr>
            <p:spPr>
              <a:xfrm>
                <a:off x="7029455" y="2372400"/>
                <a:ext cx="64800" cy="15876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18" name="Rectangle 117">
                <a:extLst>
                  <a:ext uri="{FF2B5EF4-FFF2-40B4-BE49-F238E27FC236}">
                    <a16:creationId xmlns:a16="http://schemas.microsoft.com/office/drawing/2014/main" id="{993319E0-1654-4CD3-B80A-2A0F20A68DFD}"/>
                  </a:ext>
                </a:extLst>
              </p:cNvPr>
              <p:cNvSpPr/>
              <p:nvPr/>
            </p:nvSpPr>
            <p:spPr>
              <a:xfrm>
                <a:off x="7282799" y="2354400"/>
                <a:ext cx="64800" cy="160371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19" name="Rectangle 118">
                <a:extLst>
                  <a:ext uri="{FF2B5EF4-FFF2-40B4-BE49-F238E27FC236}">
                    <a16:creationId xmlns:a16="http://schemas.microsoft.com/office/drawing/2014/main" id="{14A0D5B5-C26A-40C9-9BD0-768611DC4909}"/>
                  </a:ext>
                </a:extLst>
              </p:cNvPr>
              <p:cNvSpPr/>
              <p:nvPr/>
            </p:nvSpPr>
            <p:spPr>
              <a:xfrm>
                <a:off x="7533456" y="2251600"/>
                <a:ext cx="64800" cy="17084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20" name="Rectangle 119">
                <a:extLst>
                  <a:ext uri="{FF2B5EF4-FFF2-40B4-BE49-F238E27FC236}">
                    <a16:creationId xmlns:a16="http://schemas.microsoft.com/office/drawing/2014/main" id="{9A613BE4-789E-4542-951C-FF32CA43392A}"/>
                  </a:ext>
                </a:extLst>
              </p:cNvPr>
              <p:cNvSpPr/>
              <p:nvPr/>
            </p:nvSpPr>
            <p:spPr>
              <a:xfrm>
                <a:off x="7785456" y="2174399"/>
                <a:ext cx="64800" cy="17856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21" name="Rectangle 120">
                <a:extLst>
                  <a:ext uri="{FF2B5EF4-FFF2-40B4-BE49-F238E27FC236}">
                    <a16:creationId xmlns:a16="http://schemas.microsoft.com/office/drawing/2014/main" id="{81E2E2BC-0CCE-4A27-922D-0D6F84E1293A}"/>
                  </a:ext>
                </a:extLst>
              </p:cNvPr>
              <p:cNvSpPr/>
              <p:nvPr/>
            </p:nvSpPr>
            <p:spPr>
              <a:xfrm>
                <a:off x="8037455" y="2109600"/>
                <a:ext cx="64800" cy="18504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22" name="Rectangle 121">
                <a:extLst>
                  <a:ext uri="{FF2B5EF4-FFF2-40B4-BE49-F238E27FC236}">
                    <a16:creationId xmlns:a16="http://schemas.microsoft.com/office/drawing/2014/main" id="{81E7EEE1-1C4F-459B-BEB0-555C864C1DAD}"/>
                  </a:ext>
                </a:extLst>
              </p:cNvPr>
              <p:cNvSpPr/>
              <p:nvPr/>
            </p:nvSpPr>
            <p:spPr>
              <a:xfrm>
                <a:off x="8289456" y="2109600"/>
                <a:ext cx="64800" cy="1850400"/>
              </a:xfrm>
              <a:prstGeom prst="rect">
                <a:avLst/>
              </a:prstGeom>
              <a:solidFill>
                <a:srgbClr val="8F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grpSp>
        <p:grpSp>
          <p:nvGrpSpPr>
            <p:cNvPr id="315" name="Group 314">
              <a:extLst>
                <a:ext uri="{FF2B5EF4-FFF2-40B4-BE49-F238E27FC236}">
                  <a16:creationId xmlns:a16="http://schemas.microsoft.com/office/drawing/2014/main" id="{A088DD31-1591-4E93-92D5-C40BA49C66ED}"/>
                </a:ext>
              </a:extLst>
            </p:cNvPr>
            <p:cNvGrpSpPr/>
            <p:nvPr/>
          </p:nvGrpSpPr>
          <p:grpSpPr>
            <a:xfrm>
              <a:off x="1306800" y="1978250"/>
              <a:ext cx="7119457" cy="1981750"/>
              <a:chOff x="1306800" y="1978250"/>
              <a:chExt cx="7119457" cy="1981750"/>
            </a:xfrm>
          </p:grpSpPr>
          <p:sp>
            <p:nvSpPr>
              <p:cNvPr id="209" name="Rectangle 208">
                <a:extLst>
                  <a:ext uri="{FF2B5EF4-FFF2-40B4-BE49-F238E27FC236}">
                    <a16:creationId xmlns:a16="http://schemas.microsoft.com/office/drawing/2014/main" id="{D4AFDAF6-0526-4B77-A1E9-D5A6478C8162}"/>
                  </a:ext>
                </a:extLst>
              </p:cNvPr>
              <p:cNvSpPr/>
              <p:nvPr/>
            </p:nvSpPr>
            <p:spPr>
              <a:xfrm>
                <a:off x="1306800" y="2255478"/>
                <a:ext cx="64800" cy="1704521"/>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10" name="Rectangle 209">
                <a:extLst>
                  <a:ext uri="{FF2B5EF4-FFF2-40B4-BE49-F238E27FC236}">
                    <a16:creationId xmlns:a16="http://schemas.microsoft.com/office/drawing/2014/main" id="{95B2FC66-0C41-4DAA-871E-12FF91D24223}"/>
                  </a:ext>
                </a:extLst>
              </p:cNvPr>
              <p:cNvSpPr/>
              <p:nvPr/>
            </p:nvSpPr>
            <p:spPr>
              <a:xfrm>
                <a:off x="1558800" y="2167790"/>
                <a:ext cx="64800" cy="1792209"/>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11" name="Rectangle 210">
                <a:extLst>
                  <a:ext uri="{FF2B5EF4-FFF2-40B4-BE49-F238E27FC236}">
                    <a16:creationId xmlns:a16="http://schemas.microsoft.com/office/drawing/2014/main" id="{B547134C-FCFC-40FB-9397-455CBA20F543}"/>
                  </a:ext>
                </a:extLst>
              </p:cNvPr>
              <p:cNvSpPr/>
              <p:nvPr/>
            </p:nvSpPr>
            <p:spPr>
              <a:xfrm>
                <a:off x="1810800" y="2764800"/>
                <a:ext cx="64800" cy="1195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12" name="Rectangle 211">
                <a:extLst>
                  <a:ext uri="{FF2B5EF4-FFF2-40B4-BE49-F238E27FC236}">
                    <a16:creationId xmlns:a16="http://schemas.microsoft.com/office/drawing/2014/main" id="{115B7E55-AE46-4A64-A861-5495A71C1316}"/>
                  </a:ext>
                </a:extLst>
              </p:cNvPr>
              <p:cNvSpPr/>
              <p:nvPr/>
            </p:nvSpPr>
            <p:spPr>
              <a:xfrm>
                <a:off x="2062800" y="2372400"/>
                <a:ext cx="64800" cy="15876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13" name="Rectangle 212">
                <a:extLst>
                  <a:ext uri="{FF2B5EF4-FFF2-40B4-BE49-F238E27FC236}">
                    <a16:creationId xmlns:a16="http://schemas.microsoft.com/office/drawing/2014/main" id="{01EBD572-3A60-4248-91BA-D9918E8139A0}"/>
                  </a:ext>
                </a:extLst>
              </p:cNvPr>
              <p:cNvSpPr/>
              <p:nvPr/>
            </p:nvSpPr>
            <p:spPr>
              <a:xfrm>
                <a:off x="2314800" y="2255478"/>
                <a:ext cx="64800" cy="1704522"/>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14" name="Rectangle 213">
                <a:extLst>
                  <a:ext uri="{FF2B5EF4-FFF2-40B4-BE49-F238E27FC236}">
                    <a16:creationId xmlns:a16="http://schemas.microsoft.com/office/drawing/2014/main" id="{DF3F2642-3D10-4B81-BFD1-49A7EEDFB155}"/>
                  </a:ext>
                </a:extLst>
              </p:cNvPr>
              <p:cNvSpPr/>
              <p:nvPr/>
            </p:nvSpPr>
            <p:spPr>
              <a:xfrm>
                <a:off x="2566800" y="2061934"/>
                <a:ext cx="64800" cy="1898066"/>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15" name="Rectangle 214">
                <a:extLst>
                  <a:ext uri="{FF2B5EF4-FFF2-40B4-BE49-F238E27FC236}">
                    <a16:creationId xmlns:a16="http://schemas.microsoft.com/office/drawing/2014/main" id="{9ED0F691-5AD0-4FCB-941E-A2A63057C083}"/>
                  </a:ext>
                </a:extLst>
              </p:cNvPr>
              <p:cNvSpPr/>
              <p:nvPr/>
            </p:nvSpPr>
            <p:spPr>
              <a:xfrm>
                <a:off x="2818801" y="3245272"/>
                <a:ext cx="64800" cy="714727"/>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16" name="Rectangle 215">
                <a:extLst>
                  <a:ext uri="{FF2B5EF4-FFF2-40B4-BE49-F238E27FC236}">
                    <a16:creationId xmlns:a16="http://schemas.microsoft.com/office/drawing/2014/main" id="{AE305501-73E5-4CDB-89C4-D030BF75B84F}"/>
                  </a:ext>
                </a:extLst>
              </p:cNvPr>
              <p:cNvSpPr/>
              <p:nvPr/>
            </p:nvSpPr>
            <p:spPr>
              <a:xfrm>
                <a:off x="3069456" y="2069999"/>
                <a:ext cx="64800" cy="1890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17" name="Rectangle 216">
                <a:extLst>
                  <a:ext uri="{FF2B5EF4-FFF2-40B4-BE49-F238E27FC236}">
                    <a16:creationId xmlns:a16="http://schemas.microsoft.com/office/drawing/2014/main" id="{D38A30A3-DBFA-4420-A984-E29B6ED7185A}"/>
                  </a:ext>
                </a:extLst>
              </p:cNvPr>
              <p:cNvSpPr/>
              <p:nvPr/>
            </p:nvSpPr>
            <p:spPr>
              <a:xfrm>
                <a:off x="3321456" y="2082828"/>
                <a:ext cx="64800" cy="1877171"/>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18" name="Rectangle 217">
                <a:extLst>
                  <a:ext uri="{FF2B5EF4-FFF2-40B4-BE49-F238E27FC236}">
                    <a16:creationId xmlns:a16="http://schemas.microsoft.com/office/drawing/2014/main" id="{84B729BB-185A-4A6D-A717-15391345E9CC}"/>
                  </a:ext>
                </a:extLst>
              </p:cNvPr>
              <p:cNvSpPr/>
              <p:nvPr/>
            </p:nvSpPr>
            <p:spPr>
              <a:xfrm>
                <a:off x="3573456" y="2643882"/>
                <a:ext cx="64800" cy="1316118"/>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19" name="Rectangle 218">
                <a:extLst>
                  <a:ext uri="{FF2B5EF4-FFF2-40B4-BE49-F238E27FC236}">
                    <a16:creationId xmlns:a16="http://schemas.microsoft.com/office/drawing/2014/main" id="{44A63366-DB16-478B-B480-735FC4BAFB6E}"/>
                  </a:ext>
                </a:extLst>
              </p:cNvPr>
              <p:cNvSpPr/>
              <p:nvPr/>
            </p:nvSpPr>
            <p:spPr>
              <a:xfrm>
                <a:off x="3825456" y="1978250"/>
                <a:ext cx="64800" cy="198175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20" name="Rectangle 219">
                <a:extLst>
                  <a:ext uri="{FF2B5EF4-FFF2-40B4-BE49-F238E27FC236}">
                    <a16:creationId xmlns:a16="http://schemas.microsoft.com/office/drawing/2014/main" id="{D2A9D649-F400-4C45-9B0C-4E18C37776F2}"/>
                  </a:ext>
                </a:extLst>
              </p:cNvPr>
              <p:cNvSpPr/>
              <p:nvPr/>
            </p:nvSpPr>
            <p:spPr>
              <a:xfrm>
                <a:off x="4077456" y="2255478"/>
                <a:ext cx="64800" cy="1704522"/>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21" name="Rectangle 220">
                <a:extLst>
                  <a:ext uri="{FF2B5EF4-FFF2-40B4-BE49-F238E27FC236}">
                    <a16:creationId xmlns:a16="http://schemas.microsoft.com/office/drawing/2014/main" id="{BDE41555-C8D4-43F7-9048-6120362FAB33}"/>
                  </a:ext>
                </a:extLst>
              </p:cNvPr>
              <p:cNvSpPr/>
              <p:nvPr/>
            </p:nvSpPr>
            <p:spPr>
              <a:xfrm>
                <a:off x="4330800" y="2286000"/>
                <a:ext cx="64800" cy="167221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22" name="Rectangle 221">
                <a:extLst>
                  <a:ext uri="{FF2B5EF4-FFF2-40B4-BE49-F238E27FC236}">
                    <a16:creationId xmlns:a16="http://schemas.microsoft.com/office/drawing/2014/main" id="{A8F255FE-6E2E-47FF-9A2C-9BEE877F0962}"/>
                  </a:ext>
                </a:extLst>
              </p:cNvPr>
              <p:cNvSpPr/>
              <p:nvPr/>
            </p:nvSpPr>
            <p:spPr>
              <a:xfrm>
                <a:off x="4581456" y="2602282"/>
                <a:ext cx="64800" cy="1357718"/>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23" name="Rectangle 222">
                <a:extLst>
                  <a:ext uri="{FF2B5EF4-FFF2-40B4-BE49-F238E27FC236}">
                    <a16:creationId xmlns:a16="http://schemas.microsoft.com/office/drawing/2014/main" id="{5DC47DD5-6EA5-435B-81F3-34641EF8BB3C}"/>
                  </a:ext>
                </a:extLst>
              </p:cNvPr>
              <p:cNvSpPr/>
              <p:nvPr/>
            </p:nvSpPr>
            <p:spPr>
              <a:xfrm>
                <a:off x="4833457" y="2287790"/>
                <a:ext cx="64800" cy="167221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24" name="Rectangle 223">
                <a:extLst>
                  <a:ext uri="{FF2B5EF4-FFF2-40B4-BE49-F238E27FC236}">
                    <a16:creationId xmlns:a16="http://schemas.microsoft.com/office/drawing/2014/main" id="{16FF1400-4422-4146-A94E-A189B201E857}"/>
                  </a:ext>
                </a:extLst>
              </p:cNvPr>
              <p:cNvSpPr/>
              <p:nvPr/>
            </p:nvSpPr>
            <p:spPr>
              <a:xfrm>
                <a:off x="5085456" y="2233182"/>
                <a:ext cx="64800" cy="1726817"/>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25" name="Rectangle 224">
                <a:extLst>
                  <a:ext uri="{FF2B5EF4-FFF2-40B4-BE49-F238E27FC236}">
                    <a16:creationId xmlns:a16="http://schemas.microsoft.com/office/drawing/2014/main" id="{4F5F0F98-2A02-46F5-8D92-E2AA5273A5CA}"/>
                  </a:ext>
                </a:extLst>
              </p:cNvPr>
              <p:cNvSpPr/>
              <p:nvPr/>
            </p:nvSpPr>
            <p:spPr>
              <a:xfrm>
                <a:off x="5337456" y="2275200"/>
                <a:ext cx="64800" cy="16848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26" name="Rectangle 225">
                <a:extLst>
                  <a:ext uri="{FF2B5EF4-FFF2-40B4-BE49-F238E27FC236}">
                    <a16:creationId xmlns:a16="http://schemas.microsoft.com/office/drawing/2014/main" id="{418781DA-4336-403D-BE32-8193CBACBE13}"/>
                  </a:ext>
                </a:extLst>
              </p:cNvPr>
              <p:cNvSpPr/>
              <p:nvPr/>
            </p:nvSpPr>
            <p:spPr>
              <a:xfrm>
                <a:off x="5589456" y="2428556"/>
                <a:ext cx="64800" cy="1531444"/>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27" name="Rectangle 226">
                <a:extLst>
                  <a:ext uri="{FF2B5EF4-FFF2-40B4-BE49-F238E27FC236}">
                    <a16:creationId xmlns:a16="http://schemas.microsoft.com/office/drawing/2014/main" id="{B0A6AF4C-370C-44B0-A03A-D8C763B951BC}"/>
                  </a:ext>
                </a:extLst>
              </p:cNvPr>
              <p:cNvSpPr/>
              <p:nvPr/>
            </p:nvSpPr>
            <p:spPr>
              <a:xfrm>
                <a:off x="5842800" y="2323976"/>
                <a:ext cx="64800" cy="1636023"/>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28" name="Rectangle 227">
                <a:extLst>
                  <a:ext uri="{FF2B5EF4-FFF2-40B4-BE49-F238E27FC236}">
                    <a16:creationId xmlns:a16="http://schemas.microsoft.com/office/drawing/2014/main" id="{05CEBBF6-3FB4-45A4-A707-DB3EFC8E4B2E}"/>
                  </a:ext>
                </a:extLst>
              </p:cNvPr>
              <p:cNvSpPr/>
              <p:nvPr/>
            </p:nvSpPr>
            <p:spPr>
              <a:xfrm>
                <a:off x="6093456" y="2100706"/>
                <a:ext cx="64800" cy="1859293"/>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29" name="Rectangle 228">
                <a:extLst>
                  <a:ext uri="{FF2B5EF4-FFF2-40B4-BE49-F238E27FC236}">
                    <a16:creationId xmlns:a16="http://schemas.microsoft.com/office/drawing/2014/main" id="{D7E42287-B2FA-485C-A15C-18D59F51E6B2}"/>
                  </a:ext>
                </a:extLst>
              </p:cNvPr>
              <p:cNvSpPr/>
              <p:nvPr/>
            </p:nvSpPr>
            <p:spPr>
              <a:xfrm>
                <a:off x="6345456" y="2556000"/>
                <a:ext cx="64800" cy="1404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30" name="Rectangle 229">
                <a:extLst>
                  <a:ext uri="{FF2B5EF4-FFF2-40B4-BE49-F238E27FC236}">
                    <a16:creationId xmlns:a16="http://schemas.microsoft.com/office/drawing/2014/main" id="{DFC1EAE8-C06E-4B38-BC32-166D61A0EC05}"/>
                  </a:ext>
                </a:extLst>
              </p:cNvPr>
              <p:cNvSpPr/>
              <p:nvPr/>
            </p:nvSpPr>
            <p:spPr>
              <a:xfrm>
                <a:off x="6597457" y="2428556"/>
                <a:ext cx="64800" cy="1531443"/>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31" name="Rectangle 230">
                <a:extLst>
                  <a:ext uri="{FF2B5EF4-FFF2-40B4-BE49-F238E27FC236}">
                    <a16:creationId xmlns:a16="http://schemas.microsoft.com/office/drawing/2014/main" id="{8F4D2775-172D-4F7F-AD0E-432EABF01088}"/>
                  </a:ext>
                </a:extLst>
              </p:cNvPr>
              <p:cNvSpPr/>
              <p:nvPr/>
            </p:nvSpPr>
            <p:spPr>
              <a:xfrm>
                <a:off x="6849456" y="2019599"/>
                <a:ext cx="64800" cy="19404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32" name="Rectangle 231">
                <a:extLst>
                  <a:ext uri="{FF2B5EF4-FFF2-40B4-BE49-F238E27FC236}">
                    <a16:creationId xmlns:a16="http://schemas.microsoft.com/office/drawing/2014/main" id="{DF92A112-AF68-40C3-B328-723BE57C0193}"/>
                  </a:ext>
                </a:extLst>
              </p:cNvPr>
              <p:cNvSpPr/>
              <p:nvPr/>
            </p:nvSpPr>
            <p:spPr>
              <a:xfrm>
                <a:off x="7101456" y="2124832"/>
                <a:ext cx="64800" cy="1835168"/>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33" name="Rectangle 232">
                <a:extLst>
                  <a:ext uri="{FF2B5EF4-FFF2-40B4-BE49-F238E27FC236}">
                    <a16:creationId xmlns:a16="http://schemas.microsoft.com/office/drawing/2014/main" id="{A0E7A6A8-E0A4-4B87-BE09-F43FDA01A1F9}"/>
                  </a:ext>
                </a:extLst>
              </p:cNvPr>
              <p:cNvSpPr/>
              <p:nvPr/>
            </p:nvSpPr>
            <p:spPr>
              <a:xfrm>
                <a:off x="7354800" y="2269478"/>
                <a:ext cx="64800" cy="1690522"/>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34" name="Rectangle 233">
                <a:extLst>
                  <a:ext uri="{FF2B5EF4-FFF2-40B4-BE49-F238E27FC236}">
                    <a16:creationId xmlns:a16="http://schemas.microsoft.com/office/drawing/2014/main" id="{A3549C9E-08A4-4E3F-AF3E-72BDA0AD6210}"/>
                  </a:ext>
                </a:extLst>
              </p:cNvPr>
              <p:cNvSpPr/>
              <p:nvPr/>
            </p:nvSpPr>
            <p:spPr>
              <a:xfrm>
                <a:off x="7605456" y="2104906"/>
                <a:ext cx="64800" cy="1855093"/>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35" name="Rectangle 234">
                <a:extLst>
                  <a:ext uri="{FF2B5EF4-FFF2-40B4-BE49-F238E27FC236}">
                    <a16:creationId xmlns:a16="http://schemas.microsoft.com/office/drawing/2014/main" id="{7C87D467-7652-4CAA-83D0-BBB02CA593DA}"/>
                  </a:ext>
                </a:extLst>
              </p:cNvPr>
              <p:cNvSpPr/>
              <p:nvPr/>
            </p:nvSpPr>
            <p:spPr>
              <a:xfrm>
                <a:off x="7857457" y="2131200"/>
                <a:ext cx="64800" cy="18288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36" name="Rectangle 235">
                <a:extLst>
                  <a:ext uri="{FF2B5EF4-FFF2-40B4-BE49-F238E27FC236}">
                    <a16:creationId xmlns:a16="http://schemas.microsoft.com/office/drawing/2014/main" id="{EB0B135D-BB30-4F58-9D8A-50B34912BF44}"/>
                  </a:ext>
                </a:extLst>
              </p:cNvPr>
              <p:cNvSpPr/>
              <p:nvPr/>
            </p:nvSpPr>
            <p:spPr>
              <a:xfrm>
                <a:off x="8109456" y="2041200"/>
                <a:ext cx="64800" cy="19188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37" name="Rectangle 236">
                <a:extLst>
                  <a:ext uri="{FF2B5EF4-FFF2-40B4-BE49-F238E27FC236}">
                    <a16:creationId xmlns:a16="http://schemas.microsoft.com/office/drawing/2014/main" id="{15953CDC-002A-4CC0-BBD6-8FEEBD9BF809}"/>
                  </a:ext>
                </a:extLst>
              </p:cNvPr>
              <p:cNvSpPr/>
              <p:nvPr/>
            </p:nvSpPr>
            <p:spPr>
              <a:xfrm>
                <a:off x="8361457" y="2052000"/>
                <a:ext cx="64800" cy="190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grpSp>
        <p:sp>
          <p:nvSpPr>
            <p:cNvPr id="316" name="object 207">
              <a:extLst>
                <a:ext uri="{FF2B5EF4-FFF2-40B4-BE49-F238E27FC236}">
                  <a16:creationId xmlns:a16="http://schemas.microsoft.com/office/drawing/2014/main" id="{477A2875-5876-46B3-B2B3-C5D8F8AA10D0}"/>
                </a:ext>
              </a:extLst>
            </p:cNvPr>
            <p:cNvSpPr/>
            <p:nvPr/>
          </p:nvSpPr>
          <p:spPr>
            <a:xfrm>
              <a:off x="2159999" y="1637999"/>
              <a:ext cx="126000" cy="126000"/>
            </a:xfrm>
            <a:custGeom>
              <a:avLst/>
              <a:gdLst/>
              <a:ahLst/>
              <a:cxnLst/>
              <a:rect l="l" t="t" r="r" b="b"/>
              <a:pathLst>
                <a:path w="108584" h="108585">
                  <a:moveTo>
                    <a:pt x="0" y="108000"/>
                  </a:moveTo>
                  <a:lnTo>
                    <a:pt x="108000" y="108000"/>
                  </a:lnTo>
                  <a:lnTo>
                    <a:pt x="108000" y="0"/>
                  </a:lnTo>
                  <a:lnTo>
                    <a:pt x="0" y="0"/>
                  </a:lnTo>
                  <a:lnTo>
                    <a:pt x="0" y="108000"/>
                  </a:lnTo>
                  <a:close/>
                </a:path>
              </a:pathLst>
            </a:custGeom>
            <a:solidFill>
              <a:srgbClr val="88C54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317" name="object 71">
              <a:extLst>
                <a:ext uri="{FF2B5EF4-FFF2-40B4-BE49-F238E27FC236}">
                  <a16:creationId xmlns:a16="http://schemas.microsoft.com/office/drawing/2014/main" id="{09A25931-0B73-4F48-ADD8-ED419FD7784A}"/>
                </a:ext>
              </a:extLst>
            </p:cNvPr>
            <p:cNvSpPr txBox="1"/>
            <p:nvPr/>
          </p:nvSpPr>
          <p:spPr>
            <a:xfrm>
              <a:off x="2322000" y="1638000"/>
              <a:ext cx="2489464" cy="141064"/>
            </a:xfrm>
            <a:prstGeom prst="rect">
              <a:avLst/>
            </a:prstGeom>
          </p:spPr>
          <p:txBody>
            <a:bodyPr vert="horz" wrap="none" lIns="0" tIns="0" rIns="0" bIns="0" rtlCol="0">
              <a:spAutoFit/>
            </a:bodyPr>
            <a:lstStyle/>
            <a:p>
              <a:pPr>
                <a:lnSpc>
                  <a:spcPts val="1100"/>
                </a:lnSpc>
              </a:pPr>
              <a:r>
                <a:rPr lang="ja-JP" altLang="en-US" sz="1000" dirty="0">
                  <a:solidFill>
                    <a:schemeClr val="tx1">
                      <a:lumMod val="85000"/>
                      <a:lumOff val="15000"/>
                    </a:schemeClr>
                  </a:solidFill>
                  <a:latin typeface="Arial"/>
                  <a:cs typeface="Arial"/>
                </a:rPr>
                <a:t>直近の報告時にコンドームを常時使用と回答</a:t>
              </a:r>
              <a:endParaRPr lang="en-GB" sz="1000" dirty="0">
                <a:solidFill>
                  <a:schemeClr val="tx1">
                    <a:lumMod val="85000"/>
                    <a:lumOff val="15000"/>
                  </a:schemeClr>
                </a:solidFill>
                <a:latin typeface="Arial"/>
                <a:cs typeface="Arial"/>
              </a:endParaRPr>
            </a:p>
          </p:txBody>
        </p:sp>
        <p:sp>
          <p:nvSpPr>
            <p:cNvPr id="318" name="object 207">
              <a:extLst>
                <a:ext uri="{FF2B5EF4-FFF2-40B4-BE49-F238E27FC236}">
                  <a16:creationId xmlns:a16="http://schemas.microsoft.com/office/drawing/2014/main" id="{B6769147-F16C-4EF6-8DD5-4F7ED82D25D6}"/>
                </a:ext>
              </a:extLst>
            </p:cNvPr>
            <p:cNvSpPr/>
            <p:nvPr/>
          </p:nvSpPr>
          <p:spPr>
            <a:xfrm>
              <a:off x="5759999" y="1637999"/>
              <a:ext cx="126000" cy="126000"/>
            </a:xfrm>
            <a:custGeom>
              <a:avLst/>
              <a:gdLst/>
              <a:ahLst/>
              <a:cxnLst/>
              <a:rect l="l" t="t" r="r" b="b"/>
              <a:pathLst>
                <a:path w="108584" h="108585">
                  <a:moveTo>
                    <a:pt x="0" y="108000"/>
                  </a:moveTo>
                  <a:lnTo>
                    <a:pt x="108000" y="108000"/>
                  </a:lnTo>
                  <a:lnTo>
                    <a:pt x="108000" y="0"/>
                  </a:lnTo>
                  <a:lnTo>
                    <a:pt x="0" y="0"/>
                  </a:lnTo>
                  <a:lnTo>
                    <a:pt x="0" y="108000"/>
                  </a:lnTo>
                  <a:close/>
                </a:path>
              </a:pathLst>
            </a:custGeom>
            <a:solidFill>
              <a:srgbClr val="00AE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319" name="object 71">
              <a:extLst>
                <a:ext uri="{FF2B5EF4-FFF2-40B4-BE49-F238E27FC236}">
                  <a16:creationId xmlns:a16="http://schemas.microsoft.com/office/drawing/2014/main" id="{13AD9355-3F67-47C0-99A9-87EED9FD1E2A}"/>
                </a:ext>
              </a:extLst>
            </p:cNvPr>
            <p:cNvSpPr txBox="1"/>
            <p:nvPr/>
          </p:nvSpPr>
          <p:spPr>
            <a:xfrm>
              <a:off x="5922000" y="1638000"/>
              <a:ext cx="1848263" cy="141064"/>
            </a:xfrm>
            <a:prstGeom prst="rect">
              <a:avLst/>
            </a:prstGeom>
          </p:spPr>
          <p:txBody>
            <a:bodyPr vert="horz" wrap="none" lIns="0" tIns="0" rIns="0" bIns="0" rtlCol="0">
              <a:spAutoFit/>
            </a:bodyPr>
            <a:lstStyle/>
            <a:p>
              <a:pPr>
                <a:lnSpc>
                  <a:spcPts val="1100"/>
                </a:lnSpc>
              </a:pPr>
              <a:r>
                <a:rPr lang="ja-JP" altLang="en-US" sz="1000" dirty="0">
                  <a:solidFill>
                    <a:schemeClr val="tx1">
                      <a:lumMod val="85000"/>
                      <a:lumOff val="15000"/>
                    </a:schemeClr>
                  </a:solidFill>
                  <a:latin typeface="Arial"/>
                  <a:cs typeface="Arial"/>
                </a:rPr>
                <a:t>直近のセックスでコンドームを使用</a:t>
              </a:r>
              <a:endParaRPr lang="en-GB" sz="1000" dirty="0">
                <a:solidFill>
                  <a:schemeClr val="tx1">
                    <a:lumMod val="85000"/>
                    <a:lumOff val="15000"/>
                  </a:schemeClr>
                </a:solidFill>
                <a:latin typeface="Arial"/>
                <a:cs typeface="Arial"/>
              </a:endParaRPr>
            </a:p>
          </p:txBody>
        </p:sp>
      </p:grpSp>
    </p:spTree>
    <p:extLst>
      <p:ext uri="{BB962C8B-B14F-4D97-AF65-F5344CB8AC3E}">
        <p14:creationId xmlns:p14="http://schemas.microsoft.com/office/powerpoint/2010/main" val="3460857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5820355-39EF-4EB1-A729-36E82E59452D}"/>
              </a:ext>
            </a:extLst>
          </p:cNvPr>
          <p:cNvGrpSpPr/>
          <p:nvPr/>
        </p:nvGrpSpPr>
        <p:grpSpPr>
          <a:xfrm>
            <a:off x="0" y="0"/>
            <a:ext cx="10285200" cy="6153821"/>
            <a:chOff x="0" y="0"/>
            <a:chExt cx="10285200" cy="6153821"/>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r>
                <a:rPr lang="ja-JP" altLang="en-US" sz="2400" kern="100" dirty="0">
                  <a:solidFill>
                    <a:prstClr val="white"/>
                  </a:solidFill>
                  <a:latin typeface="Arial" panose="020B0604020202020204" pitchFamily="34" charset="0"/>
                  <a:cs typeface="Arial" panose="020B0604020202020204" pitchFamily="34" charset="0"/>
                </a:rPr>
                <a:t>産婦人科診療所の配置と州別の成人</a:t>
              </a:r>
              <a:r>
                <a:rPr lang="en-US" altLang="ja-JP" sz="2400" kern="100" dirty="0">
                  <a:solidFill>
                    <a:prstClr val="white"/>
                  </a:solidFill>
                  <a:latin typeface="Arial" panose="020B0604020202020204" pitchFamily="34" charset="0"/>
                  <a:cs typeface="Arial" panose="020B0604020202020204" pitchFamily="34" charset="0"/>
                </a:rPr>
                <a:t>HIV</a:t>
              </a:r>
              <a:r>
                <a:rPr lang="ja-JP" altLang="en-US" sz="2400" kern="100" dirty="0">
                  <a:solidFill>
                    <a:prstClr val="white"/>
                  </a:solidFill>
                  <a:latin typeface="Arial" panose="020B0604020202020204" pitchFamily="34" charset="0"/>
                  <a:cs typeface="Arial" panose="020B0604020202020204" pitchFamily="34" charset="0"/>
                </a:rPr>
                <a:t>陽性率、ジンバブエ、</a:t>
              </a:r>
              <a:r>
                <a:rPr lang="en-US" altLang="ja-JP" sz="2400" kern="100" dirty="0">
                  <a:solidFill>
                    <a:prstClr val="white"/>
                  </a:solidFill>
                  <a:latin typeface="Arial" panose="020B0604020202020204" pitchFamily="34" charset="0"/>
                  <a:cs typeface="Arial" panose="020B0604020202020204" pitchFamily="34" charset="0"/>
                </a:rPr>
                <a:t>2017</a:t>
              </a:r>
              <a:endParaRPr kumimoji="0" lang="en-CH" sz="2400" b="0" i="0" u="none" strike="noStrike" kern="1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2" name="Rectangle 21">
              <a:extLst>
                <a:ext uri="{FF2B5EF4-FFF2-40B4-BE49-F238E27FC236}">
                  <a16:creationId xmlns:a16="http://schemas.microsoft.com/office/drawing/2014/main" id="{14E3AECC-C223-4008-8128-B22FA9776144}"/>
                </a:ext>
              </a:extLst>
            </p:cNvPr>
            <p:cNvSpPr/>
            <p:nvPr/>
          </p:nvSpPr>
          <p:spPr>
            <a:xfrm>
              <a:off x="360000" y="5907600"/>
              <a:ext cx="6588342" cy="246221"/>
            </a:xfrm>
            <a:prstGeom prst="rect">
              <a:avLst/>
            </a:prstGeom>
          </p:spPr>
          <p:txBody>
            <a:bodyPr wrap="none" lIns="0" tIns="0" rIns="0" bIns="0">
              <a:spAutoFit/>
            </a:bodyPr>
            <a:lstStyle/>
            <a:p>
              <a:pPr lvl="0">
                <a:defRPr/>
              </a:pP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a:t>
              </a:r>
              <a:r>
                <a:rPr lang="fr-CH" sz="800" dirty="0">
                  <a:solidFill>
                    <a:prstClr val="black"/>
                  </a:solidFill>
                  <a:latin typeface="Arial" panose="020B0604020202020204" pitchFamily="34" charset="0"/>
                  <a:cs typeface="Arial" panose="020B0604020202020204" pitchFamily="34" charset="0"/>
                </a:rPr>
                <a:t>: Cowan FM, </a:t>
              </a:r>
              <a:r>
                <a:rPr lang="fr-CH" sz="800" dirty="0" err="1">
                  <a:solidFill>
                    <a:prstClr val="black"/>
                  </a:solidFill>
                  <a:latin typeface="Arial" panose="020B0604020202020204" pitchFamily="34" charset="0"/>
                  <a:cs typeface="Arial" panose="020B0604020202020204" pitchFamily="34" charset="0"/>
                </a:rPr>
                <a:t>Chabata</a:t>
              </a:r>
              <a:r>
                <a:rPr lang="fr-CH" sz="800" dirty="0">
                  <a:solidFill>
                    <a:prstClr val="black"/>
                  </a:solidFill>
                  <a:latin typeface="Arial" panose="020B0604020202020204" pitchFamily="34" charset="0"/>
                  <a:cs typeface="Arial" panose="020B0604020202020204" pitchFamily="34" charset="0"/>
                </a:rPr>
                <a:t> ST, </a:t>
              </a:r>
              <a:r>
                <a:rPr lang="fr-CH" sz="800" dirty="0" err="1">
                  <a:solidFill>
                    <a:prstClr val="black"/>
                  </a:solidFill>
                  <a:latin typeface="Arial" panose="020B0604020202020204" pitchFamily="34" charset="0"/>
                  <a:cs typeface="Arial" panose="020B0604020202020204" pitchFamily="34" charset="0"/>
                </a:rPr>
                <a:t>Musemburi</a:t>
              </a:r>
              <a:r>
                <a:rPr lang="fr-CH" sz="800" dirty="0">
                  <a:solidFill>
                    <a:prstClr val="black"/>
                  </a:solidFill>
                  <a:latin typeface="Arial" panose="020B0604020202020204" pitchFamily="34" charset="0"/>
                  <a:cs typeface="Arial" panose="020B0604020202020204" pitchFamily="34" charset="0"/>
                </a:rPr>
                <a:t> S, </a:t>
              </a:r>
              <a:r>
                <a:rPr lang="fr-CH" sz="800" dirty="0" err="1">
                  <a:solidFill>
                    <a:prstClr val="black"/>
                  </a:solidFill>
                  <a:latin typeface="Arial" panose="020B0604020202020204" pitchFamily="34" charset="0"/>
                  <a:cs typeface="Arial" panose="020B0604020202020204" pitchFamily="34" charset="0"/>
                </a:rPr>
                <a:t>Fearon</a:t>
              </a:r>
              <a:r>
                <a:rPr lang="fr-CH" sz="800" dirty="0">
                  <a:solidFill>
                    <a:prstClr val="black"/>
                  </a:solidFill>
                  <a:latin typeface="Arial" panose="020B0604020202020204" pitchFamily="34" charset="0"/>
                  <a:cs typeface="Arial" panose="020B0604020202020204" pitchFamily="34" charset="0"/>
                </a:rPr>
                <a:t> E, </a:t>
              </a:r>
              <a:r>
                <a:rPr lang="fr-CH" sz="800" dirty="0" err="1">
                  <a:solidFill>
                    <a:prstClr val="black"/>
                  </a:solidFill>
                  <a:latin typeface="Arial" panose="020B0604020202020204" pitchFamily="34" charset="0"/>
                  <a:cs typeface="Arial" panose="020B0604020202020204" pitchFamily="34" charset="0"/>
                </a:rPr>
                <a:t>Davey</a:t>
              </a:r>
              <a:r>
                <a:rPr lang="fr-CH" sz="800" dirty="0">
                  <a:solidFill>
                    <a:prstClr val="black"/>
                  </a:solidFill>
                  <a:latin typeface="Arial" panose="020B0604020202020204" pitchFamily="34" charset="0"/>
                  <a:cs typeface="Arial" panose="020B0604020202020204" pitchFamily="34" charset="0"/>
                </a:rPr>
                <a:t> C, </a:t>
              </a:r>
              <a:r>
                <a:rPr lang="fr-CH" sz="800" dirty="0" err="1">
                  <a:solidFill>
                    <a:prstClr val="black"/>
                  </a:solidFill>
                  <a:latin typeface="Arial" panose="020B0604020202020204" pitchFamily="34" charset="0"/>
                  <a:cs typeface="Arial" panose="020B0604020202020204" pitchFamily="34" charset="0"/>
                </a:rPr>
                <a:t>Ndori-Mharadze</a:t>
              </a:r>
              <a:r>
                <a:rPr lang="fr-CH" sz="800" dirty="0">
                  <a:solidFill>
                    <a:prstClr val="black"/>
                  </a:solidFill>
                  <a:latin typeface="Arial" panose="020B0604020202020204" pitchFamily="34" charset="0"/>
                  <a:cs typeface="Arial" panose="020B0604020202020204" pitchFamily="34" charset="0"/>
                </a:rPr>
                <a:t> T et al. </a:t>
              </a:r>
              <a:r>
                <a:rPr lang="fr-CH" sz="800" dirty="0" err="1">
                  <a:solidFill>
                    <a:prstClr val="black"/>
                  </a:solidFill>
                  <a:latin typeface="Arial" panose="020B0604020202020204" pitchFamily="34" charset="0"/>
                  <a:cs typeface="Arial" panose="020B0604020202020204" pitchFamily="34" charset="0"/>
                </a:rPr>
                <a:t>Strengthening</a:t>
              </a:r>
              <a:r>
                <a:rPr lang="fr-CH" sz="800" dirty="0">
                  <a:solidFill>
                    <a:prstClr val="black"/>
                  </a:solidFill>
                  <a:latin typeface="Arial" panose="020B0604020202020204" pitchFamily="34" charset="0"/>
                  <a:cs typeface="Arial" panose="020B0604020202020204" pitchFamily="34" charset="0"/>
                </a:rPr>
                <a:t> the </a:t>
              </a:r>
              <a:r>
                <a:rPr lang="fr-CH" sz="800" dirty="0" err="1">
                  <a:solidFill>
                    <a:prstClr val="black"/>
                  </a:solidFill>
                  <a:latin typeface="Arial" panose="020B0604020202020204" pitchFamily="34" charset="0"/>
                  <a:cs typeface="Arial" panose="020B0604020202020204" pitchFamily="34" charset="0"/>
                </a:rPr>
                <a:t>scale</a:t>
              </a:r>
              <a:r>
                <a:rPr lang="fr-CH" sz="800" dirty="0">
                  <a:solidFill>
                    <a:prstClr val="black"/>
                  </a:solidFill>
                  <a:latin typeface="Arial" panose="020B0604020202020204" pitchFamily="34" charset="0"/>
                  <a:cs typeface="Arial" panose="020B0604020202020204" pitchFamily="34" charset="0"/>
                </a:rPr>
                <a:t> up and </a:t>
              </a:r>
              <a:r>
                <a:rPr lang="fr-CH" sz="800" dirty="0" err="1">
                  <a:solidFill>
                    <a:prstClr val="black"/>
                  </a:solidFill>
                  <a:latin typeface="Arial" panose="020B0604020202020204" pitchFamily="34" charset="0"/>
                  <a:cs typeface="Arial" panose="020B0604020202020204" pitchFamily="34" charset="0"/>
                </a:rPr>
                <a:t>uptake</a:t>
              </a:r>
              <a:r>
                <a:rPr lang="fr-CH" sz="800" dirty="0">
                  <a:solidFill>
                    <a:prstClr val="black"/>
                  </a:solidFill>
                  <a:latin typeface="Arial" panose="020B0604020202020204" pitchFamily="34" charset="0"/>
                  <a:cs typeface="Arial" panose="020B0604020202020204" pitchFamily="34" charset="0"/>
                </a:rPr>
                <a:t> of effective </a:t>
              </a:r>
            </a:p>
            <a:p>
              <a:pPr lvl="0">
                <a:defRPr/>
              </a:pPr>
              <a:r>
                <a:rPr lang="fr-CH" sz="800" dirty="0">
                  <a:solidFill>
                    <a:prstClr val="black"/>
                  </a:solidFill>
                  <a:latin typeface="Arial" panose="020B0604020202020204" pitchFamily="34" charset="0"/>
                  <a:cs typeface="Arial" panose="020B0604020202020204" pitchFamily="34" charset="0"/>
                </a:rPr>
                <a:t>interventions for </a:t>
              </a:r>
              <a:r>
                <a:rPr lang="fr-CH" sz="800" dirty="0" err="1">
                  <a:solidFill>
                    <a:prstClr val="black"/>
                  </a:solidFill>
                  <a:latin typeface="Arial" panose="020B0604020202020204" pitchFamily="34" charset="0"/>
                  <a:cs typeface="Arial" panose="020B0604020202020204" pitchFamily="34" charset="0"/>
                </a:rPr>
                <a:t>sex</a:t>
              </a:r>
              <a:r>
                <a:rPr lang="fr-CH" sz="800" dirty="0">
                  <a:solidFill>
                    <a:prstClr val="black"/>
                  </a:solidFill>
                  <a:latin typeface="Arial" panose="020B0604020202020204" pitchFamily="34" charset="0"/>
                  <a:cs typeface="Arial" panose="020B0604020202020204" pitchFamily="34" charset="0"/>
                </a:rPr>
                <a:t> </a:t>
              </a:r>
              <a:r>
                <a:rPr lang="fr-CH" sz="800" dirty="0" err="1">
                  <a:solidFill>
                    <a:prstClr val="black"/>
                  </a:solidFill>
                  <a:latin typeface="Arial" panose="020B0604020202020204" pitchFamily="34" charset="0"/>
                  <a:cs typeface="Arial" panose="020B0604020202020204" pitchFamily="34" charset="0"/>
                </a:rPr>
                <a:t>workers</a:t>
              </a:r>
              <a:r>
                <a:rPr lang="fr-CH" sz="800" dirty="0">
                  <a:solidFill>
                    <a:prstClr val="black"/>
                  </a:solidFill>
                  <a:latin typeface="Arial" panose="020B0604020202020204" pitchFamily="34" charset="0"/>
                  <a:cs typeface="Arial" panose="020B0604020202020204" pitchFamily="34" charset="0"/>
                </a:rPr>
                <a:t> for population impact in Zimbabwe. J Int AIDS Soc. [In </a:t>
              </a:r>
              <a:r>
                <a:rPr lang="fr-CH" sz="800" dirty="0" err="1">
                  <a:solidFill>
                    <a:prstClr val="black"/>
                  </a:solidFill>
                  <a:latin typeface="Arial" panose="020B0604020202020204" pitchFamily="34" charset="0"/>
                  <a:cs typeface="Arial" panose="020B0604020202020204" pitchFamily="34" charset="0"/>
                </a:rPr>
                <a:t>press</a:t>
              </a:r>
              <a:r>
                <a:rPr lang="fr-CH" sz="800" dirty="0">
                  <a:solidFill>
                    <a:prstClr val="black"/>
                  </a:solidFill>
                  <a:latin typeface="Arial" panose="020B0604020202020204" pitchFamily="34" charset="0"/>
                  <a:cs typeface="Arial" panose="020B0604020202020204" pitchFamily="34" charset="0"/>
                </a:rPr>
                <a:t>].</a:t>
              </a:r>
              <a:endPar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endParaRPr>
            </a:p>
          </p:txBody>
        </p:sp>
        <p:grpSp>
          <p:nvGrpSpPr>
            <p:cNvPr id="78" name="Group 77">
              <a:extLst>
                <a:ext uri="{FF2B5EF4-FFF2-40B4-BE49-F238E27FC236}">
                  <a16:creationId xmlns:a16="http://schemas.microsoft.com/office/drawing/2014/main" id="{332150F8-4FB4-438A-BBEE-F11686331A7B}"/>
                </a:ext>
              </a:extLst>
            </p:cNvPr>
            <p:cNvGrpSpPr/>
            <p:nvPr/>
          </p:nvGrpSpPr>
          <p:grpSpPr>
            <a:xfrm>
              <a:off x="900000" y="3600000"/>
              <a:ext cx="1402921" cy="1458167"/>
              <a:chOff x="1101085" y="2773934"/>
              <a:chExt cx="1402921" cy="1458167"/>
            </a:xfrm>
          </p:grpSpPr>
          <p:sp>
            <p:nvSpPr>
              <p:cNvPr id="6" name="object 6">
                <a:extLst>
                  <a:ext uri="{FF2B5EF4-FFF2-40B4-BE49-F238E27FC236}">
                    <a16:creationId xmlns:a16="http://schemas.microsoft.com/office/drawing/2014/main" id="{C9858C11-DE18-4A90-BED3-F801935A0EF6}"/>
                  </a:ext>
                </a:extLst>
              </p:cNvPr>
              <p:cNvSpPr txBox="1"/>
              <p:nvPr/>
            </p:nvSpPr>
            <p:spPr>
              <a:xfrm>
                <a:off x="1101085" y="2773934"/>
                <a:ext cx="1120550" cy="182101"/>
              </a:xfrm>
              <a:prstGeom prst="rect">
                <a:avLst/>
              </a:prstGeom>
            </p:spPr>
            <p:txBody>
              <a:bodyPr vert="horz" wrap="square" lIns="0" tIns="12700" rIns="0" bIns="0" rtlCol="0">
                <a:spAutoFit/>
              </a:bodyPr>
              <a:lstStyle/>
              <a:p>
                <a:pPr fontAlgn="auto">
                  <a:spcBef>
                    <a:spcPts val="0"/>
                  </a:spcBef>
                  <a:spcAft>
                    <a:spcPts val="0"/>
                  </a:spcAft>
                </a:pPr>
                <a:r>
                  <a:rPr sz="1100" b="1" dirty="0">
                    <a:solidFill>
                      <a:schemeClr val="tx1">
                        <a:lumMod val="75000"/>
                        <a:lumOff val="25000"/>
                      </a:schemeClr>
                    </a:solidFill>
                    <a:latin typeface="+mn-lt"/>
                    <a:ea typeface="+mn-ea"/>
                    <a:cs typeface="Arial"/>
                  </a:rPr>
                  <a:t>HIV </a:t>
                </a:r>
                <a:r>
                  <a:rPr lang="ja-JP" altLang="en-US" sz="1100" b="1" dirty="0">
                    <a:solidFill>
                      <a:schemeClr val="tx1">
                        <a:lumMod val="75000"/>
                        <a:lumOff val="25000"/>
                      </a:schemeClr>
                    </a:solidFill>
                    <a:latin typeface="+mn-lt"/>
                    <a:ea typeface="+mn-ea"/>
                    <a:cs typeface="Arial"/>
                  </a:rPr>
                  <a:t>陽性率</a:t>
                </a:r>
                <a:endParaRPr sz="1100" b="1" dirty="0">
                  <a:solidFill>
                    <a:schemeClr val="tx1">
                      <a:lumMod val="75000"/>
                      <a:lumOff val="25000"/>
                    </a:schemeClr>
                  </a:solidFill>
                  <a:latin typeface="+mn-lt"/>
                  <a:ea typeface="+mn-ea"/>
                  <a:cs typeface="Arial"/>
                </a:endParaRPr>
              </a:p>
            </p:txBody>
          </p:sp>
          <p:grpSp>
            <p:nvGrpSpPr>
              <p:cNvPr id="76" name="Group 75">
                <a:extLst>
                  <a:ext uri="{FF2B5EF4-FFF2-40B4-BE49-F238E27FC236}">
                    <a16:creationId xmlns:a16="http://schemas.microsoft.com/office/drawing/2014/main" id="{A4E33E62-6E95-4339-81C6-E847FFF85CF0}"/>
                  </a:ext>
                </a:extLst>
              </p:cNvPr>
              <p:cNvGrpSpPr/>
              <p:nvPr/>
            </p:nvGrpSpPr>
            <p:grpSpPr>
              <a:xfrm>
                <a:off x="1101085" y="4050000"/>
                <a:ext cx="1402921" cy="182101"/>
                <a:chOff x="1101085" y="4001534"/>
                <a:chExt cx="1402921" cy="182101"/>
              </a:xfrm>
            </p:grpSpPr>
            <p:sp>
              <p:nvSpPr>
                <p:cNvPr id="9" name="object 9">
                  <a:extLst>
                    <a:ext uri="{FF2B5EF4-FFF2-40B4-BE49-F238E27FC236}">
                      <a16:creationId xmlns:a16="http://schemas.microsoft.com/office/drawing/2014/main" id="{DF38573F-1CED-4F88-8061-7B7AE8713324}"/>
                    </a:ext>
                  </a:extLst>
                </p:cNvPr>
                <p:cNvSpPr/>
                <p:nvPr/>
              </p:nvSpPr>
              <p:spPr>
                <a:xfrm>
                  <a:off x="1101085" y="4028806"/>
                  <a:ext cx="144000" cy="144000"/>
                </a:xfrm>
                <a:prstGeom prst="rect">
                  <a:avLst/>
                </a:prstGeom>
                <a:blipFill>
                  <a:blip r:embed="rId2" cstate="print"/>
                  <a:stretch>
                    <a:fillRect/>
                  </a:stretch>
                </a:blipFill>
              </p:spPr>
              <p:txBody>
                <a:bodyPr wrap="square" lIns="0" tIns="0" rIns="0" bIns="0" rtlCol="0"/>
                <a:lstStyle/>
                <a:p>
                  <a:pPr fontAlgn="auto">
                    <a:spcBef>
                      <a:spcPts val="0"/>
                    </a:spcBef>
                    <a:spcAft>
                      <a:spcPts val="0"/>
                    </a:spcAft>
                  </a:pPr>
                  <a:endParaRPr>
                    <a:solidFill>
                      <a:prstClr val="black"/>
                    </a:solidFill>
                    <a:latin typeface="+mn-lt"/>
                    <a:ea typeface="+mn-ea"/>
                  </a:endParaRPr>
                </a:p>
              </p:txBody>
            </p:sp>
            <p:sp>
              <p:nvSpPr>
                <p:cNvPr id="10" name="object 10">
                  <a:extLst>
                    <a:ext uri="{FF2B5EF4-FFF2-40B4-BE49-F238E27FC236}">
                      <a16:creationId xmlns:a16="http://schemas.microsoft.com/office/drawing/2014/main" id="{5DE1D37C-B6A3-49C0-AEE6-D55BD2010B0A}"/>
                    </a:ext>
                  </a:extLst>
                </p:cNvPr>
                <p:cNvSpPr txBox="1"/>
                <p:nvPr/>
              </p:nvSpPr>
              <p:spPr>
                <a:xfrm>
                  <a:off x="1281085" y="4001534"/>
                  <a:ext cx="1222921" cy="182101"/>
                </a:xfrm>
                <a:prstGeom prst="rect">
                  <a:avLst/>
                </a:prstGeom>
              </p:spPr>
              <p:txBody>
                <a:bodyPr vert="horz" wrap="square" lIns="0" tIns="12700" rIns="0" bIns="0" rtlCol="0">
                  <a:spAutoFit/>
                </a:bodyPr>
                <a:lstStyle/>
                <a:p>
                  <a:pPr fontAlgn="auto">
                    <a:spcBef>
                      <a:spcPts val="0"/>
                    </a:spcBef>
                    <a:spcAft>
                      <a:spcPts val="0"/>
                    </a:spcAft>
                  </a:pPr>
                  <a:r>
                    <a:rPr lang="ja-JP" altLang="en-US" sz="1100" dirty="0">
                      <a:latin typeface="+mn-lt"/>
                      <a:ea typeface="+mn-ea"/>
                      <a:cs typeface="Arial"/>
                    </a:rPr>
                    <a:t>産婦人科診療所</a:t>
                  </a:r>
                  <a:endParaRPr sz="1100" dirty="0">
                    <a:latin typeface="+mn-lt"/>
                    <a:ea typeface="+mn-ea"/>
                    <a:cs typeface="Arial"/>
                  </a:endParaRPr>
                </a:p>
              </p:txBody>
            </p:sp>
          </p:grpSp>
          <p:sp>
            <p:nvSpPr>
              <p:cNvPr id="51" name="object 43">
                <a:extLst>
                  <a:ext uri="{FF2B5EF4-FFF2-40B4-BE49-F238E27FC236}">
                    <a16:creationId xmlns:a16="http://schemas.microsoft.com/office/drawing/2014/main" id="{A66ED9B1-5577-4252-A49E-77159D299DC2}"/>
                  </a:ext>
                </a:extLst>
              </p:cNvPr>
              <p:cNvSpPr/>
              <p:nvPr/>
            </p:nvSpPr>
            <p:spPr>
              <a:xfrm>
                <a:off x="1101085" y="3709934"/>
                <a:ext cx="144000" cy="144000"/>
              </a:xfrm>
              <a:custGeom>
                <a:avLst/>
                <a:gdLst/>
                <a:ahLst/>
                <a:cxnLst/>
                <a:rect l="l" t="t" r="r" b="b"/>
                <a:pathLst>
                  <a:path w="108585" h="108584">
                    <a:moveTo>
                      <a:pt x="0" y="108000"/>
                    </a:moveTo>
                    <a:lnTo>
                      <a:pt x="108000" y="108000"/>
                    </a:lnTo>
                    <a:lnTo>
                      <a:pt x="108000" y="0"/>
                    </a:lnTo>
                    <a:lnTo>
                      <a:pt x="0" y="0"/>
                    </a:lnTo>
                    <a:lnTo>
                      <a:pt x="0" y="108000"/>
                    </a:lnTo>
                    <a:close/>
                  </a:path>
                </a:pathLst>
              </a:custGeom>
              <a:solidFill>
                <a:srgbClr val="00C0F3"/>
              </a:solidFill>
            </p:spPr>
            <p:txBody>
              <a:bodyPr wrap="square" lIns="0" tIns="0" rIns="0" bIns="0" rtlCol="0"/>
              <a:lstStyle/>
              <a:p>
                <a:endParaRPr dirty="0"/>
              </a:p>
            </p:txBody>
          </p:sp>
          <p:sp>
            <p:nvSpPr>
              <p:cNvPr id="52" name="object 44">
                <a:extLst>
                  <a:ext uri="{FF2B5EF4-FFF2-40B4-BE49-F238E27FC236}">
                    <a16:creationId xmlns:a16="http://schemas.microsoft.com/office/drawing/2014/main" id="{7E4CFA95-07F5-46BF-9E45-90AAD834BDD2}"/>
                  </a:ext>
                </a:extLst>
              </p:cNvPr>
              <p:cNvSpPr txBox="1"/>
              <p:nvPr/>
            </p:nvSpPr>
            <p:spPr>
              <a:xfrm>
                <a:off x="1281085" y="3691934"/>
                <a:ext cx="763346" cy="169277"/>
              </a:xfrm>
              <a:prstGeom prst="rect">
                <a:avLst/>
              </a:prstGeom>
            </p:spPr>
            <p:txBody>
              <a:bodyPr vert="horz" wrap="square" lIns="0" tIns="0" rIns="0" bIns="0" rtlCol="0">
                <a:spAutoFit/>
              </a:bodyPr>
              <a:lstStyle>
                <a:defPPr>
                  <a:defRPr lang="en-US"/>
                </a:defPPr>
                <a:lvl1pPr marR="5080" algn="ctr">
                  <a:spcBef>
                    <a:spcPts val="0"/>
                  </a:spcBef>
                  <a:defRPr sz="1200">
                    <a:solidFill>
                      <a:schemeClr val="tx1">
                        <a:lumMod val="75000"/>
                        <a:lumOff val="25000"/>
                      </a:schemeClr>
                    </a:solidFill>
                    <a:latin typeface="Arial" panose="020B0604020202020204" pitchFamily="34" charset="0"/>
                    <a:cs typeface="Arial" panose="020B0604020202020204" pitchFamily="34" charset="0"/>
                  </a:defRPr>
                </a:lvl1pPr>
              </a:lstStyle>
              <a:p>
                <a:r>
                  <a:rPr lang="en-CH" sz="1100" dirty="0"/>
                  <a:t>18.1–21.5%</a:t>
                </a:r>
              </a:p>
            </p:txBody>
          </p:sp>
          <p:sp>
            <p:nvSpPr>
              <p:cNvPr id="48" name="object 39">
                <a:extLst>
                  <a:ext uri="{FF2B5EF4-FFF2-40B4-BE49-F238E27FC236}">
                    <a16:creationId xmlns:a16="http://schemas.microsoft.com/office/drawing/2014/main" id="{284C8DAE-9E7D-4942-8A93-0B1EE570F3CC}"/>
                  </a:ext>
                </a:extLst>
              </p:cNvPr>
              <p:cNvSpPr/>
              <p:nvPr/>
            </p:nvSpPr>
            <p:spPr>
              <a:xfrm>
                <a:off x="1101085" y="3061934"/>
                <a:ext cx="144000" cy="144000"/>
              </a:xfrm>
              <a:custGeom>
                <a:avLst/>
                <a:gdLst/>
                <a:ahLst/>
                <a:cxnLst/>
                <a:rect l="l" t="t" r="r" b="b"/>
                <a:pathLst>
                  <a:path w="108584" h="108584">
                    <a:moveTo>
                      <a:pt x="0" y="108000"/>
                    </a:moveTo>
                    <a:lnTo>
                      <a:pt x="108000" y="108000"/>
                    </a:lnTo>
                    <a:lnTo>
                      <a:pt x="108000" y="0"/>
                    </a:lnTo>
                    <a:lnTo>
                      <a:pt x="0" y="0"/>
                    </a:lnTo>
                    <a:lnTo>
                      <a:pt x="0" y="108000"/>
                    </a:lnTo>
                    <a:close/>
                  </a:path>
                </a:pathLst>
              </a:custGeom>
              <a:solidFill>
                <a:srgbClr val="E1F4FD"/>
              </a:solidFill>
            </p:spPr>
            <p:txBody>
              <a:bodyPr wrap="square" lIns="0" tIns="0" rIns="0" bIns="0" rtlCol="0"/>
              <a:lstStyle/>
              <a:p>
                <a:endParaRPr/>
              </a:p>
            </p:txBody>
          </p:sp>
          <p:sp>
            <p:nvSpPr>
              <p:cNvPr id="53" name="object 44">
                <a:extLst>
                  <a:ext uri="{FF2B5EF4-FFF2-40B4-BE49-F238E27FC236}">
                    <a16:creationId xmlns:a16="http://schemas.microsoft.com/office/drawing/2014/main" id="{854C02C2-A0F7-4833-B7DA-ABC7D10E729D}"/>
                  </a:ext>
                </a:extLst>
              </p:cNvPr>
              <p:cNvSpPr txBox="1"/>
              <p:nvPr/>
            </p:nvSpPr>
            <p:spPr>
              <a:xfrm>
                <a:off x="1281085" y="3043934"/>
                <a:ext cx="763346" cy="169277"/>
              </a:xfrm>
              <a:prstGeom prst="rect">
                <a:avLst/>
              </a:prstGeom>
            </p:spPr>
            <p:txBody>
              <a:bodyPr vert="horz" wrap="square" lIns="0" tIns="0" rIns="0" bIns="0" rtlCol="0">
                <a:spAutoFit/>
              </a:bodyPr>
              <a:lstStyle>
                <a:defPPr>
                  <a:defRPr lang="en-US"/>
                </a:defPPr>
                <a:lvl1pPr marR="5080" algn="ctr">
                  <a:spcBef>
                    <a:spcPts val="0"/>
                  </a:spcBef>
                  <a:defRPr sz="1200">
                    <a:solidFill>
                      <a:schemeClr val="tx1">
                        <a:lumMod val="75000"/>
                        <a:lumOff val="25000"/>
                      </a:schemeClr>
                    </a:solidFill>
                    <a:latin typeface="Arial" panose="020B0604020202020204" pitchFamily="34" charset="0"/>
                    <a:cs typeface="Arial" panose="020B0604020202020204" pitchFamily="34" charset="0"/>
                  </a:defRPr>
                </a:lvl1pPr>
              </a:lstStyle>
              <a:p>
                <a:r>
                  <a:rPr lang="en-CH" sz="1100" dirty="0"/>
                  <a:t>10.5–12.0%</a:t>
                </a:r>
              </a:p>
            </p:txBody>
          </p:sp>
          <p:sp>
            <p:nvSpPr>
              <p:cNvPr id="49" name="object 40">
                <a:extLst>
                  <a:ext uri="{FF2B5EF4-FFF2-40B4-BE49-F238E27FC236}">
                    <a16:creationId xmlns:a16="http://schemas.microsoft.com/office/drawing/2014/main" id="{543C37D3-17B0-47C7-BA31-59D86AEF30CA}"/>
                  </a:ext>
                </a:extLst>
              </p:cNvPr>
              <p:cNvSpPr/>
              <p:nvPr/>
            </p:nvSpPr>
            <p:spPr>
              <a:xfrm>
                <a:off x="1101085" y="3277934"/>
                <a:ext cx="144000" cy="144000"/>
              </a:xfrm>
              <a:custGeom>
                <a:avLst/>
                <a:gdLst/>
                <a:ahLst/>
                <a:cxnLst/>
                <a:rect l="l" t="t" r="r" b="b"/>
                <a:pathLst>
                  <a:path w="108584" h="108584">
                    <a:moveTo>
                      <a:pt x="0" y="108000"/>
                    </a:moveTo>
                    <a:lnTo>
                      <a:pt x="108000" y="108000"/>
                    </a:lnTo>
                    <a:lnTo>
                      <a:pt x="108000" y="0"/>
                    </a:lnTo>
                    <a:lnTo>
                      <a:pt x="0" y="0"/>
                    </a:lnTo>
                    <a:lnTo>
                      <a:pt x="0" y="108000"/>
                    </a:lnTo>
                    <a:close/>
                  </a:path>
                </a:pathLst>
              </a:custGeom>
              <a:solidFill>
                <a:srgbClr val="ABE1FA"/>
              </a:solidFill>
            </p:spPr>
            <p:txBody>
              <a:bodyPr wrap="square" lIns="0" tIns="0" rIns="0" bIns="0" rtlCol="0"/>
              <a:lstStyle/>
              <a:p>
                <a:endParaRPr/>
              </a:p>
            </p:txBody>
          </p:sp>
          <p:sp>
            <p:nvSpPr>
              <p:cNvPr id="54" name="object 44">
                <a:extLst>
                  <a:ext uri="{FF2B5EF4-FFF2-40B4-BE49-F238E27FC236}">
                    <a16:creationId xmlns:a16="http://schemas.microsoft.com/office/drawing/2014/main" id="{FC6BED35-1537-4562-94EF-DA41E352DE5C}"/>
                  </a:ext>
                </a:extLst>
              </p:cNvPr>
              <p:cNvSpPr txBox="1"/>
              <p:nvPr/>
            </p:nvSpPr>
            <p:spPr>
              <a:xfrm>
                <a:off x="1281085" y="3259934"/>
                <a:ext cx="763346" cy="169277"/>
              </a:xfrm>
              <a:prstGeom prst="rect">
                <a:avLst/>
              </a:prstGeom>
            </p:spPr>
            <p:txBody>
              <a:bodyPr vert="horz" wrap="square" lIns="0" tIns="0" rIns="0" bIns="0" rtlCol="0">
                <a:spAutoFit/>
              </a:bodyPr>
              <a:lstStyle>
                <a:defPPr>
                  <a:defRPr lang="en-US"/>
                </a:defPPr>
                <a:lvl1pPr marR="5080" algn="ctr">
                  <a:spcBef>
                    <a:spcPts val="0"/>
                  </a:spcBef>
                  <a:defRPr sz="1200">
                    <a:solidFill>
                      <a:schemeClr val="tx1">
                        <a:lumMod val="75000"/>
                        <a:lumOff val="25000"/>
                      </a:schemeClr>
                    </a:solidFill>
                    <a:latin typeface="Arial" panose="020B0604020202020204" pitchFamily="34" charset="0"/>
                    <a:cs typeface="Arial" panose="020B0604020202020204" pitchFamily="34" charset="0"/>
                  </a:defRPr>
                </a:lvl1pPr>
              </a:lstStyle>
              <a:p>
                <a:r>
                  <a:rPr lang="en-CH" sz="1100" dirty="0"/>
                  <a:t>12.1–14.5%</a:t>
                </a:r>
              </a:p>
            </p:txBody>
          </p:sp>
          <p:sp>
            <p:nvSpPr>
              <p:cNvPr id="50" name="object 41">
                <a:extLst>
                  <a:ext uri="{FF2B5EF4-FFF2-40B4-BE49-F238E27FC236}">
                    <a16:creationId xmlns:a16="http://schemas.microsoft.com/office/drawing/2014/main" id="{B6800B72-2579-449F-8697-07AA99B562EA}"/>
                  </a:ext>
                </a:extLst>
              </p:cNvPr>
              <p:cNvSpPr/>
              <p:nvPr/>
            </p:nvSpPr>
            <p:spPr>
              <a:xfrm>
                <a:off x="1101085" y="3493934"/>
                <a:ext cx="144000" cy="144000"/>
              </a:xfrm>
              <a:custGeom>
                <a:avLst/>
                <a:gdLst/>
                <a:ahLst/>
                <a:cxnLst/>
                <a:rect l="l" t="t" r="r" b="b"/>
                <a:pathLst>
                  <a:path w="108585" h="108584">
                    <a:moveTo>
                      <a:pt x="0" y="108000"/>
                    </a:moveTo>
                    <a:lnTo>
                      <a:pt x="108000" y="108000"/>
                    </a:lnTo>
                    <a:lnTo>
                      <a:pt x="108000" y="0"/>
                    </a:lnTo>
                    <a:lnTo>
                      <a:pt x="0" y="0"/>
                    </a:lnTo>
                    <a:lnTo>
                      <a:pt x="0" y="108000"/>
                    </a:lnTo>
                    <a:close/>
                  </a:path>
                </a:pathLst>
              </a:custGeom>
              <a:solidFill>
                <a:srgbClr val="6DCFF6"/>
              </a:solidFill>
            </p:spPr>
            <p:txBody>
              <a:bodyPr wrap="square" lIns="0" tIns="0" rIns="0" bIns="0" rtlCol="0"/>
              <a:lstStyle/>
              <a:p>
                <a:endParaRPr/>
              </a:p>
            </p:txBody>
          </p:sp>
          <p:sp>
            <p:nvSpPr>
              <p:cNvPr id="55" name="object 44">
                <a:extLst>
                  <a:ext uri="{FF2B5EF4-FFF2-40B4-BE49-F238E27FC236}">
                    <a16:creationId xmlns:a16="http://schemas.microsoft.com/office/drawing/2014/main" id="{D245EAE9-064F-4E04-A911-A5BAC932071F}"/>
                  </a:ext>
                </a:extLst>
              </p:cNvPr>
              <p:cNvSpPr txBox="1"/>
              <p:nvPr/>
            </p:nvSpPr>
            <p:spPr>
              <a:xfrm>
                <a:off x="1281085" y="3475934"/>
                <a:ext cx="763346" cy="169277"/>
              </a:xfrm>
              <a:prstGeom prst="rect">
                <a:avLst/>
              </a:prstGeom>
            </p:spPr>
            <p:txBody>
              <a:bodyPr vert="horz" wrap="square" lIns="0" tIns="0" rIns="0" bIns="0" rtlCol="0">
                <a:spAutoFit/>
              </a:bodyPr>
              <a:lstStyle>
                <a:defPPr>
                  <a:defRPr lang="en-US"/>
                </a:defPPr>
                <a:lvl1pPr marR="5080" algn="ctr">
                  <a:spcBef>
                    <a:spcPts val="0"/>
                  </a:spcBef>
                  <a:defRPr sz="1200">
                    <a:solidFill>
                      <a:schemeClr val="tx1">
                        <a:lumMod val="75000"/>
                        <a:lumOff val="25000"/>
                      </a:schemeClr>
                    </a:solidFill>
                    <a:latin typeface="Arial" panose="020B0604020202020204" pitchFamily="34" charset="0"/>
                    <a:cs typeface="Arial" panose="020B0604020202020204" pitchFamily="34" charset="0"/>
                  </a:defRPr>
                </a:lvl1pPr>
              </a:lstStyle>
              <a:p>
                <a:r>
                  <a:rPr lang="en-CH" sz="1100" dirty="0"/>
                  <a:t>14.6–18.0%</a:t>
                </a:r>
              </a:p>
            </p:txBody>
          </p:sp>
        </p:grpSp>
        <p:grpSp>
          <p:nvGrpSpPr>
            <p:cNvPr id="77" name="Group 76">
              <a:extLst>
                <a:ext uri="{FF2B5EF4-FFF2-40B4-BE49-F238E27FC236}">
                  <a16:creationId xmlns:a16="http://schemas.microsoft.com/office/drawing/2014/main" id="{6AE4C90E-F35C-4595-9AA7-ED627DB7A4DE}"/>
                </a:ext>
              </a:extLst>
            </p:cNvPr>
            <p:cNvGrpSpPr/>
            <p:nvPr/>
          </p:nvGrpSpPr>
          <p:grpSpPr>
            <a:xfrm>
              <a:off x="2430000" y="1530000"/>
              <a:ext cx="4961802" cy="3609739"/>
              <a:chOff x="2983260" y="1424132"/>
              <a:chExt cx="4961802" cy="3609739"/>
            </a:xfrm>
          </p:grpSpPr>
          <p:sp>
            <p:nvSpPr>
              <p:cNvPr id="11" name="object 11">
                <a:extLst>
                  <a:ext uri="{FF2B5EF4-FFF2-40B4-BE49-F238E27FC236}">
                    <a16:creationId xmlns:a16="http://schemas.microsoft.com/office/drawing/2014/main" id="{96B16BC0-3322-4939-B202-4BA60C6D4245}"/>
                  </a:ext>
                </a:extLst>
              </p:cNvPr>
              <p:cNvSpPr/>
              <p:nvPr/>
            </p:nvSpPr>
            <p:spPr>
              <a:xfrm>
                <a:off x="2983260" y="1424132"/>
                <a:ext cx="4388130" cy="3533560"/>
              </a:xfrm>
              <a:prstGeom prst="rect">
                <a:avLst/>
              </a:prstGeom>
              <a:blipFill>
                <a:blip r:embed="rId3" cstate="print"/>
                <a:stretch>
                  <a:fillRect/>
                </a:stretch>
              </a:blip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2" name="object 12">
                <a:extLst>
                  <a:ext uri="{FF2B5EF4-FFF2-40B4-BE49-F238E27FC236}">
                    <a16:creationId xmlns:a16="http://schemas.microsoft.com/office/drawing/2014/main" id="{7CBD76A8-50AF-425B-86A0-32AFBAB7829C}"/>
                  </a:ext>
                </a:extLst>
              </p:cNvPr>
              <p:cNvSpPr txBox="1"/>
              <p:nvPr/>
            </p:nvSpPr>
            <p:spPr>
              <a:xfrm>
                <a:off x="5088405" y="2109427"/>
                <a:ext cx="395942" cy="123111"/>
              </a:xfrm>
              <a:prstGeom prst="rect">
                <a:avLst/>
              </a:prstGeom>
              <a:noFill/>
            </p:spPr>
            <p:txBody>
              <a:bodyPr wrap="none" lIns="0" tIns="0" rIns="0" bIns="0" rtlCol="0" anchor="ctr" anchorCtr="0">
                <a:spAutoFit/>
              </a:bodyPr>
              <a:lstStyle>
                <a:defPPr>
                  <a:defRPr lang="en-US"/>
                </a:defPPr>
                <a:lvl1pPr algn="ctr">
                  <a:defRPr sz="800">
                    <a:solidFill>
                      <a:srgbClr val="231F20"/>
                    </a:solidFill>
                    <a:latin typeface="Arial"/>
                    <a:cs typeface="Arial"/>
                  </a:defRPr>
                </a:lvl1pPr>
              </a:lstStyle>
              <a:p>
                <a:r>
                  <a:rPr dirty="0"/>
                  <a:t>Magunje</a:t>
                </a:r>
              </a:p>
            </p:txBody>
          </p:sp>
          <p:sp>
            <p:nvSpPr>
              <p:cNvPr id="14" name="object 14">
                <a:extLst>
                  <a:ext uri="{FF2B5EF4-FFF2-40B4-BE49-F238E27FC236}">
                    <a16:creationId xmlns:a16="http://schemas.microsoft.com/office/drawing/2014/main" id="{715197D5-55F5-44A8-9623-2685AC95120E}"/>
                  </a:ext>
                </a:extLst>
              </p:cNvPr>
              <p:cNvSpPr txBox="1"/>
              <p:nvPr/>
            </p:nvSpPr>
            <p:spPr>
              <a:xfrm>
                <a:off x="4880588" y="2615973"/>
                <a:ext cx="380517" cy="135935"/>
              </a:xfrm>
              <a:prstGeom prst="rect">
                <a:avLst/>
              </a:prstGeom>
            </p:spPr>
            <p:txBody>
              <a:bodyPr vert="horz" wrap="square" lIns="0" tIns="12700" rIns="0" bIns="0" rtlCol="0">
                <a:spAutoFit/>
              </a:bodyPr>
              <a:lstStyle/>
              <a:p>
                <a:pPr marL="12700" fontAlgn="auto">
                  <a:spcBef>
                    <a:spcPts val="100"/>
                  </a:spcBef>
                  <a:spcAft>
                    <a:spcPts val="0"/>
                  </a:spcAft>
                </a:pPr>
                <a:r>
                  <a:rPr sz="800" dirty="0">
                    <a:solidFill>
                      <a:srgbClr val="231F20"/>
                    </a:solidFill>
                    <a:latin typeface="Arial"/>
                    <a:ea typeface="+mn-ea"/>
                    <a:cs typeface="Arial"/>
                  </a:rPr>
                  <a:t>Gokwe</a:t>
                </a:r>
                <a:endParaRPr sz="800" dirty="0">
                  <a:solidFill>
                    <a:prstClr val="black"/>
                  </a:solidFill>
                  <a:latin typeface="Arial"/>
                  <a:ea typeface="+mn-ea"/>
                  <a:cs typeface="Arial"/>
                </a:endParaRPr>
              </a:p>
            </p:txBody>
          </p:sp>
          <p:sp>
            <p:nvSpPr>
              <p:cNvPr id="15" name="object 15">
                <a:extLst>
                  <a:ext uri="{FF2B5EF4-FFF2-40B4-BE49-F238E27FC236}">
                    <a16:creationId xmlns:a16="http://schemas.microsoft.com/office/drawing/2014/main" id="{31A0B37D-6034-4296-A432-36E3DA08E01B}"/>
                  </a:ext>
                </a:extLst>
              </p:cNvPr>
              <p:cNvSpPr txBox="1"/>
              <p:nvPr/>
            </p:nvSpPr>
            <p:spPr>
              <a:xfrm>
                <a:off x="3060000" y="2683940"/>
                <a:ext cx="622979" cy="135935"/>
              </a:xfrm>
              <a:prstGeom prst="rect">
                <a:avLst/>
              </a:prstGeom>
            </p:spPr>
            <p:txBody>
              <a:bodyPr vert="horz" wrap="square" lIns="0" tIns="12700" rIns="0" bIns="0" rtlCol="0">
                <a:spAutoFit/>
              </a:bodyPr>
              <a:lstStyle/>
              <a:p>
                <a:pPr marL="12700" algn="ctr" fontAlgn="auto">
                  <a:spcBef>
                    <a:spcPts val="100"/>
                  </a:spcBef>
                  <a:spcAft>
                    <a:spcPts val="0"/>
                  </a:spcAft>
                </a:pPr>
                <a:r>
                  <a:rPr sz="800" spc="-5" dirty="0">
                    <a:solidFill>
                      <a:srgbClr val="231F20"/>
                    </a:solidFill>
                    <a:latin typeface="Arial"/>
                    <a:ea typeface="+mn-ea"/>
                    <a:cs typeface="Arial"/>
                  </a:rPr>
                  <a:t>Victoria</a:t>
                </a:r>
                <a:r>
                  <a:rPr sz="800" spc="-45" dirty="0">
                    <a:solidFill>
                      <a:srgbClr val="231F20"/>
                    </a:solidFill>
                    <a:latin typeface="Arial"/>
                    <a:ea typeface="+mn-ea"/>
                    <a:cs typeface="Arial"/>
                  </a:rPr>
                  <a:t> </a:t>
                </a:r>
                <a:r>
                  <a:rPr sz="800" spc="-25" dirty="0">
                    <a:solidFill>
                      <a:srgbClr val="231F20"/>
                    </a:solidFill>
                    <a:latin typeface="Arial"/>
                    <a:ea typeface="+mn-ea"/>
                    <a:cs typeface="Arial"/>
                  </a:rPr>
                  <a:t>Falls</a:t>
                </a:r>
                <a:endParaRPr sz="800" dirty="0">
                  <a:solidFill>
                    <a:prstClr val="black"/>
                  </a:solidFill>
                  <a:latin typeface="Arial"/>
                  <a:ea typeface="+mn-ea"/>
                  <a:cs typeface="Arial"/>
                </a:endParaRPr>
              </a:p>
            </p:txBody>
          </p:sp>
          <p:sp>
            <p:nvSpPr>
              <p:cNvPr id="16" name="object 16">
                <a:extLst>
                  <a:ext uri="{FF2B5EF4-FFF2-40B4-BE49-F238E27FC236}">
                    <a16:creationId xmlns:a16="http://schemas.microsoft.com/office/drawing/2014/main" id="{2A2DCD13-28C6-4D49-B8B3-3EB6FBB2D3EF}"/>
                  </a:ext>
                </a:extLst>
              </p:cNvPr>
              <p:cNvSpPr txBox="1"/>
              <p:nvPr/>
            </p:nvSpPr>
            <p:spPr>
              <a:xfrm>
                <a:off x="3481200" y="2874054"/>
                <a:ext cx="439923" cy="135935"/>
              </a:xfrm>
              <a:prstGeom prst="rect">
                <a:avLst/>
              </a:prstGeom>
            </p:spPr>
            <p:txBody>
              <a:bodyPr vert="horz" wrap="square" lIns="0" tIns="12700" rIns="0" bIns="0" rtlCol="0">
                <a:spAutoFit/>
              </a:bodyPr>
              <a:lstStyle/>
              <a:p>
                <a:pPr marL="12700" algn="ctr" fontAlgn="auto">
                  <a:spcBef>
                    <a:spcPts val="100"/>
                  </a:spcBef>
                  <a:spcAft>
                    <a:spcPts val="0"/>
                  </a:spcAft>
                </a:pPr>
                <a:r>
                  <a:rPr sz="800" spc="-5" dirty="0">
                    <a:solidFill>
                      <a:srgbClr val="231F20"/>
                    </a:solidFill>
                    <a:latin typeface="Arial"/>
                    <a:ea typeface="+mn-ea"/>
                    <a:cs typeface="Arial"/>
                  </a:rPr>
                  <a:t>Hwange</a:t>
                </a:r>
                <a:endParaRPr sz="800" dirty="0">
                  <a:solidFill>
                    <a:prstClr val="black"/>
                  </a:solidFill>
                  <a:latin typeface="Arial"/>
                  <a:ea typeface="+mn-ea"/>
                  <a:cs typeface="Arial"/>
                </a:endParaRPr>
              </a:p>
            </p:txBody>
          </p:sp>
          <p:sp>
            <p:nvSpPr>
              <p:cNvPr id="17" name="object 17">
                <a:extLst>
                  <a:ext uri="{FF2B5EF4-FFF2-40B4-BE49-F238E27FC236}">
                    <a16:creationId xmlns:a16="http://schemas.microsoft.com/office/drawing/2014/main" id="{BF9F9457-8B96-4E62-86FB-88DEC53C3524}"/>
                  </a:ext>
                </a:extLst>
              </p:cNvPr>
              <p:cNvSpPr txBox="1"/>
              <p:nvPr/>
            </p:nvSpPr>
            <p:spPr>
              <a:xfrm>
                <a:off x="4219200" y="3168000"/>
                <a:ext cx="362415" cy="135935"/>
              </a:xfrm>
              <a:prstGeom prst="rect">
                <a:avLst/>
              </a:prstGeom>
            </p:spPr>
            <p:txBody>
              <a:bodyPr vert="horz" wrap="square" lIns="0" tIns="12700" rIns="0" bIns="0" rtlCol="0">
                <a:spAutoFit/>
              </a:bodyPr>
              <a:lstStyle/>
              <a:p>
                <a:pPr marL="12700" algn="ctr" fontAlgn="auto">
                  <a:spcBef>
                    <a:spcPts val="100"/>
                  </a:spcBef>
                  <a:spcAft>
                    <a:spcPts val="0"/>
                  </a:spcAft>
                </a:pPr>
                <a:r>
                  <a:rPr sz="800" spc="-10" dirty="0">
                    <a:solidFill>
                      <a:srgbClr val="231F20"/>
                    </a:solidFill>
                    <a:latin typeface="Arial"/>
                    <a:ea typeface="+mn-ea"/>
                    <a:cs typeface="Arial"/>
                  </a:rPr>
                  <a:t>Lupane</a:t>
                </a:r>
                <a:endParaRPr sz="800" dirty="0">
                  <a:solidFill>
                    <a:prstClr val="black"/>
                  </a:solidFill>
                  <a:latin typeface="Arial"/>
                  <a:ea typeface="+mn-ea"/>
                  <a:cs typeface="Arial"/>
                </a:endParaRPr>
              </a:p>
            </p:txBody>
          </p:sp>
          <p:sp>
            <p:nvSpPr>
              <p:cNvPr id="18" name="object 18">
                <a:extLst>
                  <a:ext uri="{FF2B5EF4-FFF2-40B4-BE49-F238E27FC236}">
                    <a16:creationId xmlns:a16="http://schemas.microsoft.com/office/drawing/2014/main" id="{2C44B1E8-DBBB-4AFD-9683-3284D7FF9C76}"/>
                  </a:ext>
                </a:extLst>
              </p:cNvPr>
              <p:cNvSpPr txBox="1"/>
              <p:nvPr/>
            </p:nvSpPr>
            <p:spPr>
              <a:xfrm>
                <a:off x="5342400" y="3229961"/>
                <a:ext cx="366391" cy="135935"/>
              </a:xfrm>
              <a:prstGeom prst="rect">
                <a:avLst/>
              </a:prstGeom>
            </p:spPr>
            <p:txBody>
              <a:bodyPr vert="horz" wrap="square" lIns="0" tIns="12700" rIns="0" bIns="0" rtlCol="0">
                <a:spAutoFit/>
              </a:bodyPr>
              <a:lstStyle/>
              <a:p>
                <a:pPr marL="12700" algn="ctr" fontAlgn="auto">
                  <a:spcBef>
                    <a:spcPts val="100"/>
                  </a:spcBef>
                  <a:spcAft>
                    <a:spcPts val="0"/>
                  </a:spcAft>
                </a:pPr>
                <a:r>
                  <a:rPr sz="800" spc="-15" dirty="0">
                    <a:solidFill>
                      <a:srgbClr val="231F20"/>
                    </a:solidFill>
                    <a:latin typeface="Arial"/>
                    <a:ea typeface="+mn-ea"/>
                    <a:cs typeface="Arial"/>
                  </a:rPr>
                  <a:t>Redcl</a:t>
                </a:r>
                <a:r>
                  <a:rPr sz="800" spc="10" dirty="0">
                    <a:solidFill>
                      <a:srgbClr val="231F20"/>
                    </a:solidFill>
                    <a:latin typeface="Arial"/>
                    <a:ea typeface="+mn-ea"/>
                    <a:cs typeface="Arial"/>
                  </a:rPr>
                  <a:t>i</a:t>
                </a:r>
                <a:r>
                  <a:rPr sz="800" dirty="0">
                    <a:solidFill>
                      <a:srgbClr val="231F20"/>
                    </a:solidFill>
                    <a:latin typeface="Arial"/>
                    <a:ea typeface="+mn-ea"/>
                    <a:cs typeface="Arial"/>
                  </a:rPr>
                  <a:t>f</a:t>
                </a:r>
                <a:r>
                  <a:rPr sz="800" spc="10" dirty="0">
                    <a:solidFill>
                      <a:srgbClr val="231F20"/>
                    </a:solidFill>
                    <a:latin typeface="Arial"/>
                    <a:ea typeface="+mn-ea"/>
                    <a:cs typeface="Arial"/>
                  </a:rPr>
                  <a:t>f</a:t>
                </a:r>
                <a:endParaRPr sz="800" dirty="0">
                  <a:solidFill>
                    <a:prstClr val="black"/>
                  </a:solidFill>
                  <a:latin typeface="Arial"/>
                  <a:ea typeface="+mn-ea"/>
                  <a:cs typeface="Arial"/>
                </a:endParaRPr>
              </a:p>
            </p:txBody>
          </p:sp>
          <p:sp>
            <p:nvSpPr>
              <p:cNvPr id="19" name="object 19">
                <a:extLst>
                  <a:ext uri="{FF2B5EF4-FFF2-40B4-BE49-F238E27FC236}">
                    <a16:creationId xmlns:a16="http://schemas.microsoft.com/office/drawing/2014/main" id="{5336C00A-ECDA-44A4-A2B1-509A7E1ABE3C}"/>
                  </a:ext>
                </a:extLst>
              </p:cNvPr>
              <p:cNvSpPr txBox="1"/>
              <p:nvPr/>
            </p:nvSpPr>
            <p:spPr>
              <a:xfrm>
                <a:off x="5396400" y="3460625"/>
                <a:ext cx="312376" cy="135935"/>
              </a:xfrm>
              <a:prstGeom prst="rect">
                <a:avLst/>
              </a:prstGeom>
            </p:spPr>
            <p:txBody>
              <a:bodyPr vert="horz" wrap="square" lIns="0" tIns="12700" rIns="0" bIns="0" rtlCol="0">
                <a:spAutoFit/>
              </a:bodyPr>
              <a:lstStyle/>
              <a:p>
                <a:pPr marL="12700" fontAlgn="auto">
                  <a:spcBef>
                    <a:spcPts val="100"/>
                  </a:spcBef>
                  <a:spcAft>
                    <a:spcPts val="0"/>
                  </a:spcAft>
                </a:pPr>
                <a:r>
                  <a:rPr sz="800" spc="-5" dirty="0">
                    <a:solidFill>
                      <a:srgbClr val="231F20"/>
                    </a:solidFill>
                    <a:latin typeface="Arial"/>
                    <a:ea typeface="+mn-ea"/>
                    <a:cs typeface="Arial"/>
                  </a:rPr>
                  <a:t>Gweru</a:t>
                </a:r>
                <a:endParaRPr sz="800" dirty="0">
                  <a:solidFill>
                    <a:prstClr val="black"/>
                  </a:solidFill>
                  <a:latin typeface="Arial"/>
                  <a:ea typeface="+mn-ea"/>
                  <a:cs typeface="Arial"/>
                </a:endParaRPr>
              </a:p>
            </p:txBody>
          </p:sp>
          <p:sp>
            <p:nvSpPr>
              <p:cNvPr id="20" name="object 20">
                <a:extLst>
                  <a:ext uri="{FF2B5EF4-FFF2-40B4-BE49-F238E27FC236}">
                    <a16:creationId xmlns:a16="http://schemas.microsoft.com/office/drawing/2014/main" id="{4A627DEA-2870-43CC-A27F-9A852DF3A94F}"/>
                  </a:ext>
                </a:extLst>
              </p:cNvPr>
              <p:cNvSpPr txBox="1"/>
              <p:nvPr/>
            </p:nvSpPr>
            <p:spPr>
              <a:xfrm>
                <a:off x="5659200" y="3341743"/>
                <a:ext cx="389141" cy="135935"/>
              </a:xfrm>
              <a:prstGeom prst="rect">
                <a:avLst/>
              </a:prstGeom>
            </p:spPr>
            <p:txBody>
              <a:bodyPr vert="horz" wrap="square" lIns="0" tIns="12700" rIns="0" bIns="0" rtlCol="0">
                <a:spAutoFit/>
              </a:bodyPr>
              <a:lstStyle/>
              <a:p>
                <a:pPr marL="12700" fontAlgn="auto">
                  <a:spcBef>
                    <a:spcPts val="100"/>
                  </a:spcBef>
                  <a:spcAft>
                    <a:spcPts val="0"/>
                  </a:spcAft>
                </a:pPr>
                <a:r>
                  <a:rPr sz="800" dirty="0">
                    <a:solidFill>
                      <a:srgbClr val="231F20"/>
                    </a:solidFill>
                    <a:latin typeface="Arial"/>
                    <a:ea typeface="+mn-ea"/>
                    <a:cs typeface="Arial"/>
                  </a:rPr>
                  <a:t>Mwuma</a:t>
                </a:r>
                <a:endParaRPr sz="800" dirty="0">
                  <a:solidFill>
                    <a:prstClr val="black"/>
                  </a:solidFill>
                  <a:latin typeface="Arial"/>
                  <a:ea typeface="+mn-ea"/>
                  <a:cs typeface="Arial"/>
                </a:endParaRPr>
              </a:p>
            </p:txBody>
          </p:sp>
          <p:sp>
            <p:nvSpPr>
              <p:cNvPr id="23" name="object 21">
                <a:extLst>
                  <a:ext uri="{FF2B5EF4-FFF2-40B4-BE49-F238E27FC236}">
                    <a16:creationId xmlns:a16="http://schemas.microsoft.com/office/drawing/2014/main" id="{9284FA60-574F-493C-A74C-CC5D9038246F}"/>
                  </a:ext>
                </a:extLst>
              </p:cNvPr>
              <p:cNvSpPr txBox="1"/>
              <p:nvPr/>
            </p:nvSpPr>
            <p:spPr>
              <a:xfrm>
                <a:off x="5976000" y="3009989"/>
                <a:ext cx="365587" cy="135935"/>
              </a:xfrm>
              <a:prstGeom prst="rect">
                <a:avLst/>
              </a:prstGeom>
            </p:spPr>
            <p:txBody>
              <a:bodyPr vert="horz" wrap="square" lIns="0" tIns="12700" rIns="0" bIns="0" rtlCol="0">
                <a:spAutoFit/>
              </a:bodyPr>
              <a:lstStyle/>
              <a:p>
                <a:pPr marL="12700" algn="ctr" fontAlgn="auto">
                  <a:spcBef>
                    <a:spcPts val="100"/>
                  </a:spcBef>
                  <a:spcAft>
                    <a:spcPts val="0"/>
                  </a:spcAft>
                </a:pPr>
                <a:r>
                  <a:rPr sz="800" spc="-5" dirty="0">
                    <a:solidFill>
                      <a:srgbClr val="231F20"/>
                    </a:solidFill>
                    <a:latin typeface="Arial"/>
                    <a:ea typeface="+mn-ea"/>
                    <a:cs typeface="Arial"/>
                  </a:rPr>
                  <a:t>Chivhu</a:t>
                </a:r>
                <a:endParaRPr sz="800" dirty="0">
                  <a:solidFill>
                    <a:prstClr val="black"/>
                  </a:solidFill>
                  <a:latin typeface="Arial"/>
                  <a:ea typeface="+mn-ea"/>
                  <a:cs typeface="Arial"/>
                </a:endParaRPr>
              </a:p>
            </p:txBody>
          </p:sp>
          <p:sp>
            <p:nvSpPr>
              <p:cNvPr id="24" name="object 22">
                <a:extLst>
                  <a:ext uri="{FF2B5EF4-FFF2-40B4-BE49-F238E27FC236}">
                    <a16:creationId xmlns:a16="http://schemas.microsoft.com/office/drawing/2014/main" id="{DD230BB9-60BC-4F9C-8E1F-C85D859A8E55}"/>
                  </a:ext>
                </a:extLst>
              </p:cNvPr>
              <p:cNvSpPr txBox="1"/>
              <p:nvPr/>
            </p:nvSpPr>
            <p:spPr>
              <a:xfrm>
                <a:off x="6991200" y="3596400"/>
                <a:ext cx="953862" cy="135935"/>
              </a:xfrm>
              <a:prstGeom prst="rect">
                <a:avLst/>
              </a:prstGeom>
            </p:spPr>
            <p:txBody>
              <a:bodyPr vert="horz" wrap="square" lIns="0" tIns="12700" rIns="0" bIns="0" rtlCol="0">
                <a:spAutoFit/>
              </a:bodyPr>
              <a:lstStyle/>
              <a:p>
                <a:pPr marL="12700" fontAlgn="auto">
                  <a:spcBef>
                    <a:spcPts val="100"/>
                  </a:spcBef>
                  <a:spcAft>
                    <a:spcPts val="0"/>
                  </a:spcAft>
                </a:pPr>
                <a:r>
                  <a:rPr sz="800" dirty="0">
                    <a:solidFill>
                      <a:srgbClr val="231F20"/>
                    </a:solidFill>
                    <a:latin typeface="Arial"/>
                    <a:ea typeface="+mn-ea"/>
                    <a:cs typeface="Arial"/>
                  </a:rPr>
                  <a:t>Birchenough</a:t>
                </a:r>
                <a:r>
                  <a:rPr sz="800" spc="-55" dirty="0">
                    <a:solidFill>
                      <a:srgbClr val="231F20"/>
                    </a:solidFill>
                    <a:latin typeface="Arial"/>
                    <a:ea typeface="+mn-ea"/>
                    <a:cs typeface="Arial"/>
                  </a:rPr>
                  <a:t> </a:t>
                </a:r>
                <a:r>
                  <a:rPr sz="800" spc="10" dirty="0">
                    <a:solidFill>
                      <a:srgbClr val="231F20"/>
                    </a:solidFill>
                    <a:latin typeface="Arial"/>
                    <a:ea typeface="+mn-ea"/>
                    <a:cs typeface="Arial"/>
                  </a:rPr>
                  <a:t>Bridge</a:t>
                </a:r>
                <a:endParaRPr sz="800" dirty="0">
                  <a:solidFill>
                    <a:prstClr val="black"/>
                  </a:solidFill>
                  <a:latin typeface="Arial"/>
                  <a:ea typeface="+mn-ea"/>
                  <a:cs typeface="Arial"/>
                </a:endParaRPr>
              </a:p>
            </p:txBody>
          </p:sp>
          <p:sp>
            <p:nvSpPr>
              <p:cNvPr id="25" name="object 23">
                <a:extLst>
                  <a:ext uri="{FF2B5EF4-FFF2-40B4-BE49-F238E27FC236}">
                    <a16:creationId xmlns:a16="http://schemas.microsoft.com/office/drawing/2014/main" id="{1F42C276-B4B5-4F9A-A510-5D368F243703}"/>
                  </a:ext>
                </a:extLst>
              </p:cNvPr>
              <p:cNvSpPr txBox="1"/>
              <p:nvPr/>
            </p:nvSpPr>
            <p:spPr>
              <a:xfrm>
                <a:off x="6879600" y="3823200"/>
                <a:ext cx="474156" cy="135935"/>
              </a:xfrm>
              <a:prstGeom prst="rect">
                <a:avLst/>
              </a:prstGeom>
            </p:spPr>
            <p:txBody>
              <a:bodyPr vert="horz" wrap="square" lIns="0" tIns="12700" rIns="0" bIns="0" rtlCol="0">
                <a:spAutoFit/>
              </a:bodyPr>
              <a:lstStyle/>
              <a:p>
                <a:pPr marL="12700" algn="ctr" fontAlgn="auto">
                  <a:spcBef>
                    <a:spcPts val="100"/>
                  </a:spcBef>
                  <a:spcAft>
                    <a:spcPts val="0"/>
                  </a:spcAft>
                </a:pPr>
                <a:r>
                  <a:rPr sz="800" spc="10" dirty="0">
                    <a:solidFill>
                      <a:srgbClr val="231F20"/>
                    </a:solidFill>
                    <a:latin typeface="Arial"/>
                    <a:ea typeface="+mn-ea"/>
                    <a:cs typeface="Arial"/>
                  </a:rPr>
                  <a:t>Chipinge</a:t>
                </a:r>
                <a:endParaRPr sz="800" dirty="0">
                  <a:solidFill>
                    <a:prstClr val="black"/>
                  </a:solidFill>
                  <a:latin typeface="Arial"/>
                  <a:ea typeface="+mn-ea"/>
                  <a:cs typeface="Arial"/>
                </a:endParaRPr>
              </a:p>
            </p:txBody>
          </p:sp>
          <p:sp>
            <p:nvSpPr>
              <p:cNvPr id="26" name="object 24">
                <a:extLst>
                  <a:ext uri="{FF2B5EF4-FFF2-40B4-BE49-F238E27FC236}">
                    <a16:creationId xmlns:a16="http://schemas.microsoft.com/office/drawing/2014/main" id="{EEBB60D8-1A50-45C5-8807-A32AE2A05BD4}"/>
                  </a:ext>
                </a:extLst>
              </p:cNvPr>
              <p:cNvSpPr txBox="1"/>
              <p:nvPr/>
            </p:nvSpPr>
            <p:spPr>
              <a:xfrm>
                <a:off x="6930000" y="4021200"/>
                <a:ext cx="582110" cy="135935"/>
              </a:xfrm>
              <a:prstGeom prst="rect">
                <a:avLst/>
              </a:prstGeom>
            </p:spPr>
            <p:txBody>
              <a:bodyPr vert="horz" wrap="square" lIns="0" tIns="12700" rIns="0" bIns="0" rtlCol="0">
                <a:spAutoFit/>
              </a:bodyPr>
              <a:lstStyle/>
              <a:p>
                <a:pPr marL="12700" fontAlgn="auto">
                  <a:spcBef>
                    <a:spcPts val="100"/>
                  </a:spcBef>
                  <a:spcAft>
                    <a:spcPts val="0"/>
                  </a:spcAft>
                </a:pPr>
                <a:r>
                  <a:rPr sz="800" spc="-10" dirty="0">
                    <a:solidFill>
                      <a:srgbClr val="231F20"/>
                    </a:solidFill>
                    <a:latin typeface="Arial"/>
                    <a:ea typeface="+mn-ea"/>
                    <a:cs typeface="Arial"/>
                  </a:rPr>
                  <a:t>Checheche</a:t>
                </a:r>
                <a:endParaRPr sz="800" dirty="0">
                  <a:solidFill>
                    <a:prstClr val="black"/>
                  </a:solidFill>
                  <a:latin typeface="Arial"/>
                  <a:ea typeface="+mn-ea"/>
                  <a:cs typeface="Arial"/>
                </a:endParaRPr>
              </a:p>
            </p:txBody>
          </p:sp>
          <p:sp>
            <p:nvSpPr>
              <p:cNvPr id="27" name="object 25">
                <a:extLst>
                  <a:ext uri="{FF2B5EF4-FFF2-40B4-BE49-F238E27FC236}">
                    <a16:creationId xmlns:a16="http://schemas.microsoft.com/office/drawing/2014/main" id="{AAE14FB8-6EAF-406F-8643-4AD69D717FF1}"/>
                  </a:ext>
                </a:extLst>
              </p:cNvPr>
              <p:cNvSpPr txBox="1"/>
              <p:nvPr/>
            </p:nvSpPr>
            <p:spPr>
              <a:xfrm>
                <a:off x="5878800" y="3761333"/>
                <a:ext cx="474156" cy="135935"/>
              </a:xfrm>
              <a:prstGeom prst="rect">
                <a:avLst/>
              </a:prstGeom>
            </p:spPr>
            <p:txBody>
              <a:bodyPr vert="horz" wrap="square" lIns="0" tIns="12700" rIns="0" bIns="0" rtlCol="0">
                <a:spAutoFit/>
              </a:bodyPr>
              <a:lstStyle/>
              <a:p>
                <a:pPr marL="12700" algn="ctr" fontAlgn="auto">
                  <a:spcBef>
                    <a:spcPts val="100"/>
                  </a:spcBef>
                  <a:spcAft>
                    <a:spcPts val="0"/>
                  </a:spcAft>
                </a:pPr>
                <a:r>
                  <a:rPr sz="800" dirty="0">
                    <a:solidFill>
                      <a:srgbClr val="231F20"/>
                    </a:solidFill>
                    <a:latin typeface="Arial"/>
                    <a:ea typeface="+mn-ea"/>
                    <a:cs typeface="Arial"/>
                  </a:rPr>
                  <a:t>Masvingo</a:t>
                </a:r>
                <a:endParaRPr sz="800" dirty="0">
                  <a:solidFill>
                    <a:prstClr val="black"/>
                  </a:solidFill>
                  <a:latin typeface="Arial"/>
                  <a:ea typeface="+mn-ea"/>
                  <a:cs typeface="Arial"/>
                </a:endParaRPr>
              </a:p>
            </p:txBody>
          </p:sp>
          <p:sp>
            <p:nvSpPr>
              <p:cNvPr id="28" name="object 26">
                <a:extLst>
                  <a:ext uri="{FF2B5EF4-FFF2-40B4-BE49-F238E27FC236}">
                    <a16:creationId xmlns:a16="http://schemas.microsoft.com/office/drawing/2014/main" id="{1C3EE0B2-59D4-4DB0-9EE7-17E41B3044F6}"/>
                  </a:ext>
                </a:extLst>
              </p:cNvPr>
              <p:cNvSpPr txBox="1"/>
              <p:nvPr/>
            </p:nvSpPr>
            <p:spPr>
              <a:xfrm>
                <a:off x="6138000" y="4039200"/>
                <a:ext cx="387860" cy="135935"/>
              </a:xfrm>
              <a:prstGeom prst="rect">
                <a:avLst/>
              </a:prstGeom>
            </p:spPr>
            <p:txBody>
              <a:bodyPr vert="horz" wrap="square" lIns="0" tIns="12700" rIns="0" bIns="0" rtlCol="0">
                <a:spAutoFit/>
              </a:bodyPr>
              <a:lstStyle/>
              <a:p>
                <a:pPr marL="12700" fontAlgn="auto">
                  <a:spcBef>
                    <a:spcPts val="100"/>
                  </a:spcBef>
                  <a:spcAft>
                    <a:spcPts val="0"/>
                  </a:spcAft>
                </a:pPr>
                <a:r>
                  <a:rPr sz="800" spc="20" dirty="0">
                    <a:solidFill>
                      <a:srgbClr val="231F20"/>
                    </a:solidFill>
                    <a:latin typeface="Arial"/>
                    <a:ea typeface="+mn-ea"/>
                    <a:cs typeface="Arial"/>
                  </a:rPr>
                  <a:t>Ngundu</a:t>
                </a:r>
                <a:endParaRPr sz="800" dirty="0">
                  <a:solidFill>
                    <a:prstClr val="black"/>
                  </a:solidFill>
                  <a:latin typeface="Arial"/>
                  <a:ea typeface="+mn-ea"/>
                  <a:cs typeface="Arial"/>
                </a:endParaRPr>
              </a:p>
            </p:txBody>
          </p:sp>
          <p:sp>
            <p:nvSpPr>
              <p:cNvPr id="29" name="object 27">
                <a:extLst>
                  <a:ext uri="{FF2B5EF4-FFF2-40B4-BE49-F238E27FC236}">
                    <a16:creationId xmlns:a16="http://schemas.microsoft.com/office/drawing/2014/main" id="{57FDAFD6-8B67-4FAC-8342-7C922076CEE3}"/>
                  </a:ext>
                </a:extLst>
              </p:cNvPr>
              <p:cNvSpPr txBox="1"/>
              <p:nvPr/>
            </p:nvSpPr>
            <p:spPr>
              <a:xfrm>
                <a:off x="6379200" y="4245238"/>
                <a:ext cx="387860" cy="135935"/>
              </a:xfrm>
              <a:prstGeom prst="rect">
                <a:avLst/>
              </a:prstGeom>
            </p:spPr>
            <p:txBody>
              <a:bodyPr vert="horz" wrap="square" lIns="0" tIns="12700" rIns="0" bIns="0" rtlCol="0">
                <a:spAutoFit/>
              </a:bodyPr>
              <a:lstStyle/>
              <a:p>
                <a:pPr marL="12700" algn="ctr" fontAlgn="auto">
                  <a:spcBef>
                    <a:spcPts val="100"/>
                  </a:spcBef>
                  <a:spcAft>
                    <a:spcPts val="0"/>
                  </a:spcAft>
                </a:pPr>
                <a:r>
                  <a:rPr sz="800" spc="-5" dirty="0">
                    <a:solidFill>
                      <a:srgbClr val="231F20"/>
                    </a:solidFill>
                    <a:latin typeface="Arial"/>
                    <a:ea typeface="+mn-ea"/>
                    <a:cs typeface="Arial"/>
                  </a:rPr>
                  <a:t>Chi</a:t>
                </a:r>
                <a:r>
                  <a:rPr sz="800" spc="-20" dirty="0">
                    <a:solidFill>
                      <a:srgbClr val="231F20"/>
                    </a:solidFill>
                    <a:latin typeface="Arial"/>
                    <a:ea typeface="+mn-ea"/>
                    <a:cs typeface="Arial"/>
                  </a:rPr>
                  <a:t>r</a:t>
                </a:r>
                <a:r>
                  <a:rPr sz="800" spc="-5" dirty="0">
                    <a:solidFill>
                      <a:srgbClr val="231F20"/>
                    </a:solidFill>
                    <a:latin typeface="Arial"/>
                    <a:ea typeface="+mn-ea"/>
                    <a:cs typeface="Arial"/>
                  </a:rPr>
                  <a:t>edzi</a:t>
                </a:r>
                <a:endParaRPr sz="800" dirty="0">
                  <a:solidFill>
                    <a:prstClr val="black"/>
                  </a:solidFill>
                  <a:latin typeface="Arial"/>
                  <a:ea typeface="+mn-ea"/>
                  <a:cs typeface="Arial"/>
                </a:endParaRPr>
              </a:p>
            </p:txBody>
          </p:sp>
          <p:sp>
            <p:nvSpPr>
              <p:cNvPr id="31" name="object 29">
                <a:extLst>
                  <a:ext uri="{FF2B5EF4-FFF2-40B4-BE49-F238E27FC236}">
                    <a16:creationId xmlns:a16="http://schemas.microsoft.com/office/drawing/2014/main" id="{4395115B-C92E-4DE3-82A7-16711F7CBF9C}"/>
                  </a:ext>
                </a:extLst>
              </p:cNvPr>
              <p:cNvSpPr txBox="1"/>
              <p:nvPr/>
            </p:nvSpPr>
            <p:spPr>
              <a:xfrm>
                <a:off x="4892400" y="4014575"/>
                <a:ext cx="395536" cy="135935"/>
              </a:xfrm>
              <a:prstGeom prst="rect">
                <a:avLst/>
              </a:prstGeom>
            </p:spPr>
            <p:txBody>
              <a:bodyPr vert="horz" wrap="square" lIns="0" tIns="12700" rIns="0" bIns="0" rtlCol="0">
                <a:spAutoFit/>
              </a:bodyPr>
              <a:lstStyle/>
              <a:p>
                <a:pPr marL="12700" algn="ctr" fontAlgn="auto">
                  <a:spcBef>
                    <a:spcPts val="100"/>
                  </a:spcBef>
                  <a:spcAft>
                    <a:spcPts val="0"/>
                  </a:spcAft>
                </a:pPr>
                <a:r>
                  <a:rPr sz="800" spc="-5" dirty="0">
                    <a:solidFill>
                      <a:srgbClr val="231F20"/>
                    </a:solidFill>
                    <a:latin typeface="Arial"/>
                    <a:ea typeface="+mn-ea"/>
                    <a:cs typeface="Arial"/>
                  </a:rPr>
                  <a:t>Gwanda</a:t>
                </a:r>
                <a:endParaRPr sz="800" dirty="0">
                  <a:solidFill>
                    <a:prstClr val="black"/>
                  </a:solidFill>
                  <a:latin typeface="Arial"/>
                  <a:ea typeface="+mn-ea"/>
                  <a:cs typeface="Arial"/>
                </a:endParaRPr>
              </a:p>
            </p:txBody>
          </p:sp>
          <p:sp>
            <p:nvSpPr>
              <p:cNvPr id="32" name="object 30">
                <a:extLst>
                  <a:ext uri="{FF2B5EF4-FFF2-40B4-BE49-F238E27FC236}">
                    <a16:creationId xmlns:a16="http://schemas.microsoft.com/office/drawing/2014/main" id="{C18B93E0-7D9B-425B-967B-311CD251D2E9}"/>
                  </a:ext>
                </a:extLst>
              </p:cNvPr>
              <p:cNvSpPr txBox="1"/>
              <p:nvPr/>
            </p:nvSpPr>
            <p:spPr>
              <a:xfrm>
                <a:off x="4814562" y="4265935"/>
                <a:ext cx="760986" cy="135935"/>
              </a:xfrm>
              <a:prstGeom prst="rect">
                <a:avLst/>
              </a:prstGeom>
            </p:spPr>
            <p:txBody>
              <a:bodyPr vert="horz" wrap="square" lIns="0" tIns="12700" rIns="0" bIns="0" rtlCol="0">
                <a:spAutoFit/>
              </a:bodyPr>
              <a:lstStyle/>
              <a:p>
                <a:pPr marL="12700" fontAlgn="auto">
                  <a:spcBef>
                    <a:spcPts val="100"/>
                  </a:spcBef>
                  <a:spcAft>
                    <a:spcPts val="0"/>
                  </a:spcAft>
                </a:pPr>
                <a:r>
                  <a:rPr sz="800" spc="-10" dirty="0">
                    <a:solidFill>
                      <a:srgbClr val="231F20"/>
                    </a:solidFill>
                    <a:latin typeface="Arial"/>
                    <a:ea typeface="+mn-ea"/>
                    <a:cs typeface="Arial"/>
                  </a:rPr>
                  <a:t>West</a:t>
                </a:r>
                <a:r>
                  <a:rPr sz="800" spc="-70" dirty="0">
                    <a:solidFill>
                      <a:srgbClr val="231F20"/>
                    </a:solidFill>
                    <a:latin typeface="Arial"/>
                    <a:ea typeface="+mn-ea"/>
                    <a:cs typeface="Arial"/>
                  </a:rPr>
                  <a:t> </a:t>
                </a:r>
                <a:r>
                  <a:rPr sz="800" spc="5" dirty="0">
                    <a:solidFill>
                      <a:srgbClr val="231F20"/>
                    </a:solidFill>
                    <a:latin typeface="Arial"/>
                    <a:ea typeface="+mn-ea"/>
                    <a:cs typeface="Arial"/>
                  </a:rPr>
                  <a:t>Nicholson</a:t>
                </a:r>
                <a:endParaRPr sz="800" dirty="0">
                  <a:solidFill>
                    <a:prstClr val="black"/>
                  </a:solidFill>
                  <a:latin typeface="Arial"/>
                  <a:ea typeface="+mn-ea"/>
                  <a:cs typeface="Arial"/>
                </a:endParaRPr>
              </a:p>
            </p:txBody>
          </p:sp>
          <p:sp>
            <p:nvSpPr>
              <p:cNvPr id="33" name="object 31">
                <a:extLst>
                  <a:ext uri="{FF2B5EF4-FFF2-40B4-BE49-F238E27FC236}">
                    <a16:creationId xmlns:a16="http://schemas.microsoft.com/office/drawing/2014/main" id="{51181A2D-CCA9-4336-B733-DDFE767A3BDA}"/>
                  </a:ext>
                </a:extLst>
              </p:cNvPr>
              <p:cNvSpPr txBox="1"/>
              <p:nvPr/>
            </p:nvSpPr>
            <p:spPr>
              <a:xfrm>
                <a:off x="4570643" y="3523486"/>
                <a:ext cx="472871" cy="135935"/>
              </a:xfrm>
              <a:prstGeom prst="rect">
                <a:avLst/>
              </a:prstGeom>
            </p:spPr>
            <p:txBody>
              <a:bodyPr vert="horz" wrap="square" lIns="0" tIns="12700" rIns="0" bIns="0" rtlCol="0">
                <a:spAutoFit/>
              </a:bodyPr>
              <a:lstStyle/>
              <a:p>
                <a:pPr marL="12700" fontAlgn="auto">
                  <a:spcBef>
                    <a:spcPts val="100"/>
                  </a:spcBef>
                  <a:spcAft>
                    <a:spcPts val="0"/>
                  </a:spcAft>
                </a:pPr>
                <a:r>
                  <a:rPr sz="800" spc="-15" dirty="0">
                    <a:solidFill>
                      <a:srgbClr val="231F20"/>
                    </a:solidFill>
                    <a:latin typeface="Arial"/>
                    <a:ea typeface="+mn-ea"/>
                    <a:cs typeface="Arial"/>
                  </a:rPr>
                  <a:t>Bulawayo</a:t>
                </a:r>
                <a:endParaRPr sz="800" dirty="0">
                  <a:solidFill>
                    <a:prstClr val="black"/>
                  </a:solidFill>
                  <a:latin typeface="Arial"/>
                  <a:ea typeface="+mn-ea"/>
                  <a:cs typeface="Arial"/>
                </a:endParaRPr>
              </a:p>
            </p:txBody>
          </p:sp>
          <p:sp>
            <p:nvSpPr>
              <p:cNvPr id="34" name="object 32">
                <a:extLst>
                  <a:ext uri="{FF2B5EF4-FFF2-40B4-BE49-F238E27FC236}">
                    <a16:creationId xmlns:a16="http://schemas.microsoft.com/office/drawing/2014/main" id="{6412CBE6-977D-436A-9A38-9FBA5B8DF3DE}"/>
                  </a:ext>
                </a:extLst>
              </p:cNvPr>
              <p:cNvSpPr txBox="1"/>
              <p:nvPr/>
            </p:nvSpPr>
            <p:spPr>
              <a:xfrm>
                <a:off x="5136238" y="3777378"/>
                <a:ext cx="518434" cy="135935"/>
              </a:xfrm>
              <a:prstGeom prst="rect">
                <a:avLst/>
              </a:prstGeom>
            </p:spPr>
            <p:txBody>
              <a:bodyPr vert="horz" wrap="square" lIns="0" tIns="12700" rIns="0" bIns="0" rtlCol="0">
                <a:spAutoFit/>
              </a:bodyPr>
              <a:lstStyle/>
              <a:p>
                <a:pPr marL="12700" fontAlgn="auto">
                  <a:spcBef>
                    <a:spcPts val="100"/>
                  </a:spcBef>
                  <a:spcAft>
                    <a:spcPts val="0"/>
                  </a:spcAft>
                </a:pPr>
                <a:r>
                  <a:rPr sz="800" spc="-25" dirty="0">
                    <a:solidFill>
                      <a:srgbClr val="231F20"/>
                    </a:solidFill>
                    <a:latin typeface="Arial"/>
                    <a:ea typeface="+mn-ea"/>
                    <a:cs typeface="Arial"/>
                  </a:rPr>
                  <a:t>Zvishavane</a:t>
                </a:r>
                <a:endParaRPr sz="800" dirty="0">
                  <a:solidFill>
                    <a:prstClr val="black"/>
                  </a:solidFill>
                  <a:latin typeface="Arial"/>
                  <a:ea typeface="+mn-ea"/>
                  <a:cs typeface="Arial"/>
                </a:endParaRPr>
              </a:p>
            </p:txBody>
          </p:sp>
          <p:sp>
            <p:nvSpPr>
              <p:cNvPr id="35" name="object 33">
                <a:extLst>
                  <a:ext uri="{FF2B5EF4-FFF2-40B4-BE49-F238E27FC236}">
                    <a16:creationId xmlns:a16="http://schemas.microsoft.com/office/drawing/2014/main" id="{BEB50F7D-D5D2-4723-BB31-C40B4B9493B4}"/>
                  </a:ext>
                </a:extLst>
              </p:cNvPr>
              <p:cNvSpPr txBox="1"/>
              <p:nvPr/>
            </p:nvSpPr>
            <p:spPr>
              <a:xfrm>
                <a:off x="4464000" y="3870000"/>
                <a:ext cx="415142" cy="135935"/>
              </a:xfrm>
              <a:prstGeom prst="rect">
                <a:avLst/>
              </a:prstGeom>
            </p:spPr>
            <p:txBody>
              <a:bodyPr vert="horz" wrap="square" lIns="0" tIns="12700" rIns="0" bIns="0" rtlCol="0">
                <a:spAutoFit/>
              </a:bodyPr>
              <a:lstStyle/>
              <a:p>
                <a:pPr marL="12700" fontAlgn="auto">
                  <a:spcBef>
                    <a:spcPts val="100"/>
                  </a:spcBef>
                  <a:spcAft>
                    <a:spcPts val="0"/>
                  </a:spcAft>
                </a:pPr>
                <a:r>
                  <a:rPr sz="800" spc="-5" dirty="0">
                    <a:solidFill>
                      <a:srgbClr val="231F20"/>
                    </a:solidFill>
                    <a:latin typeface="Arial"/>
                    <a:ea typeface="+mn-ea"/>
                    <a:cs typeface="Arial"/>
                  </a:rPr>
                  <a:t>Plumt</a:t>
                </a:r>
                <a:r>
                  <a:rPr sz="800" spc="-20" dirty="0">
                    <a:solidFill>
                      <a:srgbClr val="231F20"/>
                    </a:solidFill>
                    <a:latin typeface="Arial"/>
                    <a:ea typeface="+mn-ea"/>
                    <a:cs typeface="Arial"/>
                  </a:rPr>
                  <a:t>r</a:t>
                </a:r>
                <a:r>
                  <a:rPr sz="800" spc="-5" dirty="0">
                    <a:solidFill>
                      <a:srgbClr val="231F20"/>
                    </a:solidFill>
                    <a:latin typeface="Arial"/>
                    <a:ea typeface="+mn-ea"/>
                    <a:cs typeface="Arial"/>
                  </a:rPr>
                  <a:t>ee</a:t>
                </a:r>
                <a:endParaRPr sz="800" dirty="0">
                  <a:solidFill>
                    <a:prstClr val="black"/>
                  </a:solidFill>
                  <a:latin typeface="Arial"/>
                  <a:ea typeface="+mn-ea"/>
                  <a:cs typeface="Arial"/>
                </a:endParaRPr>
              </a:p>
            </p:txBody>
          </p:sp>
          <p:sp>
            <p:nvSpPr>
              <p:cNvPr id="36" name="object 34">
                <a:extLst>
                  <a:ext uri="{FF2B5EF4-FFF2-40B4-BE49-F238E27FC236}">
                    <a16:creationId xmlns:a16="http://schemas.microsoft.com/office/drawing/2014/main" id="{F447A49F-A627-49FB-A04C-117887946993}"/>
                  </a:ext>
                </a:extLst>
              </p:cNvPr>
              <p:cNvSpPr txBox="1"/>
              <p:nvPr/>
            </p:nvSpPr>
            <p:spPr>
              <a:xfrm>
                <a:off x="6179040" y="3537769"/>
                <a:ext cx="284373" cy="135935"/>
              </a:xfrm>
              <a:prstGeom prst="rect">
                <a:avLst/>
              </a:prstGeom>
            </p:spPr>
            <p:txBody>
              <a:bodyPr vert="horz" wrap="square" lIns="0" tIns="12700" rIns="0" bIns="0" rtlCol="0">
                <a:spAutoFit/>
              </a:bodyPr>
              <a:lstStyle/>
              <a:p>
                <a:pPr marL="12700" fontAlgn="auto">
                  <a:spcBef>
                    <a:spcPts val="100"/>
                  </a:spcBef>
                  <a:spcAft>
                    <a:spcPts val="0"/>
                  </a:spcAft>
                </a:pPr>
                <a:r>
                  <a:rPr sz="800" spc="10" dirty="0">
                    <a:solidFill>
                      <a:srgbClr val="231F20"/>
                    </a:solidFill>
                    <a:latin typeface="Arial"/>
                    <a:ea typeface="+mn-ea"/>
                    <a:cs typeface="Arial"/>
                  </a:rPr>
                  <a:t>Gutu</a:t>
                </a:r>
                <a:endParaRPr sz="800" dirty="0">
                  <a:solidFill>
                    <a:prstClr val="black"/>
                  </a:solidFill>
                  <a:latin typeface="Arial"/>
                  <a:ea typeface="+mn-ea"/>
                  <a:cs typeface="Arial"/>
                </a:endParaRPr>
              </a:p>
            </p:txBody>
          </p:sp>
          <p:sp>
            <p:nvSpPr>
              <p:cNvPr id="38" name="object 36">
                <a:extLst>
                  <a:ext uri="{FF2B5EF4-FFF2-40B4-BE49-F238E27FC236}">
                    <a16:creationId xmlns:a16="http://schemas.microsoft.com/office/drawing/2014/main" id="{02EC6797-8E03-4434-B9BC-9CE19C84D556}"/>
                  </a:ext>
                </a:extLst>
              </p:cNvPr>
              <p:cNvSpPr txBox="1"/>
              <p:nvPr/>
            </p:nvSpPr>
            <p:spPr>
              <a:xfrm>
                <a:off x="6358526" y="2546111"/>
                <a:ext cx="200375" cy="123111"/>
              </a:xfrm>
              <a:prstGeom prst="rect">
                <a:avLst/>
              </a:prstGeom>
              <a:noFill/>
            </p:spPr>
            <p:txBody>
              <a:bodyPr wrap="none" lIns="0" tIns="0" rIns="0" bIns="0" rtlCol="0" anchor="ctr" anchorCtr="0">
                <a:spAutoFit/>
              </a:bodyPr>
              <a:lstStyle>
                <a:defPPr>
                  <a:defRPr lang="en-US"/>
                </a:defPPr>
                <a:lvl1pPr algn="ctr">
                  <a:defRPr sz="800">
                    <a:solidFill>
                      <a:srgbClr val="231F20"/>
                    </a:solidFill>
                    <a:latin typeface="Arial"/>
                    <a:cs typeface="Arial"/>
                  </a:defRPr>
                </a:lvl1pPr>
              </a:lstStyle>
              <a:p>
                <a:r>
                  <a:rPr dirty="0"/>
                  <a:t>Juru</a:t>
                </a:r>
              </a:p>
            </p:txBody>
          </p:sp>
          <p:sp>
            <p:nvSpPr>
              <p:cNvPr id="39" name="object 37">
                <a:extLst>
                  <a:ext uri="{FF2B5EF4-FFF2-40B4-BE49-F238E27FC236}">
                    <a16:creationId xmlns:a16="http://schemas.microsoft.com/office/drawing/2014/main" id="{1F340DBF-2F6A-4615-9E6F-9FEE76454286}"/>
                  </a:ext>
                </a:extLst>
              </p:cNvPr>
              <p:cNvSpPr txBox="1"/>
              <p:nvPr/>
            </p:nvSpPr>
            <p:spPr>
              <a:xfrm>
                <a:off x="6247250" y="2157381"/>
                <a:ext cx="355867" cy="123111"/>
              </a:xfrm>
              <a:prstGeom prst="rect">
                <a:avLst/>
              </a:prstGeom>
              <a:noFill/>
            </p:spPr>
            <p:txBody>
              <a:bodyPr wrap="none" lIns="0" tIns="0" rIns="0" bIns="0" rtlCol="0" anchor="ctr" anchorCtr="0">
                <a:spAutoFit/>
              </a:bodyPr>
              <a:lstStyle>
                <a:defPPr>
                  <a:defRPr lang="en-US"/>
                </a:defPPr>
                <a:lvl1pPr algn="ctr">
                  <a:defRPr sz="800">
                    <a:solidFill>
                      <a:srgbClr val="231F20"/>
                    </a:solidFill>
                    <a:latin typeface="Arial"/>
                    <a:cs typeface="Arial"/>
                  </a:defRPr>
                </a:lvl1pPr>
              </a:lstStyle>
              <a:p>
                <a:r>
                  <a:rPr dirty="0"/>
                  <a:t>Bindura</a:t>
                </a:r>
              </a:p>
            </p:txBody>
          </p:sp>
          <p:sp>
            <p:nvSpPr>
              <p:cNvPr id="41" name="object 39">
                <a:extLst>
                  <a:ext uri="{FF2B5EF4-FFF2-40B4-BE49-F238E27FC236}">
                    <a16:creationId xmlns:a16="http://schemas.microsoft.com/office/drawing/2014/main" id="{4EA0B8CA-7128-46FF-9EE0-6531DA51B4DD}"/>
                  </a:ext>
                </a:extLst>
              </p:cNvPr>
              <p:cNvSpPr txBox="1"/>
              <p:nvPr/>
            </p:nvSpPr>
            <p:spPr>
              <a:xfrm>
                <a:off x="7282516" y="2080039"/>
                <a:ext cx="613951" cy="123111"/>
              </a:xfrm>
              <a:prstGeom prst="rect">
                <a:avLst/>
              </a:prstGeom>
              <a:noFill/>
            </p:spPr>
            <p:txBody>
              <a:bodyPr wrap="none" lIns="0" tIns="0" rIns="0" bIns="0" rtlCol="0" anchor="ctr" anchorCtr="0">
                <a:spAutoFit/>
              </a:bodyPr>
              <a:lstStyle>
                <a:defPPr>
                  <a:defRPr lang="en-US"/>
                </a:defPPr>
                <a:lvl1pPr algn="ctr">
                  <a:defRPr sz="800">
                    <a:solidFill>
                      <a:srgbClr val="231F20"/>
                    </a:solidFill>
                    <a:latin typeface="Arial"/>
                    <a:cs typeface="Arial"/>
                  </a:defRPr>
                </a:lvl1pPr>
              </a:lstStyle>
              <a:p>
                <a:r>
                  <a:rPr dirty="0"/>
                  <a:t>Nyamapanda</a:t>
                </a:r>
              </a:p>
            </p:txBody>
          </p:sp>
          <p:sp>
            <p:nvSpPr>
              <p:cNvPr id="42" name="object 40">
                <a:extLst>
                  <a:ext uri="{FF2B5EF4-FFF2-40B4-BE49-F238E27FC236}">
                    <a16:creationId xmlns:a16="http://schemas.microsoft.com/office/drawing/2014/main" id="{6D261355-E221-4283-9DA6-F80C3B9D44D4}"/>
                  </a:ext>
                </a:extLst>
              </p:cNvPr>
              <p:cNvSpPr txBox="1"/>
              <p:nvPr/>
            </p:nvSpPr>
            <p:spPr>
              <a:xfrm>
                <a:off x="6124761" y="2771638"/>
                <a:ext cx="508878" cy="135935"/>
              </a:xfrm>
              <a:prstGeom prst="rect">
                <a:avLst/>
              </a:prstGeom>
            </p:spPr>
            <p:txBody>
              <a:bodyPr vert="horz" wrap="square" lIns="0" tIns="12700" rIns="0" bIns="0" rtlCol="0">
                <a:spAutoFit/>
              </a:bodyPr>
              <a:lstStyle/>
              <a:p>
                <a:pPr marL="12700" algn="ctr" fontAlgn="auto">
                  <a:spcBef>
                    <a:spcPts val="100"/>
                  </a:spcBef>
                  <a:spcAft>
                    <a:spcPts val="0"/>
                  </a:spcAft>
                </a:pPr>
                <a:r>
                  <a:rPr sz="800" dirty="0">
                    <a:solidFill>
                      <a:srgbClr val="231F20"/>
                    </a:solidFill>
                    <a:latin typeface="Arial"/>
                    <a:ea typeface="+mn-ea"/>
                    <a:cs typeface="Arial"/>
                  </a:rPr>
                  <a:t>Marondera</a:t>
                </a:r>
                <a:endParaRPr sz="800" dirty="0">
                  <a:solidFill>
                    <a:prstClr val="black"/>
                  </a:solidFill>
                  <a:latin typeface="Arial"/>
                  <a:ea typeface="+mn-ea"/>
                  <a:cs typeface="Arial"/>
                </a:endParaRPr>
              </a:p>
            </p:txBody>
          </p:sp>
          <p:sp>
            <p:nvSpPr>
              <p:cNvPr id="43" name="object 41">
                <a:extLst>
                  <a:ext uri="{FF2B5EF4-FFF2-40B4-BE49-F238E27FC236}">
                    <a16:creationId xmlns:a16="http://schemas.microsoft.com/office/drawing/2014/main" id="{1217D6A8-9843-4A9A-8AC5-BF4648326175}"/>
                  </a:ext>
                </a:extLst>
              </p:cNvPr>
              <p:cNvSpPr txBox="1"/>
              <p:nvPr/>
            </p:nvSpPr>
            <p:spPr>
              <a:xfrm>
                <a:off x="6682510" y="2944773"/>
                <a:ext cx="365587" cy="135935"/>
              </a:xfrm>
              <a:prstGeom prst="rect">
                <a:avLst/>
              </a:prstGeom>
            </p:spPr>
            <p:txBody>
              <a:bodyPr vert="horz" wrap="square" lIns="0" tIns="12700" rIns="0" bIns="0" rtlCol="0">
                <a:spAutoFit/>
              </a:bodyPr>
              <a:lstStyle/>
              <a:p>
                <a:pPr marL="12700" fontAlgn="auto">
                  <a:spcBef>
                    <a:spcPts val="100"/>
                  </a:spcBef>
                  <a:spcAft>
                    <a:spcPts val="0"/>
                  </a:spcAft>
                </a:pPr>
                <a:r>
                  <a:rPr sz="800" spc="-25" dirty="0">
                    <a:solidFill>
                      <a:srgbClr val="231F20"/>
                    </a:solidFill>
                    <a:latin typeface="Arial"/>
                    <a:ea typeface="+mn-ea"/>
                    <a:cs typeface="Arial"/>
                  </a:rPr>
                  <a:t>Rusape</a:t>
                </a:r>
                <a:endParaRPr sz="800" dirty="0">
                  <a:solidFill>
                    <a:prstClr val="black"/>
                  </a:solidFill>
                  <a:latin typeface="Arial"/>
                  <a:ea typeface="+mn-ea"/>
                  <a:cs typeface="Arial"/>
                </a:endParaRPr>
              </a:p>
            </p:txBody>
          </p:sp>
          <p:sp>
            <p:nvSpPr>
              <p:cNvPr id="46" name="object 28">
                <a:extLst>
                  <a:ext uri="{FF2B5EF4-FFF2-40B4-BE49-F238E27FC236}">
                    <a16:creationId xmlns:a16="http://schemas.microsoft.com/office/drawing/2014/main" id="{9C260511-70F9-4349-9733-EE7C60553B51}"/>
                  </a:ext>
                </a:extLst>
              </p:cNvPr>
              <p:cNvSpPr txBox="1"/>
              <p:nvPr/>
            </p:nvSpPr>
            <p:spPr>
              <a:xfrm>
                <a:off x="5421600" y="4910760"/>
                <a:ext cx="464871" cy="123111"/>
              </a:xfrm>
              <a:prstGeom prst="rect">
                <a:avLst/>
              </a:prstGeom>
              <a:noFill/>
            </p:spPr>
            <p:txBody>
              <a:bodyPr wrap="none" lIns="0" tIns="0" rIns="0" bIns="0" rtlCol="0" anchor="ctr" anchorCtr="0">
                <a:spAutoFit/>
              </a:bodyPr>
              <a:lstStyle>
                <a:defPPr>
                  <a:defRPr lang="en-US"/>
                </a:defPPr>
                <a:lvl1pPr algn="ctr">
                  <a:defRPr sz="1000"/>
                </a:lvl1pPr>
              </a:lstStyle>
              <a:p>
                <a:r>
                  <a:rPr sz="800" dirty="0"/>
                  <a:t>Beitbridge</a:t>
                </a:r>
              </a:p>
            </p:txBody>
          </p:sp>
          <p:sp>
            <p:nvSpPr>
              <p:cNvPr id="63" name="TextBox 62">
                <a:extLst>
                  <a:ext uri="{FF2B5EF4-FFF2-40B4-BE49-F238E27FC236}">
                    <a16:creationId xmlns:a16="http://schemas.microsoft.com/office/drawing/2014/main" id="{78729323-0EFA-4FAB-85B0-FD4403235E14}"/>
                  </a:ext>
                </a:extLst>
              </p:cNvPr>
              <p:cNvSpPr txBox="1"/>
              <p:nvPr/>
            </p:nvSpPr>
            <p:spPr>
              <a:xfrm>
                <a:off x="6588413" y="3342609"/>
                <a:ext cx="585097" cy="123111"/>
              </a:xfrm>
              <a:prstGeom prst="rect">
                <a:avLst/>
              </a:prstGeom>
              <a:noFill/>
            </p:spPr>
            <p:txBody>
              <a:bodyPr wrap="none" lIns="0" tIns="0" rIns="0" bIns="0" rtlCol="0" anchor="ctr" anchorCtr="0">
                <a:spAutoFit/>
              </a:bodyPr>
              <a:lstStyle/>
              <a:p>
                <a:pPr algn="ctr"/>
                <a:r>
                  <a:rPr lang="fr-CH" sz="800" spc="10" dirty="0" err="1">
                    <a:solidFill>
                      <a:srgbClr val="231F20"/>
                    </a:solidFill>
                    <a:latin typeface="Arial"/>
                    <a:cs typeface="Arial"/>
                  </a:rPr>
                  <a:t>Murambinda</a:t>
                </a:r>
                <a:endParaRPr lang="en-GB" sz="800" dirty="0"/>
              </a:p>
            </p:txBody>
          </p:sp>
          <p:sp>
            <p:nvSpPr>
              <p:cNvPr id="62" name="TextBox 61">
                <a:extLst>
                  <a:ext uri="{FF2B5EF4-FFF2-40B4-BE49-F238E27FC236}">
                    <a16:creationId xmlns:a16="http://schemas.microsoft.com/office/drawing/2014/main" id="{9C4285E6-2A18-4C80-A6E9-F62EECD311A7}"/>
                  </a:ext>
                </a:extLst>
              </p:cNvPr>
              <p:cNvSpPr txBox="1"/>
              <p:nvPr/>
            </p:nvSpPr>
            <p:spPr>
              <a:xfrm>
                <a:off x="6904922" y="3211931"/>
                <a:ext cx="323807" cy="123111"/>
              </a:xfrm>
              <a:prstGeom prst="rect">
                <a:avLst/>
              </a:prstGeom>
              <a:noFill/>
            </p:spPr>
            <p:txBody>
              <a:bodyPr wrap="none" lIns="0" tIns="0" rIns="0" bIns="0" rtlCol="0" anchor="ctr" anchorCtr="0">
                <a:spAutoFit/>
              </a:bodyPr>
              <a:lstStyle/>
              <a:p>
                <a:pPr algn="ctr"/>
                <a:r>
                  <a:rPr lang="fr-CH" sz="800" spc="10" dirty="0">
                    <a:solidFill>
                      <a:srgbClr val="231F20"/>
                    </a:solidFill>
                    <a:latin typeface="Arial"/>
                    <a:cs typeface="Arial"/>
                  </a:rPr>
                  <a:t>Muta</a:t>
                </a:r>
                <a:r>
                  <a:rPr lang="fr-CH" sz="800" spc="-10" dirty="0">
                    <a:solidFill>
                      <a:srgbClr val="231F20"/>
                    </a:solidFill>
                    <a:latin typeface="Arial"/>
                    <a:cs typeface="Arial"/>
                  </a:rPr>
                  <a:t>r</a:t>
                </a:r>
                <a:r>
                  <a:rPr lang="fr-CH" sz="800" spc="-5" dirty="0">
                    <a:solidFill>
                      <a:srgbClr val="231F20"/>
                    </a:solidFill>
                    <a:latin typeface="Arial"/>
                    <a:cs typeface="Arial"/>
                  </a:rPr>
                  <a:t>e</a:t>
                </a:r>
                <a:endParaRPr lang="en-GB" sz="800" dirty="0"/>
              </a:p>
            </p:txBody>
          </p:sp>
          <p:sp>
            <p:nvSpPr>
              <p:cNvPr id="64" name="TextBox 63">
                <a:extLst>
                  <a:ext uri="{FF2B5EF4-FFF2-40B4-BE49-F238E27FC236}">
                    <a16:creationId xmlns:a16="http://schemas.microsoft.com/office/drawing/2014/main" id="{38AFFF00-55B4-4DAE-945B-9A20F07C948A}"/>
                  </a:ext>
                </a:extLst>
              </p:cNvPr>
              <p:cNvSpPr txBox="1"/>
              <p:nvPr/>
            </p:nvSpPr>
            <p:spPr>
              <a:xfrm>
                <a:off x="6550975" y="2345225"/>
                <a:ext cx="432170" cy="123111"/>
              </a:xfrm>
              <a:prstGeom prst="rect">
                <a:avLst/>
              </a:prstGeom>
              <a:noFill/>
            </p:spPr>
            <p:txBody>
              <a:bodyPr wrap="none" lIns="0" tIns="0" rIns="0" bIns="0" rtlCol="0" anchor="ctr" anchorCtr="0">
                <a:spAutoFit/>
              </a:bodyPr>
              <a:lstStyle/>
              <a:p>
                <a:pPr algn="ctr"/>
                <a:r>
                  <a:rPr lang="fr-CH" sz="800" spc="10" dirty="0" err="1">
                    <a:solidFill>
                      <a:srgbClr val="231F20"/>
                    </a:solidFill>
                    <a:latin typeface="Arial"/>
                    <a:cs typeface="Arial"/>
                  </a:rPr>
                  <a:t>Murehwa</a:t>
                </a:r>
                <a:endParaRPr lang="en-GB" sz="800" dirty="0"/>
              </a:p>
            </p:txBody>
          </p:sp>
          <p:sp>
            <p:nvSpPr>
              <p:cNvPr id="65" name="TextBox 64">
                <a:extLst>
                  <a:ext uri="{FF2B5EF4-FFF2-40B4-BE49-F238E27FC236}">
                    <a16:creationId xmlns:a16="http://schemas.microsoft.com/office/drawing/2014/main" id="{18FCCE68-AF90-4B41-A945-395E398CFF3E}"/>
                  </a:ext>
                </a:extLst>
              </p:cNvPr>
              <p:cNvSpPr txBox="1"/>
              <p:nvPr/>
            </p:nvSpPr>
            <p:spPr>
              <a:xfrm>
                <a:off x="6727004" y="2185234"/>
                <a:ext cx="345929" cy="123111"/>
              </a:xfrm>
              <a:prstGeom prst="rect">
                <a:avLst/>
              </a:prstGeom>
              <a:noFill/>
            </p:spPr>
            <p:txBody>
              <a:bodyPr wrap="none" lIns="0" tIns="0" rIns="0" bIns="0" rtlCol="0" anchor="ctr" anchorCtr="0">
                <a:spAutoFit/>
              </a:bodyPr>
              <a:lstStyle>
                <a:defPPr>
                  <a:defRPr lang="en-US"/>
                </a:defPPr>
                <a:lvl1pPr algn="ctr">
                  <a:defRPr sz="800">
                    <a:solidFill>
                      <a:srgbClr val="231F20"/>
                    </a:solidFill>
                    <a:latin typeface="Arial"/>
                    <a:cs typeface="Arial"/>
                  </a:defRPr>
                </a:lvl1pPr>
              </a:lstStyle>
              <a:p>
                <a:r>
                  <a:rPr lang="fr-CH" dirty="0" err="1"/>
                  <a:t>Mutoko</a:t>
                </a:r>
                <a:endParaRPr lang="en-GB" dirty="0"/>
              </a:p>
            </p:txBody>
          </p:sp>
          <p:sp>
            <p:nvSpPr>
              <p:cNvPr id="70" name="TextBox 69">
                <a:extLst>
                  <a:ext uri="{FF2B5EF4-FFF2-40B4-BE49-F238E27FC236}">
                    <a16:creationId xmlns:a16="http://schemas.microsoft.com/office/drawing/2014/main" id="{F0EA878C-9C31-44B2-85E8-80FDD66D1697}"/>
                  </a:ext>
                </a:extLst>
              </p:cNvPr>
              <p:cNvSpPr txBox="1"/>
              <p:nvPr/>
            </p:nvSpPr>
            <p:spPr>
              <a:xfrm>
                <a:off x="5056860" y="1658132"/>
                <a:ext cx="428643" cy="123111"/>
              </a:xfrm>
              <a:prstGeom prst="rect">
                <a:avLst/>
              </a:prstGeom>
              <a:noFill/>
            </p:spPr>
            <p:txBody>
              <a:bodyPr wrap="none" lIns="0" tIns="0" rIns="0" bIns="0" rtlCol="0" anchor="ctr" anchorCtr="0">
                <a:spAutoFit/>
              </a:bodyPr>
              <a:lstStyle/>
              <a:p>
                <a:pPr algn="ctr"/>
                <a:r>
                  <a:rPr lang="fr-CH" sz="800" dirty="0" err="1">
                    <a:solidFill>
                      <a:srgbClr val="231F20"/>
                    </a:solidFill>
                    <a:latin typeface="Arial"/>
                    <a:cs typeface="Arial"/>
                  </a:rPr>
                  <a:t>Chirundu</a:t>
                </a:r>
                <a:endParaRPr lang="fr-CH" sz="800" dirty="0">
                  <a:solidFill>
                    <a:srgbClr val="231F20"/>
                  </a:solidFill>
                  <a:latin typeface="Arial"/>
                  <a:cs typeface="Arial"/>
                </a:endParaRPr>
              </a:p>
            </p:txBody>
          </p:sp>
          <p:sp>
            <p:nvSpPr>
              <p:cNvPr id="71" name="TextBox 70">
                <a:extLst>
                  <a:ext uri="{FF2B5EF4-FFF2-40B4-BE49-F238E27FC236}">
                    <a16:creationId xmlns:a16="http://schemas.microsoft.com/office/drawing/2014/main" id="{E518F0B7-7EEC-424C-95FC-0128DECD170E}"/>
                  </a:ext>
                </a:extLst>
              </p:cNvPr>
              <p:cNvSpPr txBox="1"/>
              <p:nvPr/>
            </p:nvSpPr>
            <p:spPr>
              <a:xfrm>
                <a:off x="5057559" y="1857973"/>
                <a:ext cx="305854" cy="123111"/>
              </a:xfrm>
              <a:prstGeom prst="rect">
                <a:avLst/>
              </a:prstGeom>
              <a:noFill/>
            </p:spPr>
            <p:txBody>
              <a:bodyPr wrap="none" lIns="0" tIns="0" rIns="0" bIns="0" rtlCol="0" anchor="ctr" anchorCtr="0">
                <a:spAutoFit/>
              </a:bodyPr>
              <a:lstStyle/>
              <a:p>
                <a:pPr algn="ctr"/>
                <a:r>
                  <a:rPr lang="fr-CH" sz="800" dirty="0">
                    <a:solidFill>
                      <a:srgbClr val="231F20"/>
                    </a:solidFill>
                    <a:latin typeface="Arial"/>
                    <a:cs typeface="Arial"/>
                  </a:rPr>
                  <a:t>Kariba</a:t>
                </a:r>
                <a:endParaRPr lang="en-GB" sz="800" dirty="0"/>
              </a:p>
            </p:txBody>
          </p:sp>
          <p:sp>
            <p:nvSpPr>
              <p:cNvPr id="72" name="TextBox 71">
                <a:extLst>
                  <a:ext uri="{FF2B5EF4-FFF2-40B4-BE49-F238E27FC236}">
                    <a16:creationId xmlns:a16="http://schemas.microsoft.com/office/drawing/2014/main" id="{BBF82FDC-AB77-44A1-9BDF-25FD2DA5258E}"/>
                  </a:ext>
                </a:extLst>
              </p:cNvPr>
              <p:cNvSpPr txBox="1"/>
              <p:nvPr/>
            </p:nvSpPr>
            <p:spPr>
              <a:xfrm>
                <a:off x="5526003" y="2008165"/>
                <a:ext cx="246863" cy="123111"/>
              </a:xfrm>
              <a:prstGeom prst="rect">
                <a:avLst/>
              </a:prstGeom>
              <a:noFill/>
            </p:spPr>
            <p:txBody>
              <a:bodyPr wrap="none" lIns="0" tIns="0" rIns="0" bIns="0" rtlCol="0" anchor="ctr" anchorCtr="0">
                <a:spAutoFit/>
              </a:bodyPr>
              <a:lstStyle/>
              <a:p>
                <a:pPr algn="ctr"/>
                <a:r>
                  <a:rPr lang="fr-CH" sz="800" dirty="0" err="1">
                    <a:solidFill>
                      <a:srgbClr val="231F20"/>
                    </a:solidFill>
                    <a:latin typeface="Arial"/>
                    <a:cs typeface="Arial"/>
                  </a:rPr>
                  <a:t>Karoi</a:t>
                </a:r>
                <a:endParaRPr lang="en-GB" sz="800" dirty="0"/>
              </a:p>
            </p:txBody>
          </p:sp>
          <p:sp>
            <p:nvSpPr>
              <p:cNvPr id="73" name="TextBox 72">
                <a:extLst>
                  <a:ext uri="{FF2B5EF4-FFF2-40B4-BE49-F238E27FC236}">
                    <a16:creationId xmlns:a16="http://schemas.microsoft.com/office/drawing/2014/main" id="{6A6F1783-22C0-42BB-B0B9-FF8ED21F7E47}"/>
                  </a:ext>
                </a:extLst>
              </p:cNvPr>
              <p:cNvSpPr txBox="1"/>
              <p:nvPr/>
            </p:nvSpPr>
            <p:spPr>
              <a:xfrm>
                <a:off x="5562000" y="2389597"/>
                <a:ext cx="400751" cy="123111"/>
              </a:xfrm>
              <a:prstGeom prst="rect">
                <a:avLst/>
              </a:prstGeom>
              <a:noFill/>
            </p:spPr>
            <p:txBody>
              <a:bodyPr wrap="none" lIns="0" tIns="0" rIns="0" bIns="0" rtlCol="0" anchor="ctr" anchorCtr="0">
                <a:spAutoFit/>
              </a:bodyPr>
              <a:lstStyle/>
              <a:p>
                <a:pPr algn="ctr"/>
                <a:r>
                  <a:rPr lang="fr-CH" sz="800" dirty="0">
                    <a:solidFill>
                      <a:srgbClr val="231F20"/>
                    </a:solidFill>
                    <a:latin typeface="Arial"/>
                    <a:cs typeface="Arial"/>
                  </a:rPr>
                  <a:t>Chinhoyi</a:t>
                </a:r>
              </a:p>
            </p:txBody>
          </p:sp>
          <p:sp>
            <p:nvSpPr>
              <p:cNvPr id="74" name="TextBox 73">
                <a:extLst>
                  <a:ext uri="{FF2B5EF4-FFF2-40B4-BE49-F238E27FC236}">
                    <a16:creationId xmlns:a16="http://schemas.microsoft.com/office/drawing/2014/main" id="{0DD8003D-CAA6-4C6C-BA9B-873B9EA4B2EF}"/>
                  </a:ext>
                </a:extLst>
              </p:cNvPr>
              <p:cNvSpPr txBox="1"/>
              <p:nvPr/>
            </p:nvSpPr>
            <p:spPr>
              <a:xfrm>
                <a:off x="5821428" y="2522821"/>
                <a:ext cx="314190" cy="123111"/>
              </a:xfrm>
              <a:prstGeom prst="rect">
                <a:avLst/>
              </a:prstGeom>
              <a:noFill/>
            </p:spPr>
            <p:txBody>
              <a:bodyPr wrap="none" lIns="0" tIns="0" rIns="0" bIns="0" rtlCol="0" anchor="ctr" anchorCtr="0">
                <a:spAutoFit/>
              </a:bodyPr>
              <a:lstStyle/>
              <a:p>
                <a:pPr algn="ctr"/>
                <a:r>
                  <a:rPr lang="fr-CH" sz="800" dirty="0">
                    <a:solidFill>
                      <a:srgbClr val="231F20"/>
                    </a:solidFill>
                    <a:latin typeface="Arial"/>
                    <a:cs typeface="Arial"/>
                  </a:rPr>
                  <a:t>Harare</a:t>
                </a:r>
              </a:p>
            </p:txBody>
          </p:sp>
          <p:sp>
            <p:nvSpPr>
              <p:cNvPr id="75" name="TextBox 74">
                <a:extLst>
                  <a:ext uri="{FF2B5EF4-FFF2-40B4-BE49-F238E27FC236}">
                    <a16:creationId xmlns:a16="http://schemas.microsoft.com/office/drawing/2014/main" id="{B574A4FC-6B4E-4CED-AD19-1A55F8BEDC83}"/>
                  </a:ext>
                </a:extLst>
              </p:cNvPr>
              <p:cNvSpPr txBox="1"/>
              <p:nvPr/>
            </p:nvSpPr>
            <p:spPr>
              <a:xfrm>
                <a:off x="5407200" y="2686343"/>
                <a:ext cx="384722" cy="123111"/>
              </a:xfrm>
              <a:prstGeom prst="rect">
                <a:avLst/>
              </a:prstGeom>
              <a:noFill/>
            </p:spPr>
            <p:txBody>
              <a:bodyPr wrap="none" lIns="0" tIns="0" rIns="0" bIns="0" rtlCol="0" anchor="ctr" anchorCtr="0">
                <a:spAutoFit/>
              </a:bodyPr>
              <a:lstStyle/>
              <a:p>
                <a:pPr algn="ctr"/>
                <a:r>
                  <a:rPr lang="fr-CH" sz="800" dirty="0">
                    <a:solidFill>
                      <a:srgbClr val="231F20"/>
                    </a:solidFill>
                    <a:latin typeface="Arial"/>
                    <a:cs typeface="Arial"/>
                  </a:rPr>
                  <a:t>Kadoma</a:t>
                </a:r>
              </a:p>
            </p:txBody>
          </p:sp>
        </p:grpSp>
      </p:grpSp>
    </p:spTree>
    <p:extLst>
      <p:ext uri="{BB962C8B-B14F-4D97-AF65-F5344CB8AC3E}">
        <p14:creationId xmlns:p14="http://schemas.microsoft.com/office/powerpoint/2010/main" val="29920922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D6EA2B8-B535-4BE2-857D-22294FE79A40}"/>
              </a:ext>
            </a:extLst>
          </p:cNvPr>
          <p:cNvGrpSpPr/>
          <p:nvPr/>
        </p:nvGrpSpPr>
        <p:grpSpPr>
          <a:xfrm>
            <a:off x="0" y="0"/>
            <a:ext cx="10285200" cy="6153821"/>
            <a:chOff x="0" y="0"/>
            <a:chExt cx="10285200" cy="6153821"/>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defRPr/>
              </a:pPr>
              <a:r>
                <a:rPr lang="ja-JP" altLang="en-US" sz="2400" kern="100" dirty="0">
                  <a:solidFill>
                    <a:prstClr val="white"/>
                  </a:solidFill>
                  <a:latin typeface="Arial" panose="020B0604020202020204" pitchFamily="34" charset="0"/>
                  <a:cs typeface="Arial" panose="020B0604020202020204" pitchFamily="34" charset="0"/>
                </a:rPr>
                <a:t>ジンバブエにおける女性セックスワーカーの</a:t>
              </a:r>
              <a:r>
                <a:rPr lang="en-US" altLang="ja-JP" sz="2400" kern="100" dirty="0">
                  <a:solidFill>
                    <a:prstClr val="white"/>
                  </a:solidFill>
                  <a:latin typeface="Arial" panose="020B0604020202020204" pitchFamily="34" charset="0"/>
                  <a:cs typeface="Arial" panose="020B0604020202020204" pitchFamily="34" charset="0"/>
                </a:rPr>
                <a:t>HIV</a:t>
              </a:r>
              <a:r>
                <a:rPr lang="ja-JP" altLang="en-US" sz="2400" kern="100" dirty="0">
                  <a:solidFill>
                    <a:prstClr val="white"/>
                  </a:solidFill>
                  <a:latin typeface="Arial" panose="020B0604020202020204" pitchFamily="34" charset="0"/>
                  <a:cs typeface="Arial" panose="020B0604020202020204" pitchFamily="34" charset="0"/>
                </a:rPr>
                <a:t>ケアカスケード達成率、</a:t>
              </a:r>
              <a:r>
                <a:rPr lang="en-US" altLang="ja-JP" sz="2400" kern="100" dirty="0">
                  <a:solidFill>
                    <a:prstClr val="white"/>
                  </a:solidFill>
                  <a:latin typeface="Arial" panose="020B0604020202020204" pitchFamily="34" charset="0"/>
                  <a:cs typeface="Arial" panose="020B0604020202020204" pitchFamily="34" charset="0"/>
                </a:rPr>
                <a:t>2011</a:t>
              </a:r>
              <a:r>
                <a:rPr lang="ja-JP" altLang="en-US" sz="2400" kern="100" dirty="0">
                  <a:solidFill>
                    <a:prstClr val="white"/>
                  </a:solidFill>
                  <a:latin typeface="Arial" panose="020B0604020202020204" pitchFamily="34" charset="0"/>
                  <a:cs typeface="Arial" panose="020B0604020202020204" pitchFamily="34" charset="0"/>
                </a:rPr>
                <a:t>、</a:t>
              </a:r>
              <a:r>
                <a:rPr lang="en-US" altLang="ja-JP" sz="2400" kern="100" dirty="0">
                  <a:solidFill>
                    <a:prstClr val="white"/>
                  </a:solidFill>
                  <a:latin typeface="Arial" panose="020B0604020202020204" pitchFamily="34" charset="0"/>
                  <a:cs typeface="Arial" panose="020B0604020202020204" pitchFamily="34" charset="0"/>
                </a:rPr>
                <a:t>2013</a:t>
              </a:r>
              <a:r>
                <a:rPr lang="ja-JP" altLang="en-US" sz="2400" kern="100" dirty="0">
                  <a:solidFill>
                    <a:prstClr val="white"/>
                  </a:solidFill>
                  <a:latin typeface="Arial" panose="020B0604020202020204" pitchFamily="34" charset="0"/>
                  <a:cs typeface="Arial" panose="020B0604020202020204" pitchFamily="34" charset="0"/>
                </a:rPr>
                <a:t>、</a:t>
              </a:r>
              <a:r>
                <a:rPr lang="en-US" altLang="ja-JP" sz="2400" kern="100" dirty="0">
                  <a:solidFill>
                    <a:prstClr val="white"/>
                  </a:solidFill>
                  <a:latin typeface="Arial" panose="020B0604020202020204" pitchFamily="34" charset="0"/>
                  <a:cs typeface="Arial" panose="020B0604020202020204" pitchFamily="34" charset="0"/>
                </a:rPr>
                <a:t>2016/2017/2018</a:t>
              </a:r>
              <a:endParaRPr kumimoji="0" lang="en-CH" sz="2400" b="0" i="0" u="none" strike="noStrike" kern="1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ectangle 4">
              <a:extLst>
                <a:ext uri="{FF2B5EF4-FFF2-40B4-BE49-F238E27FC236}">
                  <a16:creationId xmlns:a16="http://schemas.microsoft.com/office/drawing/2014/main" id="{149BFF46-814D-4F93-885D-A69866FE42C9}"/>
                </a:ext>
              </a:extLst>
            </p:cNvPr>
            <p:cNvSpPr/>
            <p:nvPr/>
          </p:nvSpPr>
          <p:spPr>
            <a:xfrm>
              <a:off x="360000" y="5907600"/>
              <a:ext cx="6588342" cy="246221"/>
            </a:xfrm>
            <a:prstGeom prst="rect">
              <a:avLst/>
            </a:prstGeom>
          </p:spPr>
          <p:txBody>
            <a:bodyPr wrap="none" lIns="0" tIns="0" rIns="0" bIns="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 Cowan FM, </a:t>
              </a:r>
              <a:r>
                <a:rPr kumimoji="0" lang="fr-CH" sz="800" b="0" i="0" u="none" strike="noStrike" kern="1200" cap="none" spc="0" normalizeH="0" baseline="0" noProof="0" dirty="0" err="1">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Chabata</a:t>
              </a: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 ST, </a:t>
              </a:r>
              <a:r>
                <a:rPr kumimoji="0" lang="fr-CH" sz="800" b="0" i="0" u="none" strike="noStrike" kern="1200" cap="none" spc="0" normalizeH="0" baseline="0" noProof="0" dirty="0" err="1">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Musemburi</a:t>
              </a: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 S, </a:t>
              </a:r>
              <a:r>
                <a:rPr kumimoji="0" lang="fr-CH" sz="800" b="0" i="0" u="none" strike="noStrike" kern="1200" cap="none" spc="0" normalizeH="0" baseline="0" noProof="0" dirty="0" err="1">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Fearon</a:t>
              </a: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 E, </a:t>
              </a:r>
              <a:r>
                <a:rPr kumimoji="0" lang="fr-CH" sz="800" b="0" i="0" u="none" strike="noStrike" kern="1200" cap="none" spc="0" normalizeH="0" baseline="0" noProof="0" dirty="0" err="1">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Davey</a:t>
              </a: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 C, </a:t>
              </a:r>
              <a:r>
                <a:rPr kumimoji="0" lang="fr-CH" sz="800" b="0" i="0" u="none" strike="noStrike" kern="1200" cap="none" spc="0" normalizeH="0" baseline="0" noProof="0" dirty="0" err="1">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Ndori-Mharadze</a:t>
              </a: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 T et al. </a:t>
              </a:r>
              <a:r>
                <a:rPr kumimoji="0" lang="fr-CH" sz="800" b="0" i="0" u="none" strike="noStrike" kern="1200" cap="none" spc="0" normalizeH="0" baseline="0" noProof="0" dirty="0" err="1">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Strengthening</a:t>
              </a: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 the </a:t>
              </a:r>
              <a:r>
                <a:rPr kumimoji="0" lang="fr-CH" sz="800" b="0" i="0" u="none" strike="noStrike" kern="1200" cap="none" spc="0" normalizeH="0" baseline="0" noProof="0" dirty="0" err="1">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scale</a:t>
              </a: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 up and </a:t>
              </a:r>
              <a:r>
                <a:rPr kumimoji="0" lang="fr-CH" sz="800" b="0" i="0" u="none" strike="noStrike" kern="1200" cap="none" spc="0" normalizeH="0" baseline="0" noProof="0" dirty="0" err="1">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uptake</a:t>
              </a: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 of effective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interventions for </a:t>
              </a:r>
              <a:r>
                <a:rPr kumimoji="0" lang="fr-CH" sz="800" b="0" i="0" u="none" strike="noStrike" kern="1200" cap="none" spc="0" normalizeH="0" baseline="0" noProof="0" dirty="0" err="1">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sex</a:t>
              </a: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 </a:t>
              </a:r>
              <a:r>
                <a:rPr kumimoji="0" lang="fr-CH" sz="800" b="0" i="0" u="none" strike="noStrike" kern="1200" cap="none" spc="0" normalizeH="0" baseline="0" noProof="0" dirty="0" err="1">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workers</a:t>
              </a: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 for population impact in Zimbabwe. J Int AIDS Soc. [In </a:t>
              </a:r>
              <a:r>
                <a:rPr kumimoji="0" lang="fr-CH" sz="800" b="0" i="0" u="none" strike="noStrike" kern="1200" cap="none" spc="0" normalizeH="0" baseline="0" noProof="0" dirty="0" err="1">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press</a:t>
              </a: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a:t>
              </a:r>
            </a:p>
          </p:txBody>
        </p:sp>
        <p:sp>
          <p:nvSpPr>
            <p:cNvPr id="154" name="object 157">
              <a:extLst>
                <a:ext uri="{FF2B5EF4-FFF2-40B4-BE49-F238E27FC236}">
                  <a16:creationId xmlns:a16="http://schemas.microsoft.com/office/drawing/2014/main" id="{87B45B5B-F522-4504-A555-41FE1B777DDF}"/>
                </a:ext>
              </a:extLst>
            </p:cNvPr>
            <p:cNvSpPr/>
            <p:nvPr/>
          </p:nvSpPr>
          <p:spPr>
            <a:xfrm>
              <a:off x="5767200" y="5407200"/>
              <a:ext cx="90000" cy="90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rgbClr val="00AE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80" name="Rectangle 179">
              <a:extLst>
                <a:ext uri="{FF2B5EF4-FFF2-40B4-BE49-F238E27FC236}">
                  <a16:creationId xmlns:a16="http://schemas.microsoft.com/office/drawing/2014/main" id="{060F3230-FD65-4CD1-B348-F5B8109E5812}"/>
                </a:ext>
              </a:extLst>
            </p:cNvPr>
            <p:cNvSpPr/>
            <p:nvPr/>
          </p:nvSpPr>
          <p:spPr>
            <a:xfrm>
              <a:off x="5821200" y="5328000"/>
              <a:ext cx="2231701" cy="246221"/>
            </a:xfrm>
            <a:prstGeom prst="rect">
              <a:avLst/>
            </a:prstGeom>
          </p:spPr>
          <p:txBody>
            <a:bodyPr wrap="none">
              <a:spAutoFit/>
            </a:bodyPr>
            <a:lstStyle/>
            <a:p>
              <a:r>
                <a:rPr lang="pt-BR" sz="1000" b="1" dirty="0"/>
                <a:t>2016/2017/2018</a:t>
              </a:r>
              <a:r>
                <a:rPr lang="pt-BR" sz="1000" dirty="0"/>
                <a:t>: 19 sites (</a:t>
              </a:r>
              <a:r>
                <a:rPr lang="pt-BR" sz="1000" i="1" dirty="0"/>
                <a:t>n = 5390</a:t>
              </a:r>
              <a:r>
                <a:rPr lang="pt-BR" sz="1000" dirty="0"/>
                <a:t>)</a:t>
              </a:r>
              <a:endParaRPr lang="en-CH" sz="1000" dirty="0"/>
            </a:p>
          </p:txBody>
        </p:sp>
        <p:sp>
          <p:nvSpPr>
            <p:cNvPr id="153" name="object 156">
              <a:extLst>
                <a:ext uri="{FF2B5EF4-FFF2-40B4-BE49-F238E27FC236}">
                  <a16:creationId xmlns:a16="http://schemas.microsoft.com/office/drawing/2014/main" id="{FE888CE2-4C50-418B-A1CE-3E9BF05A57C3}"/>
                </a:ext>
              </a:extLst>
            </p:cNvPr>
            <p:cNvSpPr/>
            <p:nvPr/>
          </p:nvSpPr>
          <p:spPr>
            <a:xfrm>
              <a:off x="3848400" y="5407200"/>
              <a:ext cx="90000" cy="90000"/>
            </a:xfrm>
            <a:custGeom>
              <a:avLst/>
              <a:gdLst/>
              <a:ahLst/>
              <a:cxnLst/>
              <a:rect l="l" t="t" r="r" b="b"/>
              <a:pathLst>
                <a:path w="38100" h="38100">
                  <a:moveTo>
                    <a:pt x="18846" y="37706"/>
                  </a:moveTo>
                  <a:lnTo>
                    <a:pt x="26174" y="36222"/>
                  </a:lnTo>
                  <a:lnTo>
                    <a:pt x="32165" y="32178"/>
                  </a:lnTo>
                  <a:lnTo>
                    <a:pt x="36209" y="26187"/>
                  </a:lnTo>
                  <a:lnTo>
                    <a:pt x="37693" y="18859"/>
                  </a:lnTo>
                  <a:lnTo>
                    <a:pt x="36209" y="11524"/>
                  </a:lnTo>
                  <a:lnTo>
                    <a:pt x="32165" y="5529"/>
                  </a:lnTo>
                  <a:lnTo>
                    <a:pt x="26174" y="1484"/>
                  </a:lnTo>
                  <a:lnTo>
                    <a:pt x="18846" y="0"/>
                  </a:lnTo>
                  <a:lnTo>
                    <a:pt x="11519" y="1484"/>
                  </a:lnTo>
                  <a:lnTo>
                    <a:pt x="5527" y="5529"/>
                  </a:lnTo>
                  <a:lnTo>
                    <a:pt x="1483" y="11524"/>
                  </a:lnTo>
                  <a:lnTo>
                    <a:pt x="0" y="18859"/>
                  </a:lnTo>
                  <a:lnTo>
                    <a:pt x="1483" y="26187"/>
                  </a:lnTo>
                  <a:lnTo>
                    <a:pt x="5527" y="32178"/>
                  </a:lnTo>
                  <a:lnTo>
                    <a:pt x="11519" y="36222"/>
                  </a:lnTo>
                  <a:lnTo>
                    <a:pt x="18846" y="37706"/>
                  </a:lnTo>
                  <a:close/>
                </a:path>
              </a:pathLst>
            </a:custGeom>
            <a:solidFill>
              <a:schemeClr val="bg1"/>
            </a:solidFill>
            <a:ln w="6350">
              <a:solidFill>
                <a:srgbClr val="00AEEF"/>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81" name="Rectangle 180">
              <a:extLst>
                <a:ext uri="{FF2B5EF4-FFF2-40B4-BE49-F238E27FC236}">
                  <a16:creationId xmlns:a16="http://schemas.microsoft.com/office/drawing/2014/main" id="{5FCF2062-0796-48CC-87EF-E5286F572E33}"/>
                </a:ext>
              </a:extLst>
            </p:cNvPr>
            <p:cNvSpPr/>
            <p:nvPr/>
          </p:nvSpPr>
          <p:spPr>
            <a:xfrm>
              <a:off x="3902400" y="5328000"/>
              <a:ext cx="1632178" cy="246221"/>
            </a:xfrm>
            <a:prstGeom prst="rect">
              <a:avLst/>
            </a:prstGeom>
          </p:spPr>
          <p:txBody>
            <a:bodyPr wrap="none">
              <a:spAutoFit/>
            </a:bodyPr>
            <a:lstStyle/>
            <a:p>
              <a:r>
                <a:rPr lang="pt-BR" sz="1000" b="1" dirty="0"/>
                <a:t>2013</a:t>
              </a:r>
              <a:r>
                <a:rPr lang="pt-BR" sz="1000" dirty="0"/>
                <a:t>:  14 sites (</a:t>
              </a:r>
              <a:r>
                <a:rPr lang="pt-BR" sz="1000" i="1" dirty="0"/>
                <a:t>n = 2722</a:t>
              </a:r>
              <a:r>
                <a:rPr lang="pt-BR" sz="1000" dirty="0"/>
                <a:t>)</a:t>
              </a:r>
              <a:endParaRPr lang="en-CH" sz="1000" dirty="0"/>
            </a:p>
          </p:txBody>
        </p:sp>
        <p:sp>
          <p:nvSpPr>
            <p:cNvPr id="152" name="object 155">
              <a:extLst>
                <a:ext uri="{FF2B5EF4-FFF2-40B4-BE49-F238E27FC236}">
                  <a16:creationId xmlns:a16="http://schemas.microsoft.com/office/drawing/2014/main" id="{6109DA73-3484-4C40-9519-E3BC30B023C0}"/>
                </a:ext>
              </a:extLst>
            </p:cNvPr>
            <p:cNvSpPr/>
            <p:nvPr/>
          </p:nvSpPr>
          <p:spPr>
            <a:xfrm>
              <a:off x="2070000" y="5407200"/>
              <a:ext cx="90000" cy="90000"/>
            </a:xfrm>
            <a:custGeom>
              <a:avLst/>
              <a:gdLst/>
              <a:ahLst/>
              <a:cxnLst/>
              <a:rect l="l" t="t" r="r" b="b"/>
              <a:pathLst>
                <a:path w="44450" h="44450">
                  <a:moveTo>
                    <a:pt x="0" y="44056"/>
                  </a:moveTo>
                  <a:lnTo>
                    <a:pt x="44056" y="44056"/>
                  </a:lnTo>
                  <a:lnTo>
                    <a:pt x="44056" y="0"/>
                  </a:lnTo>
                  <a:lnTo>
                    <a:pt x="0" y="0"/>
                  </a:lnTo>
                  <a:lnTo>
                    <a:pt x="0" y="44056"/>
                  </a:lnTo>
                  <a:close/>
                </a:path>
              </a:pathLst>
            </a:custGeom>
            <a:solidFill>
              <a:srgbClr val="00AE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82" name="Rectangle 181">
              <a:extLst>
                <a:ext uri="{FF2B5EF4-FFF2-40B4-BE49-F238E27FC236}">
                  <a16:creationId xmlns:a16="http://schemas.microsoft.com/office/drawing/2014/main" id="{C805A6E4-C1A1-4EF5-ACDC-55F14D893250}"/>
                </a:ext>
              </a:extLst>
            </p:cNvPr>
            <p:cNvSpPr/>
            <p:nvPr/>
          </p:nvSpPr>
          <p:spPr>
            <a:xfrm>
              <a:off x="2124000" y="5328000"/>
              <a:ext cx="1491114" cy="246221"/>
            </a:xfrm>
            <a:prstGeom prst="rect">
              <a:avLst/>
            </a:prstGeom>
          </p:spPr>
          <p:txBody>
            <a:bodyPr wrap="none">
              <a:spAutoFit/>
            </a:bodyPr>
            <a:lstStyle/>
            <a:p>
              <a:r>
                <a:rPr lang="pt-BR" sz="1000" b="1" dirty="0"/>
                <a:t>2011</a:t>
              </a:r>
              <a:r>
                <a:rPr lang="pt-BR" sz="1000" dirty="0"/>
                <a:t>:  3 sites (</a:t>
              </a:r>
              <a:r>
                <a:rPr lang="pt-BR" sz="1000" i="1" dirty="0"/>
                <a:t>n = 836</a:t>
              </a:r>
              <a:r>
                <a:rPr lang="pt-BR" sz="1000" dirty="0"/>
                <a:t>)</a:t>
              </a:r>
              <a:endParaRPr lang="en-CH" sz="1000" dirty="0"/>
            </a:p>
          </p:txBody>
        </p:sp>
        <p:grpSp>
          <p:nvGrpSpPr>
            <p:cNvPr id="241" name="Group 240">
              <a:extLst>
                <a:ext uri="{FF2B5EF4-FFF2-40B4-BE49-F238E27FC236}">
                  <a16:creationId xmlns:a16="http://schemas.microsoft.com/office/drawing/2014/main" id="{4423C0C9-ADB0-4615-8C88-FE01909EFC71}"/>
                </a:ext>
              </a:extLst>
            </p:cNvPr>
            <p:cNvGrpSpPr/>
            <p:nvPr/>
          </p:nvGrpSpPr>
          <p:grpSpPr>
            <a:xfrm>
              <a:off x="742093" y="1404000"/>
              <a:ext cx="7642676" cy="3808332"/>
              <a:chOff x="742093" y="1440000"/>
              <a:chExt cx="7642676" cy="3808332"/>
            </a:xfrm>
          </p:grpSpPr>
          <p:sp>
            <p:nvSpPr>
              <p:cNvPr id="12" name="object 16">
                <a:extLst>
                  <a:ext uri="{FF2B5EF4-FFF2-40B4-BE49-F238E27FC236}">
                    <a16:creationId xmlns:a16="http://schemas.microsoft.com/office/drawing/2014/main" id="{96AE3956-3D69-4CA7-A08D-935C3E5E843D}"/>
                  </a:ext>
                </a:extLst>
              </p:cNvPr>
              <p:cNvSpPr txBox="1"/>
              <p:nvPr/>
            </p:nvSpPr>
            <p:spPr>
              <a:xfrm>
                <a:off x="742093" y="2805971"/>
                <a:ext cx="1140777" cy="702436"/>
              </a:xfrm>
              <a:prstGeom prst="rect">
                <a:avLst/>
              </a:prstGeom>
            </p:spPr>
            <p:txBody>
              <a:bodyPr vert="horz" wrap="square" lIns="0" tIns="0" rIns="0" bIns="0" rtlCol="0">
                <a:spAutoFit/>
              </a:bodyPr>
              <a:lstStyle>
                <a:defPPr>
                  <a:defRPr lang="en-US"/>
                </a:defPPr>
                <a:lvl1pPr>
                  <a:lnSpc>
                    <a:spcPts val="1100"/>
                  </a:lnSpc>
                  <a:defRPr sz="900">
                    <a:solidFill>
                      <a:schemeClr val="tx1">
                        <a:lumMod val="85000"/>
                        <a:lumOff val="15000"/>
                      </a:schemeClr>
                    </a:solidFill>
                    <a:latin typeface="Arial"/>
                    <a:cs typeface="Arial"/>
                  </a:defRPr>
                </a:lvl1pPr>
              </a:lstStyle>
              <a:p>
                <a:pPr>
                  <a:lnSpc>
                    <a:spcPts val="1400"/>
                  </a:lnSpc>
                </a:pPr>
                <a:r>
                  <a:rPr lang="en-GB" sz="1000" dirty="0"/>
                  <a:t>Respondent-driven sampling （RDS）</a:t>
                </a:r>
                <a:r>
                  <a:rPr lang="ja-JP" altLang="en-US" sz="1000" dirty="0"/>
                  <a:t>法を女性人口比で調整</a:t>
                </a:r>
                <a:endParaRPr lang="en-GB" sz="1000" dirty="0"/>
              </a:p>
              <a:p>
                <a:pPr>
                  <a:lnSpc>
                    <a:spcPts val="1400"/>
                  </a:lnSpc>
                </a:pPr>
                <a:endParaRPr sz="1000" dirty="0"/>
              </a:p>
            </p:txBody>
          </p:sp>
          <p:grpSp>
            <p:nvGrpSpPr>
              <p:cNvPr id="240" name="Group 239">
                <a:extLst>
                  <a:ext uri="{FF2B5EF4-FFF2-40B4-BE49-F238E27FC236}">
                    <a16:creationId xmlns:a16="http://schemas.microsoft.com/office/drawing/2014/main" id="{493450AB-9F92-47EB-A52A-26A7AD1AA0BD}"/>
                  </a:ext>
                </a:extLst>
              </p:cNvPr>
              <p:cNvGrpSpPr/>
              <p:nvPr/>
            </p:nvGrpSpPr>
            <p:grpSpPr>
              <a:xfrm>
                <a:off x="2250000" y="1440000"/>
                <a:ext cx="6134769" cy="3808332"/>
                <a:chOff x="2340000" y="1440000"/>
                <a:chExt cx="6134769" cy="3808332"/>
              </a:xfrm>
            </p:grpSpPr>
            <p:sp>
              <p:nvSpPr>
                <p:cNvPr id="88" name="object 91">
                  <a:extLst>
                    <a:ext uri="{FF2B5EF4-FFF2-40B4-BE49-F238E27FC236}">
                      <a16:creationId xmlns:a16="http://schemas.microsoft.com/office/drawing/2014/main" id="{716586B5-996B-4EB7-9531-81DBDC6CB0DE}"/>
                    </a:ext>
                  </a:extLst>
                </p:cNvPr>
                <p:cNvSpPr/>
                <p:nvPr/>
              </p:nvSpPr>
              <p:spPr>
                <a:xfrm>
                  <a:off x="6938788" y="2539126"/>
                  <a:ext cx="0" cy="2073511"/>
                </a:xfrm>
                <a:custGeom>
                  <a:avLst/>
                  <a:gdLst/>
                  <a:ahLst/>
                  <a:cxnLst/>
                  <a:rect l="l" t="t" r="r" b="b"/>
                  <a:pathLst>
                    <a:path h="2063114">
                      <a:moveTo>
                        <a:pt x="0" y="0"/>
                      </a:moveTo>
                      <a:lnTo>
                        <a:pt x="0" y="2062797"/>
                      </a:lnTo>
                    </a:path>
                  </a:pathLst>
                </a:custGeom>
                <a:ln w="3175">
                  <a:solidFill>
                    <a:srgbClr val="808285"/>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6" name="object 10">
                  <a:extLst>
                    <a:ext uri="{FF2B5EF4-FFF2-40B4-BE49-F238E27FC236}">
                      <a16:creationId xmlns:a16="http://schemas.microsoft.com/office/drawing/2014/main" id="{14BE1457-DD5D-452B-AFAA-C51243A68D55}"/>
                    </a:ext>
                  </a:extLst>
                </p:cNvPr>
                <p:cNvSpPr/>
                <p:nvPr/>
              </p:nvSpPr>
              <p:spPr>
                <a:xfrm>
                  <a:off x="6003214" y="3727153"/>
                  <a:ext cx="0" cy="885485"/>
                </a:xfrm>
                <a:custGeom>
                  <a:avLst/>
                  <a:gdLst/>
                  <a:ahLst/>
                  <a:cxnLst/>
                  <a:rect l="l" t="t" r="r" b="b"/>
                  <a:pathLst>
                    <a:path h="903604">
                      <a:moveTo>
                        <a:pt x="0" y="0"/>
                      </a:moveTo>
                      <a:lnTo>
                        <a:pt x="0" y="903605"/>
                      </a:lnTo>
                    </a:path>
                  </a:pathLst>
                </a:custGeom>
                <a:ln w="3175">
                  <a:solidFill>
                    <a:srgbClr val="808285"/>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7" name="object 11">
                  <a:extLst>
                    <a:ext uri="{FF2B5EF4-FFF2-40B4-BE49-F238E27FC236}">
                      <a16:creationId xmlns:a16="http://schemas.microsoft.com/office/drawing/2014/main" id="{907DA171-C284-48B2-9740-C65E83056FEF}"/>
                    </a:ext>
                  </a:extLst>
                </p:cNvPr>
                <p:cNvSpPr/>
                <p:nvPr/>
              </p:nvSpPr>
              <p:spPr>
                <a:xfrm>
                  <a:off x="4964189" y="3114692"/>
                  <a:ext cx="0" cy="1497946"/>
                </a:xfrm>
                <a:custGeom>
                  <a:avLst/>
                  <a:gdLst/>
                  <a:ahLst/>
                  <a:cxnLst/>
                  <a:rect l="l" t="t" r="r" b="b"/>
                  <a:pathLst>
                    <a:path h="1501775">
                      <a:moveTo>
                        <a:pt x="0" y="0"/>
                      </a:moveTo>
                      <a:lnTo>
                        <a:pt x="0" y="1501203"/>
                      </a:lnTo>
                    </a:path>
                  </a:pathLst>
                </a:custGeom>
                <a:ln w="3175">
                  <a:solidFill>
                    <a:srgbClr val="808285"/>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0" name="object 14">
                  <a:extLst>
                    <a:ext uri="{FF2B5EF4-FFF2-40B4-BE49-F238E27FC236}">
                      <a16:creationId xmlns:a16="http://schemas.microsoft.com/office/drawing/2014/main" id="{1932E3A7-A3EE-4C30-A80A-7F0E9BBEE13E}"/>
                    </a:ext>
                  </a:extLst>
                </p:cNvPr>
                <p:cNvSpPr/>
                <p:nvPr/>
              </p:nvSpPr>
              <p:spPr>
                <a:xfrm>
                  <a:off x="2883601" y="2823218"/>
                  <a:ext cx="0" cy="1789418"/>
                </a:xfrm>
                <a:custGeom>
                  <a:avLst/>
                  <a:gdLst/>
                  <a:ahLst/>
                  <a:cxnLst/>
                  <a:rect l="l" t="t" r="r" b="b"/>
                  <a:pathLst>
                    <a:path h="1785620">
                      <a:moveTo>
                        <a:pt x="0" y="0"/>
                      </a:moveTo>
                      <a:lnTo>
                        <a:pt x="0" y="1785607"/>
                      </a:lnTo>
                    </a:path>
                  </a:pathLst>
                </a:custGeom>
                <a:ln w="3175">
                  <a:solidFill>
                    <a:srgbClr val="808285"/>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1" name="object 15">
                  <a:extLst>
                    <a:ext uri="{FF2B5EF4-FFF2-40B4-BE49-F238E27FC236}">
                      <a16:creationId xmlns:a16="http://schemas.microsoft.com/office/drawing/2014/main" id="{90D009F3-F0C2-4423-A54F-7C65EDDCEF5C}"/>
                    </a:ext>
                  </a:extLst>
                </p:cNvPr>
                <p:cNvSpPr/>
                <p:nvPr/>
              </p:nvSpPr>
              <p:spPr>
                <a:xfrm>
                  <a:off x="3821189" y="2941284"/>
                  <a:ext cx="0" cy="1671354"/>
                </a:xfrm>
                <a:custGeom>
                  <a:avLst/>
                  <a:gdLst/>
                  <a:ahLst/>
                  <a:cxnLst/>
                  <a:rect l="l" t="t" r="r" b="b"/>
                  <a:pathLst>
                    <a:path h="1670685">
                      <a:moveTo>
                        <a:pt x="0" y="0"/>
                      </a:moveTo>
                      <a:lnTo>
                        <a:pt x="0" y="1670405"/>
                      </a:lnTo>
                    </a:path>
                  </a:pathLst>
                </a:custGeom>
                <a:ln w="3175">
                  <a:solidFill>
                    <a:srgbClr val="808285"/>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85" name="object 88">
                  <a:extLst>
                    <a:ext uri="{FF2B5EF4-FFF2-40B4-BE49-F238E27FC236}">
                      <a16:creationId xmlns:a16="http://schemas.microsoft.com/office/drawing/2014/main" id="{BC23BBAD-E21D-41D6-9BCD-669D1CE635F5}"/>
                    </a:ext>
                  </a:extLst>
                </p:cNvPr>
                <p:cNvSpPr/>
                <p:nvPr/>
              </p:nvSpPr>
              <p:spPr>
                <a:xfrm>
                  <a:off x="3353190" y="2782635"/>
                  <a:ext cx="0" cy="1830003"/>
                </a:xfrm>
                <a:custGeom>
                  <a:avLst/>
                  <a:gdLst/>
                  <a:ahLst/>
                  <a:cxnLst/>
                  <a:rect l="l" t="t" r="r" b="b"/>
                  <a:pathLst>
                    <a:path h="1825625">
                      <a:moveTo>
                        <a:pt x="0" y="0"/>
                      </a:moveTo>
                      <a:lnTo>
                        <a:pt x="0" y="1825205"/>
                      </a:lnTo>
                    </a:path>
                  </a:pathLst>
                </a:custGeom>
                <a:ln w="3175">
                  <a:solidFill>
                    <a:srgbClr val="808285"/>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86" name="object 89">
                  <a:extLst>
                    <a:ext uri="{FF2B5EF4-FFF2-40B4-BE49-F238E27FC236}">
                      <a16:creationId xmlns:a16="http://schemas.microsoft.com/office/drawing/2014/main" id="{7AC7A9A4-3ADF-4863-819A-A04556CAA2A6}"/>
                    </a:ext>
                  </a:extLst>
                </p:cNvPr>
                <p:cNvSpPr/>
                <p:nvPr/>
              </p:nvSpPr>
              <p:spPr>
                <a:xfrm>
                  <a:off x="5433459" y="2618450"/>
                  <a:ext cx="0" cy="1996031"/>
                </a:xfrm>
                <a:custGeom>
                  <a:avLst/>
                  <a:gdLst/>
                  <a:ahLst/>
                  <a:cxnLst/>
                  <a:rect l="l" t="t" r="r" b="b"/>
                  <a:pathLst>
                    <a:path h="1985645">
                      <a:moveTo>
                        <a:pt x="0" y="0"/>
                      </a:moveTo>
                      <a:lnTo>
                        <a:pt x="0" y="1985403"/>
                      </a:lnTo>
                    </a:path>
                  </a:pathLst>
                </a:custGeom>
                <a:ln w="3175">
                  <a:solidFill>
                    <a:srgbClr val="808285"/>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87" name="object 90">
                  <a:extLst>
                    <a:ext uri="{FF2B5EF4-FFF2-40B4-BE49-F238E27FC236}">
                      <a16:creationId xmlns:a16="http://schemas.microsoft.com/office/drawing/2014/main" id="{275FB877-E883-4A2A-9A48-27B33C420DBF}"/>
                    </a:ext>
                  </a:extLst>
                </p:cNvPr>
                <p:cNvSpPr/>
                <p:nvPr/>
              </p:nvSpPr>
              <p:spPr>
                <a:xfrm>
                  <a:off x="6471215" y="3306546"/>
                  <a:ext cx="0" cy="1306091"/>
                </a:xfrm>
                <a:custGeom>
                  <a:avLst/>
                  <a:gdLst/>
                  <a:ahLst/>
                  <a:cxnLst/>
                  <a:rect l="l" t="t" r="r" b="b"/>
                  <a:pathLst>
                    <a:path h="1314450">
                      <a:moveTo>
                        <a:pt x="0" y="0"/>
                      </a:moveTo>
                      <a:lnTo>
                        <a:pt x="0" y="1314005"/>
                      </a:lnTo>
                    </a:path>
                  </a:pathLst>
                </a:custGeom>
                <a:ln w="3175">
                  <a:solidFill>
                    <a:srgbClr val="808285"/>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89" name="object 92">
                  <a:extLst>
                    <a:ext uri="{FF2B5EF4-FFF2-40B4-BE49-F238E27FC236}">
                      <a16:creationId xmlns:a16="http://schemas.microsoft.com/office/drawing/2014/main" id="{67484634-66F8-403D-A46F-B911C57C5EE1}"/>
                    </a:ext>
                  </a:extLst>
                </p:cNvPr>
                <p:cNvSpPr/>
                <p:nvPr/>
              </p:nvSpPr>
              <p:spPr>
                <a:xfrm>
                  <a:off x="7507589" y="3633070"/>
                  <a:ext cx="0" cy="981413"/>
                </a:xfrm>
                <a:custGeom>
                  <a:avLst/>
                  <a:gdLst/>
                  <a:ahLst/>
                  <a:cxnLst/>
                  <a:rect l="l" t="t" r="r" b="b"/>
                  <a:pathLst>
                    <a:path h="995679">
                      <a:moveTo>
                        <a:pt x="0" y="0"/>
                      </a:moveTo>
                      <a:lnTo>
                        <a:pt x="0" y="995400"/>
                      </a:lnTo>
                    </a:path>
                  </a:pathLst>
                </a:custGeom>
                <a:ln w="3175">
                  <a:solidFill>
                    <a:srgbClr val="808285"/>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90" name="object 93">
                  <a:extLst>
                    <a:ext uri="{FF2B5EF4-FFF2-40B4-BE49-F238E27FC236}">
                      <a16:creationId xmlns:a16="http://schemas.microsoft.com/office/drawing/2014/main" id="{C315420B-477B-44AE-BBCB-2B9DFF9319E4}"/>
                    </a:ext>
                  </a:extLst>
                </p:cNvPr>
                <p:cNvSpPr/>
                <p:nvPr/>
              </p:nvSpPr>
              <p:spPr>
                <a:xfrm>
                  <a:off x="7973055" y="3016920"/>
                  <a:ext cx="0" cy="1597563"/>
                </a:xfrm>
                <a:custGeom>
                  <a:avLst/>
                  <a:gdLst/>
                  <a:ahLst/>
                  <a:cxnLst/>
                  <a:rect l="l" t="t" r="r" b="b"/>
                  <a:pathLst>
                    <a:path h="1597025">
                      <a:moveTo>
                        <a:pt x="0" y="0"/>
                      </a:moveTo>
                      <a:lnTo>
                        <a:pt x="0" y="1596605"/>
                      </a:lnTo>
                    </a:path>
                  </a:pathLst>
                </a:custGeom>
                <a:ln w="3175">
                  <a:solidFill>
                    <a:srgbClr val="808285"/>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91" name="object 94">
                  <a:extLst>
                    <a:ext uri="{FF2B5EF4-FFF2-40B4-BE49-F238E27FC236}">
                      <a16:creationId xmlns:a16="http://schemas.microsoft.com/office/drawing/2014/main" id="{83544AB2-9375-4F3A-A7D5-A7D6A3890E03}"/>
                    </a:ext>
                  </a:extLst>
                </p:cNvPr>
                <p:cNvSpPr/>
                <p:nvPr/>
              </p:nvSpPr>
              <p:spPr>
                <a:xfrm>
                  <a:off x="5901989" y="2166483"/>
                  <a:ext cx="0" cy="2446153"/>
                </a:xfrm>
                <a:custGeom>
                  <a:avLst/>
                  <a:gdLst/>
                  <a:ahLst/>
                  <a:cxnLst/>
                  <a:rect l="l" t="t" r="r" b="b"/>
                  <a:pathLst>
                    <a:path h="2426970">
                      <a:moveTo>
                        <a:pt x="0" y="0"/>
                      </a:moveTo>
                      <a:lnTo>
                        <a:pt x="0" y="2426398"/>
                      </a:lnTo>
                    </a:path>
                  </a:pathLst>
                </a:custGeom>
                <a:ln w="3175">
                  <a:solidFill>
                    <a:srgbClr val="808285"/>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39" name="object 142">
                  <a:extLst>
                    <a:ext uri="{FF2B5EF4-FFF2-40B4-BE49-F238E27FC236}">
                      <a16:creationId xmlns:a16="http://schemas.microsoft.com/office/drawing/2014/main" id="{D65E5E36-753C-49FA-BBEB-5F0980EF53E4}"/>
                    </a:ext>
                  </a:extLst>
                </p:cNvPr>
                <p:cNvSpPr txBox="1"/>
                <p:nvPr/>
              </p:nvSpPr>
              <p:spPr>
                <a:xfrm>
                  <a:off x="2700000" y="2530800"/>
                  <a:ext cx="385893" cy="228268"/>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400" i="0" u="none" strike="noStrike" kern="1200" cap="none" spc="-40" normalizeH="0" baseline="0" noProof="0" dirty="0">
                      <a:ln>
                        <a:noFill/>
                      </a:ln>
                      <a:solidFill>
                        <a:srgbClr val="00AEEF"/>
                      </a:solidFill>
                      <a:effectLst/>
                      <a:uLnTx/>
                      <a:uFillTx/>
                      <a:latin typeface="Arial"/>
                      <a:ea typeface="ＭＳ Ｐゴシック" pitchFamily="34" charset="-128"/>
                      <a:cs typeface="Arial"/>
                    </a:rPr>
                    <a:t>58%</a:t>
                  </a:r>
                  <a:endParaRPr kumimoji="0" sz="1400" i="0" u="none" strike="noStrike" kern="1200" cap="none" spc="0" normalizeH="0" baseline="0" noProof="0" dirty="0">
                    <a:ln>
                      <a:noFill/>
                    </a:ln>
                    <a:solidFill>
                      <a:srgbClr val="00AEEF"/>
                    </a:solidFill>
                    <a:effectLst/>
                    <a:uLnTx/>
                    <a:uFillTx/>
                    <a:latin typeface="Arial"/>
                    <a:ea typeface="ＭＳ Ｐゴシック" pitchFamily="34" charset="-128"/>
                    <a:cs typeface="Arial"/>
                  </a:endParaRPr>
                </a:p>
              </p:txBody>
            </p:sp>
            <p:sp>
              <p:nvSpPr>
                <p:cNvPr id="141" name="object 144">
                  <a:extLst>
                    <a:ext uri="{FF2B5EF4-FFF2-40B4-BE49-F238E27FC236}">
                      <a16:creationId xmlns:a16="http://schemas.microsoft.com/office/drawing/2014/main" id="{5C0C3B4C-32AC-4310-B6B7-AF73981758FC}"/>
                    </a:ext>
                  </a:extLst>
                </p:cNvPr>
                <p:cNvSpPr txBox="1"/>
                <p:nvPr/>
              </p:nvSpPr>
              <p:spPr>
                <a:xfrm>
                  <a:off x="3890363" y="2818586"/>
                  <a:ext cx="385893" cy="228268"/>
                </a:xfrm>
                <a:prstGeom prst="rect">
                  <a:avLst/>
                </a:prstGeom>
              </p:spPr>
              <p:txBody>
                <a:bodyPr vert="horz" wrap="square" lIns="0" tIns="12700" rIns="0" bIns="0" rtlCol="0">
                  <a:spAutoFit/>
                </a:bodyPr>
                <a:lstStyle>
                  <a:defPPr>
                    <a:defRPr lang="en-US"/>
                  </a:defPPr>
                  <a:lvl1pPr marL="12700" marR="0" lvl="0" indent="0" defTabSz="914400" eaLnBrk="1" fontAlgn="auto" latinLnBrk="0" hangingPunct="1">
                    <a:lnSpc>
                      <a:spcPct val="100000"/>
                    </a:lnSpc>
                    <a:spcBef>
                      <a:spcPts val="100"/>
                    </a:spcBef>
                    <a:spcAft>
                      <a:spcPts val="0"/>
                    </a:spcAft>
                    <a:buClrTx/>
                    <a:buSzTx/>
                    <a:buFontTx/>
                    <a:buNone/>
                    <a:tabLst/>
                    <a:defRPr kumimoji="0" sz="1400" b="1" i="0" u="none" strike="noStrike" cap="none" spc="-40" normalizeH="0" baseline="0">
                      <a:ln>
                        <a:noFill/>
                      </a:ln>
                      <a:effectLst/>
                      <a:uLnTx/>
                      <a:uFillTx/>
                      <a:latin typeface="Arial"/>
                      <a:cs typeface="Arial"/>
                    </a:defRPr>
                  </a:lvl1pPr>
                </a:lstStyle>
                <a:p>
                  <a:r>
                    <a:rPr b="0" dirty="0">
                      <a:solidFill>
                        <a:srgbClr val="00AEEF"/>
                      </a:solidFill>
                    </a:rPr>
                    <a:t>54%</a:t>
                  </a:r>
                </a:p>
              </p:txBody>
            </p:sp>
            <p:sp>
              <p:nvSpPr>
                <p:cNvPr id="142" name="object 145">
                  <a:extLst>
                    <a:ext uri="{FF2B5EF4-FFF2-40B4-BE49-F238E27FC236}">
                      <a16:creationId xmlns:a16="http://schemas.microsoft.com/office/drawing/2014/main" id="{C6712417-9D7D-4E07-917C-7E96E33AEFA8}"/>
                    </a:ext>
                  </a:extLst>
                </p:cNvPr>
                <p:cNvSpPr txBox="1"/>
                <p:nvPr/>
              </p:nvSpPr>
              <p:spPr>
                <a:xfrm>
                  <a:off x="4544871" y="3007374"/>
                  <a:ext cx="387565" cy="228268"/>
                </a:xfrm>
                <a:prstGeom prst="rect">
                  <a:avLst/>
                </a:prstGeom>
              </p:spPr>
              <p:txBody>
                <a:bodyPr vert="horz" wrap="square" lIns="0" tIns="12700" rIns="0" bIns="0" rtlCol="0">
                  <a:spAutoFit/>
                </a:bodyPr>
                <a:lstStyle>
                  <a:defPPr>
                    <a:defRPr lang="en-US"/>
                  </a:defPPr>
                  <a:lvl1pPr marL="12700" marR="0" lvl="0" indent="0" defTabSz="914400" eaLnBrk="1" fontAlgn="auto" latinLnBrk="0" hangingPunct="1">
                    <a:lnSpc>
                      <a:spcPct val="100000"/>
                    </a:lnSpc>
                    <a:spcBef>
                      <a:spcPts val="100"/>
                    </a:spcBef>
                    <a:spcAft>
                      <a:spcPts val="0"/>
                    </a:spcAft>
                    <a:buClrTx/>
                    <a:buSzTx/>
                    <a:buFontTx/>
                    <a:buNone/>
                    <a:tabLst/>
                    <a:defRPr kumimoji="0" sz="1400" b="1" i="0" u="none" strike="noStrike" cap="none" spc="-40" normalizeH="0" baseline="0">
                      <a:ln>
                        <a:noFill/>
                      </a:ln>
                      <a:effectLst/>
                      <a:uLnTx/>
                      <a:uFillTx/>
                      <a:latin typeface="Arial"/>
                      <a:cs typeface="Arial"/>
                    </a:defRPr>
                  </a:lvl1pPr>
                </a:lstStyle>
                <a:p>
                  <a:r>
                    <a:rPr b="0" dirty="0">
                      <a:solidFill>
                        <a:srgbClr val="00AEEF"/>
                      </a:solidFill>
                    </a:rPr>
                    <a:t>48%</a:t>
                  </a:r>
                </a:p>
              </p:txBody>
            </p:sp>
            <p:sp>
              <p:nvSpPr>
                <p:cNvPr id="143" name="object 146">
                  <a:extLst>
                    <a:ext uri="{FF2B5EF4-FFF2-40B4-BE49-F238E27FC236}">
                      <a16:creationId xmlns:a16="http://schemas.microsoft.com/office/drawing/2014/main" id="{C9166ED8-F99E-4A64-8BCD-87BBF086EF83}"/>
                    </a:ext>
                  </a:extLst>
                </p:cNvPr>
                <p:cNvSpPr txBox="1"/>
                <p:nvPr/>
              </p:nvSpPr>
              <p:spPr>
                <a:xfrm>
                  <a:off x="5516871" y="2490826"/>
                  <a:ext cx="387565" cy="228268"/>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sz="1400" spc="-40" dirty="0">
                      <a:solidFill>
                        <a:srgbClr val="00AEEF"/>
                      </a:solidFill>
                      <a:latin typeface="Arial"/>
                      <a:cs typeface="Arial"/>
                    </a:rPr>
                    <a:t>64%</a:t>
                  </a:r>
                </a:p>
              </p:txBody>
            </p:sp>
            <p:sp>
              <p:nvSpPr>
                <p:cNvPr id="144" name="object 147">
                  <a:extLst>
                    <a:ext uri="{FF2B5EF4-FFF2-40B4-BE49-F238E27FC236}">
                      <a16:creationId xmlns:a16="http://schemas.microsoft.com/office/drawing/2014/main" id="{6D89622C-B98C-4EB4-A164-39E0CCC0A9CF}"/>
                    </a:ext>
                  </a:extLst>
                </p:cNvPr>
                <p:cNvSpPr txBox="1"/>
                <p:nvPr/>
              </p:nvSpPr>
              <p:spPr>
                <a:xfrm>
                  <a:off x="6002871" y="2058826"/>
                  <a:ext cx="387565" cy="228268"/>
                </a:xfrm>
                <a:prstGeom prst="rect">
                  <a:avLst/>
                </a:prstGeom>
              </p:spPr>
              <p:txBody>
                <a:bodyPr vert="horz" wrap="square" lIns="0" tIns="12700" rIns="0" bIns="0" rtlCol="0">
                  <a:spAutoFit/>
                </a:bodyPr>
                <a:lstStyle/>
                <a:p>
                  <a:pPr marL="12700" fontAlgn="auto">
                    <a:spcBef>
                      <a:spcPts val="100"/>
                    </a:spcBef>
                    <a:spcAft>
                      <a:spcPts val="0"/>
                    </a:spcAft>
                  </a:pPr>
                  <a:r>
                    <a:rPr sz="1400" spc="-40" dirty="0">
                      <a:solidFill>
                        <a:srgbClr val="00AEEF"/>
                      </a:solidFill>
                      <a:latin typeface="Arial"/>
                      <a:cs typeface="Arial"/>
                    </a:rPr>
                    <a:t>78%</a:t>
                  </a:r>
                </a:p>
              </p:txBody>
            </p:sp>
            <p:sp>
              <p:nvSpPr>
                <p:cNvPr id="146" name="object 149">
                  <a:extLst>
                    <a:ext uri="{FF2B5EF4-FFF2-40B4-BE49-F238E27FC236}">
                      <a16:creationId xmlns:a16="http://schemas.microsoft.com/office/drawing/2014/main" id="{EAEBC80A-2DA6-4AB5-930C-693E5922C018}"/>
                    </a:ext>
                  </a:extLst>
                </p:cNvPr>
                <p:cNvSpPr txBox="1"/>
                <p:nvPr/>
              </p:nvSpPr>
              <p:spPr>
                <a:xfrm>
                  <a:off x="7010871" y="1978400"/>
                  <a:ext cx="387565" cy="215444"/>
                </a:xfrm>
                <a:prstGeom prst="rect">
                  <a:avLst/>
                </a:prstGeom>
                <a:noFill/>
              </p:spPr>
              <p:txBody>
                <a:bodyPr wrap="square" lIns="0" tIns="0" rIns="0" bIns="0" rtlCol="0" anchor="ctr" anchorCtr="0">
                  <a:spAutoFit/>
                </a:bodyPr>
                <a:lstStyle>
                  <a:defPPr>
                    <a:defRPr lang="en-US"/>
                  </a:defPPr>
                  <a:lvl1pPr marL="12700" marR="0" lvl="0" indent="0" algn="ctr" defTabSz="914400" eaLnBrk="1" fontAlgn="auto" latinLnBrk="0" hangingPunct="1">
                    <a:lnSpc>
                      <a:spcPct val="100000"/>
                    </a:lnSpc>
                    <a:spcBef>
                      <a:spcPts val="100"/>
                    </a:spcBef>
                    <a:spcAft>
                      <a:spcPts val="0"/>
                    </a:spcAft>
                    <a:buClrTx/>
                    <a:buSzTx/>
                    <a:buFontTx/>
                    <a:buNone/>
                    <a:tabLst/>
                    <a:defRPr sz="1400" b="1" spc="-40">
                      <a:latin typeface="Arial"/>
                      <a:cs typeface="Arial"/>
                    </a:defRPr>
                  </a:lvl1pPr>
                </a:lstStyle>
                <a:p>
                  <a:r>
                    <a:rPr dirty="0"/>
                    <a:t>8</a:t>
                  </a:r>
                  <a:r>
                    <a:rPr lang="en-CH" dirty="0"/>
                    <a:t>1</a:t>
                  </a:r>
                  <a:r>
                    <a:rPr dirty="0"/>
                    <a:t>%</a:t>
                  </a:r>
                </a:p>
              </p:txBody>
            </p:sp>
            <p:sp>
              <p:nvSpPr>
                <p:cNvPr id="147" name="object 150">
                  <a:extLst>
                    <a:ext uri="{FF2B5EF4-FFF2-40B4-BE49-F238E27FC236}">
                      <a16:creationId xmlns:a16="http://schemas.microsoft.com/office/drawing/2014/main" id="{3C6045E1-9E08-44C6-8B82-523DEDA1E993}"/>
                    </a:ext>
                  </a:extLst>
                </p:cNvPr>
                <p:cNvSpPr txBox="1"/>
                <p:nvPr/>
              </p:nvSpPr>
              <p:spPr>
                <a:xfrm>
                  <a:off x="6092871" y="3570826"/>
                  <a:ext cx="387565" cy="228268"/>
                </a:xfrm>
                <a:prstGeom prst="rect">
                  <a:avLst/>
                </a:prstGeom>
              </p:spPr>
              <p:txBody>
                <a:bodyPr vert="horz" wrap="square" lIns="0" tIns="12700" rIns="0" bIns="0" rtlCol="0">
                  <a:spAutoFit/>
                </a:bodyPr>
                <a:lstStyle/>
                <a:p>
                  <a:pPr marL="12700" fontAlgn="auto">
                    <a:spcBef>
                      <a:spcPts val="100"/>
                    </a:spcBef>
                    <a:spcAft>
                      <a:spcPts val="0"/>
                    </a:spcAft>
                  </a:pPr>
                  <a:r>
                    <a:rPr sz="1400" spc="-40" dirty="0">
                      <a:solidFill>
                        <a:srgbClr val="00AEEF"/>
                      </a:solidFill>
                      <a:latin typeface="Arial"/>
                      <a:cs typeface="Arial"/>
                    </a:rPr>
                    <a:t>29%</a:t>
                  </a:r>
                </a:p>
              </p:txBody>
            </p:sp>
            <p:sp>
              <p:nvSpPr>
                <p:cNvPr id="148" name="object 151">
                  <a:extLst>
                    <a:ext uri="{FF2B5EF4-FFF2-40B4-BE49-F238E27FC236}">
                      <a16:creationId xmlns:a16="http://schemas.microsoft.com/office/drawing/2014/main" id="{B81CBE6C-A4FB-4635-9E36-E1BF19BBB95A}"/>
                    </a:ext>
                  </a:extLst>
                </p:cNvPr>
                <p:cNvSpPr txBox="1"/>
                <p:nvPr/>
              </p:nvSpPr>
              <p:spPr>
                <a:xfrm>
                  <a:off x="6560871" y="3174826"/>
                  <a:ext cx="387565" cy="228268"/>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sz="1400" spc="-40" dirty="0">
                      <a:solidFill>
                        <a:srgbClr val="00AEEF"/>
                      </a:solidFill>
                      <a:latin typeface="Arial"/>
                      <a:cs typeface="Arial"/>
                    </a:rPr>
                    <a:t>42%</a:t>
                  </a:r>
                </a:p>
              </p:txBody>
            </p:sp>
            <p:sp>
              <p:nvSpPr>
                <p:cNvPr id="150" name="object 153">
                  <a:extLst>
                    <a:ext uri="{FF2B5EF4-FFF2-40B4-BE49-F238E27FC236}">
                      <a16:creationId xmlns:a16="http://schemas.microsoft.com/office/drawing/2014/main" id="{3C5BE6B5-6D30-4876-9099-5083EA6E4443}"/>
                    </a:ext>
                  </a:extLst>
                </p:cNvPr>
                <p:cNvSpPr txBox="1"/>
                <p:nvPr/>
              </p:nvSpPr>
              <p:spPr>
                <a:xfrm>
                  <a:off x="8066386" y="2853515"/>
                  <a:ext cx="387565" cy="228268"/>
                </a:xfrm>
                <a:prstGeom prst="rect">
                  <a:avLst/>
                </a:prstGeom>
              </p:spPr>
              <p:txBody>
                <a:bodyPr vert="horz" wrap="square" lIns="0" tIns="12700" rIns="0" bIns="0" rtlCol="0">
                  <a:spAutoFit/>
                </a:bodyPr>
                <a:lstStyle>
                  <a:defPPr>
                    <a:defRPr lang="en-US"/>
                  </a:defPPr>
                  <a:lvl1pPr marL="12700" marR="0" lvl="0" indent="0" defTabSz="914400" eaLnBrk="1" fontAlgn="auto" latinLnBrk="0" hangingPunct="1">
                    <a:lnSpc>
                      <a:spcPct val="100000"/>
                    </a:lnSpc>
                    <a:spcBef>
                      <a:spcPts val="100"/>
                    </a:spcBef>
                    <a:spcAft>
                      <a:spcPts val="0"/>
                    </a:spcAft>
                    <a:buClrTx/>
                    <a:buSzTx/>
                    <a:buFontTx/>
                    <a:buNone/>
                    <a:tabLst/>
                    <a:defRPr sz="1400" b="1" spc="-40">
                      <a:latin typeface="Arial"/>
                      <a:cs typeface="Arial"/>
                    </a:defRPr>
                  </a:lvl1pPr>
                </a:lstStyle>
                <a:p>
                  <a:r>
                    <a:rPr b="0" dirty="0">
                      <a:solidFill>
                        <a:srgbClr val="00AEEF"/>
                      </a:solidFill>
                    </a:rPr>
                    <a:t>52%</a:t>
                  </a:r>
                </a:p>
              </p:txBody>
            </p:sp>
            <p:sp>
              <p:nvSpPr>
                <p:cNvPr id="151" name="object 154">
                  <a:extLst>
                    <a:ext uri="{FF2B5EF4-FFF2-40B4-BE49-F238E27FC236}">
                      <a16:creationId xmlns:a16="http://schemas.microsoft.com/office/drawing/2014/main" id="{FE954052-FA24-491A-8AF9-5403C3C9D3B1}"/>
                    </a:ext>
                  </a:extLst>
                </p:cNvPr>
                <p:cNvSpPr txBox="1"/>
                <p:nvPr/>
              </p:nvSpPr>
              <p:spPr>
                <a:xfrm>
                  <a:off x="7082871" y="3491626"/>
                  <a:ext cx="387565" cy="228268"/>
                </a:xfrm>
                <a:prstGeom prst="rect">
                  <a:avLst/>
                </a:prstGeom>
              </p:spPr>
              <p:txBody>
                <a:bodyPr vert="horz" wrap="square" lIns="0" tIns="12700" rIns="0" bIns="0" rtlCol="0">
                  <a:spAutoFit/>
                </a:bodyPr>
                <a:lstStyle>
                  <a:defPPr>
                    <a:defRPr lang="en-US"/>
                  </a:defPPr>
                  <a:lvl1pPr marL="12700" marR="0" lvl="0" indent="0" defTabSz="914400" eaLnBrk="1" fontAlgn="auto" latinLnBrk="0" hangingPunct="1">
                    <a:lnSpc>
                      <a:spcPct val="100000"/>
                    </a:lnSpc>
                    <a:spcBef>
                      <a:spcPts val="100"/>
                    </a:spcBef>
                    <a:spcAft>
                      <a:spcPts val="0"/>
                    </a:spcAft>
                    <a:buClrTx/>
                    <a:buSzTx/>
                    <a:buFontTx/>
                    <a:buNone/>
                    <a:tabLst/>
                    <a:defRPr sz="1400" b="1" spc="-40">
                      <a:latin typeface="Arial"/>
                      <a:cs typeface="Arial"/>
                    </a:defRPr>
                  </a:lvl1pPr>
                </a:lstStyle>
                <a:p>
                  <a:r>
                    <a:rPr b="0" dirty="0">
                      <a:solidFill>
                        <a:srgbClr val="00AEEF"/>
                      </a:solidFill>
                    </a:rPr>
                    <a:t>32%</a:t>
                  </a:r>
                </a:p>
              </p:txBody>
            </p:sp>
            <p:sp>
              <p:nvSpPr>
                <p:cNvPr id="168" name="object 28">
                  <a:extLst>
                    <a:ext uri="{FF2B5EF4-FFF2-40B4-BE49-F238E27FC236}">
                      <a16:creationId xmlns:a16="http://schemas.microsoft.com/office/drawing/2014/main" id="{06F658FE-3E18-43B6-B06C-2664E099E1D9}"/>
                    </a:ext>
                  </a:extLst>
                </p:cNvPr>
                <p:cNvSpPr txBox="1"/>
                <p:nvPr/>
              </p:nvSpPr>
              <p:spPr>
                <a:xfrm>
                  <a:off x="5473600" y="1575200"/>
                  <a:ext cx="650317" cy="215444"/>
                </a:xfrm>
                <a:prstGeom prst="rect">
                  <a:avLst/>
                </a:prstGeom>
                <a:noFill/>
              </p:spPr>
              <p:txBody>
                <a:bodyPr wrap="square" lIns="0" tIns="0" rIns="0" bIns="0" rtlCol="0" anchor="ctr" anchorCtr="0">
                  <a:spAutoFit/>
                </a:bodyPr>
                <a:lstStyle>
                  <a:defPPr>
                    <a:defRPr lang="en-US"/>
                  </a:defPPr>
                  <a:lvl1pPr algn="ctr">
                    <a:defRPr sz="1000"/>
                  </a:lvl1pPr>
                </a:lstStyle>
                <a:p>
                  <a:pPr marL="12700" marR="0" lvl="0" indent="0" defTabSz="914400" eaLnBrk="1" fontAlgn="auto" latinLnBrk="0" hangingPunct="1">
                    <a:lnSpc>
                      <a:spcPct val="100000"/>
                    </a:lnSpc>
                    <a:spcBef>
                      <a:spcPts val="100"/>
                    </a:spcBef>
                    <a:spcAft>
                      <a:spcPts val="0"/>
                    </a:spcAft>
                    <a:buClrTx/>
                    <a:buSzTx/>
                    <a:buFontTx/>
                    <a:buNone/>
                    <a:tabLst/>
                    <a:defRPr/>
                  </a:pPr>
                  <a:r>
                    <a:rPr lang="en-GB" sz="1400" b="1" spc="-40" dirty="0">
                      <a:latin typeface="Arial"/>
                      <a:cs typeface="Arial"/>
                    </a:rPr>
                    <a:t>90%</a:t>
                  </a:r>
                  <a:endParaRPr sz="1400" b="1" spc="-40" dirty="0">
                    <a:latin typeface="Arial"/>
                    <a:cs typeface="Arial"/>
                  </a:endParaRPr>
                </a:p>
              </p:txBody>
            </p:sp>
            <p:sp>
              <p:nvSpPr>
                <p:cNvPr id="195" name="object 153">
                  <a:extLst>
                    <a:ext uri="{FF2B5EF4-FFF2-40B4-BE49-F238E27FC236}">
                      <a16:creationId xmlns:a16="http://schemas.microsoft.com/office/drawing/2014/main" id="{679E885C-5825-47E6-B0B7-BA0F0F04E927}"/>
                    </a:ext>
                  </a:extLst>
                </p:cNvPr>
                <p:cNvSpPr txBox="1"/>
                <p:nvPr/>
              </p:nvSpPr>
              <p:spPr>
                <a:xfrm>
                  <a:off x="7010871" y="2403200"/>
                  <a:ext cx="387565" cy="228268"/>
                </a:xfrm>
                <a:prstGeom prst="rect">
                  <a:avLst/>
                </a:prstGeom>
              </p:spPr>
              <p:txBody>
                <a:bodyPr vert="horz" wrap="square" lIns="0" tIns="12700" rIns="0" bIns="0" rtlCol="0">
                  <a:spAutoFit/>
                </a:bodyPr>
                <a:lstStyle>
                  <a:defPPr>
                    <a:defRPr lang="en-US"/>
                  </a:defPPr>
                  <a:lvl1pPr marL="12700" marR="0" lvl="0" indent="0" defTabSz="914400" eaLnBrk="1" fontAlgn="auto" latinLnBrk="0" hangingPunct="1">
                    <a:lnSpc>
                      <a:spcPct val="100000"/>
                    </a:lnSpc>
                    <a:spcBef>
                      <a:spcPts val="100"/>
                    </a:spcBef>
                    <a:spcAft>
                      <a:spcPts val="0"/>
                    </a:spcAft>
                    <a:buClrTx/>
                    <a:buSzTx/>
                    <a:buFontTx/>
                    <a:buNone/>
                    <a:tabLst/>
                    <a:defRPr sz="1400" b="1" spc="-40">
                      <a:latin typeface="Arial"/>
                      <a:cs typeface="Arial"/>
                    </a:defRPr>
                  </a:lvl1pPr>
                </a:lstStyle>
                <a:p>
                  <a:r>
                    <a:rPr lang="en-GB" b="0" dirty="0">
                      <a:solidFill>
                        <a:srgbClr val="00AEEF"/>
                      </a:solidFill>
                    </a:rPr>
                    <a:t>67</a:t>
                  </a:r>
                  <a:r>
                    <a:rPr b="0" dirty="0">
                      <a:solidFill>
                        <a:srgbClr val="00AEEF"/>
                      </a:solidFill>
                    </a:rPr>
                    <a:t>%</a:t>
                  </a:r>
                </a:p>
              </p:txBody>
            </p:sp>
            <p:sp>
              <p:nvSpPr>
                <p:cNvPr id="196" name="object 153">
                  <a:extLst>
                    <a:ext uri="{FF2B5EF4-FFF2-40B4-BE49-F238E27FC236}">
                      <a16:creationId xmlns:a16="http://schemas.microsoft.com/office/drawing/2014/main" id="{B1276464-0ED2-45E5-BE8B-EB602549CFE0}"/>
                    </a:ext>
                  </a:extLst>
                </p:cNvPr>
                <p:cNvSpPr txBox="1"/>
                <p:nvPr/>
              </p:nvSpPr>
              <p:spPr>
                <a:xfrm>
                  <a:off x="8087204" y="2226800"/>
                  <a:ext cx="387565" cy="228268"/>
                </a:xfrm>
                <a:prstGeom prst="rect">
                  <a:avLst/>
                </a:prstGeom>
              </p:spPr>
              <p:txBody>
                <a:bodyPr vert="horz" wrap="square" lIns="0" tIns="12700" rIns="0" bIns="0" rtlCol="0">
                  <a:spAutoFit/>
                </a:bodyPr>
                <a:lstStyle>
                  <a:defPPr>
                    <a:defRPr lang="en-US"/>
                  </a:defPPr>
                  <a:lvl1pPr marL="12700" marR="0" lvl="0" indent="0" defTabSz="914400" eaLnBrk="1" fontAlgn="auto" latinLnBrk="0" hangingPunct="1">
                    <a:lnSpc>
                      <a:spcPct val="100000"/>
                    </a:lnSpc>
                    <a:spcBef>
                      <a:spcPts val="100"/>
                    </a:spcBef>
                    <a:spcAft>
                      <a:spcPts val="0"/>
                    </a:spcAft>
                    <a:buClrTx/>
                    <a:buSzTx/>
                    <a:buFontTx/>
                    <a:buNone/>
                    <a:tabLst/>
                    <a:defRPr sz="1400" b="1" spc="-40">
                      <a:latin typeface="Arial"/>
                      <a:cs typeface="Arial"/>
                    </a:defRPr>
                  </a:lvl1pPr>
                </a:lstStyle>
                <a:p>
                  <a:r>
                    <a:rPr lang="en-GB" dirty="0"/>
                    <a:t>73</a:t>
                  </a:r>
                  <a:r>
                    <a:rPr dirty="0"/>
                    <a:t>%</a:t>
                  </a:r>
                </a:p>
              </p:txBody>
            </p:sp>
            <p:cxnSp>
              <p:nvCxnSpPr>
                <p:cNvPr id="192" name="Straight Connector 191">
                  <a:extLst>
                    <a:ext uri="{FF2B5EF4-FFF2-40B4-BE49-F238E27FC236}">
                      <a16:creationId xmlns:a16="http://schemas.microsoft.com/office/drawing/2014/main" id="{A8BC1AC0-3591-4187-BD09-2E0232FA3BF5}"/>
                    </a:ext>
                  </a:extLst>
                </p:cNvPr>
                <p:cNvCxnSpPr/>
                <p:nvPr/>
              </p:nvCxnSpPr>
              <p:spPr>
                <a:xfrm>
                  <a:off x="4976871" y="1816400"/>
                  <a:ext cx="921600" cy="0"/>
                </a:xfrm>
                <a:prstGeom prst="line">
                  <a:avLst/>
                </a:prstGeom>
                <a:ln w="12700">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8" name="object 12">
                  <a:extLst>
                    <a:ext uri="{FF2B5EF4-FFF2-40B4-BE49-F238E27FC236}">
                      <a16:creationId xmlns:a16="http://schemas.microsoft.com/office/drawing/2014/main" id="{28768A24-4F2C-436F-8CBF-D5BF596EE9C7}"/>
                    </a:ext>
                  </a:extLst>
                </p:cNvPr>
                <p:cNvSpPr/>
                <p:nvPr/>
              </p:nvSpPr>
              <p:spPr>
                <a:xfrm>
                  <a:off x="2626064" y="1502294"/>
                  <a:ext cx="0" cy="3103880"/>
                </a:xfrm>
                <a:custGeom>
                  <a:avLst/>
                  <a:gdLst/>
                  <a:ahLst/>
                  <a:cxnLst/>
                  <a:rect l="l" t="t" r="r" b="b"/>
                  <a:pathLst>
                    <a:path h="3103879">
                      <a:moveTo>
                        <a:pt x="0" y="3103854"/>
                      </a:moveTo>
                      <a:lnTo>
                        <a:pt x="0" y="0"/>
                      </a:lnTo>
                    </a:path>
                  </a:pathLst>
                </a:custGeom>
                <a:ln w="6350">
                  <a:solidFill>
                    <a:srgbClr val="808285"/>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9" name="object 13">
                  <a:extLst>
                    <a:ext uri="{FF2B5EF4-FFF2-40B4-BE49-F238E27FC236}">
                      <a16:creationId xmlns:a16="http://schemas.microsoft.com/office/drawing/2014/main" id="{6DB6CED2-ED94-442B-B506-BDBCCCE7056E}"/>
                    </a:ext>
                  </a:extLst>
                </p:cNvPr>
                <p:cNvSpPr/>
                <p:nvPr/>
              </p:nvSpPr>
              <p:spPr>
                <a:xfrm>
                  <a:off x="2622889" y="4609323"/>
                  <a:ext cx="5610860" cy="0"/>
                </a:xfrm>
                <a:custGeom>
                  <a:avLst/>
                  <a:gdLst/>
                  <a:ahLst/>
                  <a:cxnLst/>
                  <a:rect l="l" t="t" r="r" b="b"/>
                  <a:pathLst>
                    <a:path w="5610859">
                      <a:moveTo>
                        <a:pt x="0" y="0"/>
                      </a:moveTo>
                      <a:lnTo>
                        <a:pt x="5610706" y="0"/>
                      </a:lnTo>
                    </a:path>
                  </a:pathLst>
                </a:custGeom>
                <a:ln w="6350">
                  <a:solidFill>
                    <a:srgbClr val="808285"/>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38" name="object 141">
                  <a:extLst>
                    <a:ext uri="{FF2B5EF4-FFF2-40B4-BE49-F238E27FC236}">
                      <a16:creationId xmlns:a16="http://schemas.microsoft.com/office/drawing/2014/main" id="{75A0FFBF-61DF-48C6-A2EE-E84AD5062E61}"/>
                    </a:ext>
                  </a:extLst>
                </p:cNvPr>
                <p:cNvSpPr txBox="1"/>
                <p:nvPr/>
              </p:nvSpPr>
              <p:spPr>
                <a:xfrm>
                  <a:off x="3019500" y="4686640"/>
                  <a:ext cx="681277" cy="369332"/>
                </a:xfrm>
                <a:prstGeom prst="rect">
                  <a:avLst/>
                </a:prstGeom>
                <a:noFill/>
              </p:spPr>
              <p:txBody>
                <a:bodyPr vert="horz" wrap="square" lIns="0" tIns="0" rIns="0" bIns="0" rtlCol="0">
                  <a:spAutoFit/>
                </a:bodyPr>
                <a:lstStyle>
                  <a:defPPr>
                    <a:defRPr lang="en-US"/>
                  </a:defPPr>
                  <a:lvl1pPr algn="r">
                    <a:defRPr sz="1000"/>
                  </a:lvl1pPr>
                </a:lstStyle>
                <a:p>
                  <a:pPr algn="ctr">
                    <a:lnSpc>
                      <a:spcPts val="1400"/>
                    </a:lnSpc>
                    <a:spcBef>
                      <a:spcPts val="0"/>
                    </a:spcBef>
                    <a:spcAft>
                      <a:spcPts val="0"/>
                    </a:spcAft>
                  </a:pPr>
                  <a:r>
                    <a:rPr sz="1200" dirty="0"/>
                    <a:t>HIV positive</a:t>
                  </a:r>
                </a:p>
              </p:txBody>
            </p:sp>
            <p:sp>
              <p:nvSpPr>
                <p:cNvPr id="156" name="object 159">
                  <a:extLst>
                    <a:ext uri="{FF2B5EF4-FFF2-40B4-BE49-F238E27FC236}">
                      <a16:creationId xmlns:a16="http://schemas.microsoft.com/office/drawing/2014/main" id="{6F55C559-E224-4B9B-8222-E1A153CCCB76}"/>
                    </a:ext>
                  </a:extLst>
                </p:cNvPr>
                <p:cNvSpPr txBox="1"/>
                <p:nvPr/>
              </p:nvSpPr>
              <p:spPr>
                <a:xfrm>
                  <a:off x="4896000" y="4686640"/>
                  <a:ext cx="1103489" cy="561692"/>
                </a:xfrm>
                <a:prstGeom prst="rect">
                  <a:avLst/>
                </a:prstGeom>
              </p:spPr>
              <p:txBody>
                <a:bodyPr vert="horz" wrap="square" lIns="0" tIns="7620" rIns="0" bIns="0" rtlCol="0">
                  <a:spAutoFit/>
                </a:bodyPr>
                <a:lstStyle/>
                <a:p>
                  <a:pPr marR="5080" lvl="0" indent="-205740" algn="ctr" defTabSz="914400" rtl="0" eaLnBrk="1" fontAlgn="auto" latinLnBrk="0" hangingPunct="1">
                    <a:lnSpc>
                      <a:spcPts val="1400"/>
                    </a:lnSpc>
                    <a:spcBef>
                      <a:spcPts val="0"/>
                    </a:spcBef>
                    <a:spcAft>
                      <a:spcPts val="0"/>
                    </a:spcAft>
                    <a:buClrTx/>
                    <a:buSzTx/>
                    <a:buFontTx/>
                    <a:buNone/>
                    <a:tabLst/>
                    <a:defRPr/>
                  </a:pPr>
                  <a:r>
                    <a:rPr sz="1200" dirty="0"/>
                    <a:t>Know their </a:t>
                  </a:r>
                  <a:endParaRPr lang="en-GB" sz="1200" dirty="0"/>
                </a:p>
                <a:p>
                  <a:pPr marR="5080" lvl="0" indent="-205740" algn="ctr" defTabSz="914400" rtl="0" eaLnBrk="1" fontAlgn="auto" latinLnBrk="0" hangingPunct="1">
                    <a:lnSpc>
                      <a:spcPts val="1400"/>
                    </a:lnSpc>
                    <a:spcBef>
                      <a:spcPts val="0"/>
                    </a:spcBef>
                    <a:spcAft>
                      <a:spcPts val="0"/>
                    </a:spcAft>
                    <a:buClrTx/>
                    <a:buSzTx/>
                    <a:buFontTx/>
                    <a:buNone/>
                    <a:tabLst/>
                    <a:defRPr/>
                  </a:pPr>
                  <a:r>
                    <a:rPr sz="1200" dirty="0"/>
                    <a:t>positive HIV </a:t>
                  </a:r>
                  <a:endParaRPr lang="en-GB" sz="1200" dirty="0"/>
                </a:p>
                <a:p>
                  <a:pPr marR="5080" lvl="0" indent="-205740" algn="ctr" defTabSz="914400" rtl="0" eaLnBrk="1" fontAlgn="auto" latinLnBrk="0" hangingPunct="1">
                    <a:lnSpc>
                      <a:spcPts val="1400"/>
                    </a:lnSpc>
                    <a:spcBef>
                      <a:spcPts val="0"/>
                    </a:spcBef>
                    <a:spcAft>
                      <a:spcPts val="0"/>
                    </a:spcAft>
                    <a:buClrTx/>
                    <a:buSzTx/>
                    <a:buFontTx/>
                    <a:buNone/>
                    <a:tabLst/>
                    <a:defRPr/>
                  </a:pPr>
                  <a:r>
                    <a:rPr sz="1200" dirty="0"/>
                    <a:t>status</a:t>
                  </a:r>
                </a:p>
              </p:txBody>
            </p:sp>
            <p:sp>
              <p:nvSpPr>
                <p:cNvPr id="157" name="object 160">
                  <a:extLst>
                    <a:ext uri="{FF2B5EF4-FFF2-40B4-BE49-F238E27FC236}">
                      <a16:creationId xmlns:a16="http://schemas.microsoft.com/office/drawing/2014/main" id="{05217C34-63C8-40F6-A5AC-6B113FDFB160}"/>
                    </a:ext>
                  </a:extLst>
                </p:cNvPr>
                <p:cNvSpPr txBox="1"/>
                <p:nvPr/>
              </p:nvSpPr>
              <p:spPr>
                <a:xfrm>
                  <a:off x="5990400" y="4686640"/>
                  <a:ext cx="968248" cy="561692"/>
                </a:xfrm>
                <a:prstGeom prst="rect">
                  <a:avLst/>
                </a:prstGeom>
              </p:spPr>
              <p:txBody>
                <a:bodyPr vert="horz" wrap="square" lIns="0" tIns="7620" rIns="0" bIns="0" rtlCol="0">
                  <a:spAutoFit/>
                </a:bodyPr>
                <a:lstStyle/>
                <a:p>
                  <a:pPr marR="5080" indent="-205740" algn="ctr" fontAlgn="auto">
                    <a:lnSpc>
                      <a:spcPts val="1400"/>
                    </a:lnSpc>
                    <a:spcBef>
                      <a:spcPts val="0"/>
                    </a:spcBef>
                    <a:spcAft>
                      <a:spcPts val="0"/>
                    </a:spcAft>
                  </a:pPr>
                  <a:r>
                    <a:rPr sz="1200" dirty="0"/>
                    <a:t>On </a:t>
                  </a:r>
                  <a:endParaRPr lang="en-GB" sz="1200" dirty="0"/>
                </a:p>
                <a:p>
                  <a:pPr marR="5080" indent="-205740" algn="ctr" fontAlgn="auto">
                    <a:lnSpc>
                      <a:spcPts val="1400"/>
                    </a:lnSpc>
                    <a:spcBef>
                      <a:spcPts val="0"/>
                    </a:spcBef>
                    <a:spcAft>
                      <a:spcPts val="0"/>
                    </a:spcAft>
                  </a:pPr>
                  <a:r>
                    <a:rPr sz="1200" dirty="0"/>
                    <a:t>antiretroviral  therapy</a:t>
                  </a:r>
                </a:p>
              </p:txBody>
            </p:sp>
            <p:sp>
              <p:nvSpPr>
                <p:cNvPr id="158" name="object 161">
                  <a:extLst>
                    <a:ext uri="{FF2B5EF4-FFF2-40B4-BE49-F238E27FC236}">
                      <a16:creationId xmlns:a16="http://schemas.microsoft.com/office/drawing/2014/main" id="{FDCCA03B-7982-4395-9884-89A9BD156821}"/>
                    </a:ext>
                  </a:extLst>
                </p:cNvPr>
                <p:cNvSpPr txBox="1"/>
                <p:nvPr/>
              </p:nvSpPr>
              <p:spPr>
                <a:xfrm>
                  <a:off x="7088400" y="4686640"/>
                  <a:ext cx="863126" cy="382156"/>
                </a:xfrm>
                <a:prstGeom prst="rect">
                  <a:avLst/>
                </a:prstGeom>
              </p:spPr>
              <p:txBody>
                <a:bodyPr vert="horz" wrap="square" lIns="0" tIns="12700" rIns="0" bIns="0" rtlCol="0">
                  <a:spAutoFit/>
                </a:bodyPr>
                <a:lstStyle/>
                <a:p>
                  <a:pPr marR="5080" lvl="0" indent="-205740" algn="ctr" defTabSz="914400" eaLnBrk="1" fontAlgn="auto" latinLnBrk="0" hangingPunct="1">
                    <a:lnSpc>
                      <a:spcPts val="1400"/>
                    </a:lnSpc>
                    <a:spcBef>
                      <a:spcPts val="0"/>
                    </a:spcBef>
                    <a:spcAft>
                      <a:spcPts val="0"/>
                    </a:spcAft>
                    <a:buClrTx/>
                    <a:buSzTx/>
                    <a:buFontTx/>
                    <a:buNone/>
                    <a:tabLst/>
                    <a:defRPr/>
                  </a:pPr>
                  <a:r>
                    <a:rPr sz="1200" dirty="0"/>
                    <a:t>Virally </a:t>
                  </a:r>
                  <a:endParaRPr lang="en-GB" sz="1200" dirty="0"/>
                </a:p>
                <a:p>
                  <a:pPr marR="5080" lvl="0" indent="-205740" algn="ctr" defTabSz="914400" eaLnBrk="1" fontAlgn="auto" latinLnBrk="0" hangingPunct="1">
                    <a:lnSpc>
                      <a:spcPts val="1400"/>
                    </a:lnSpc>
                    <a:spcBef>
                      <a:spcPts val="0"/>
                    </a:spcBef>
                    <a:spcAft>
                      <a:spcPts val="0"/>
                    </a:spcAft>
                    <a:buClrTx/>
                    <a:buSzTx/>
                    <a:buFontTx/>
                    <a:buNone/>
                    <a:tabLst/>
                    <a:defRPr/>
                  </a:pPr>
                  <a:r>
                    <a:rPr sz="1200" dirty="0"/>
                    <a:t>suppressed</a:t>
                  </a:r>
                </a:p>
              </p:txBody>
            </p:sp>
            <p:sp>
              <p:nvSpPr>
                <p:cNvPr id="18" name="object 22">
                  <a:extLst>
                    <a:ext uri="{FF2B5EF4-FFF2-40B4-BE49-F238E27FC236}">
                      <a16:creationId xmlns:a16="http://schemas.microsoft.com/office/drawing/2014/main" id="{6D346843-B2A8-4C02-81D4-5A12D645FE48}"/>
                    </a:ext>
                  </a:extLst>
                </p:cNvPr>
                <p:cNvSpPr/>
                <p:nvPr/>
              </p:nvSpPr>
              <p:spPr>
                <a:xfrm>
                  <a:off x="3298841" y="20976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fontAlgn="auto">
                    <a:spcBef>
                      <a:spcPts val="0"/>
                    </a:spcBef>
                    <a:spcAft>
                      <a:spcPts val="0"/>
                    </a:spcAft>
                  </a:pPr>
                  <a:endParaRPr>
                    <a:solidFill>
                      <a:schemeClr val="bg1">
                        <a:lumMod val="50000"/>
                      </a:schemeClr>
                    </a:solidFill>
                    <a:latin typeface="Calibri"/>
                  </a:endParaRPr>
                </a:p>
              </p:txBody>
            </p:sp>
            <p:sp>
              <p:nvSpPr>
                <p:cNvPr id="19" name="object 23">
                  <a:extLst>
                    <a:ext uri="{FF2B5EF4-FFF2-40B4-BE49-F238E27FC236}">
                      <a16:creationId xmlns:a16="http://schemas.microsoft.com/office/drawing/2014/main" id="{D7E12482-808F-4B9F-A158-14EFE75A99D6}"/>
                    </a:ext>
                  </a:extLst>
                </p:cNvPr>
                <p:cNvSpPr/>
                <p:nvPr/>
              </p:nvSpPr>
              <p:spPr>
                <a:xfrm>
                  <a:off x="3766843" y="20904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20" name="object 24">
                  <a:extLst>
                    <a:ext uri="{FF2B5EF4-FFF2-40B4-BE49-F238E27FC236}">
                      <a16:creationId xmlns:a16="http://schemas.microsoft.com/office/drawing/2014/main" id="{7426D9F7-D23F-4B9E-8A90-22E336552106}"/>
                    </a:ext>
                  </a:extLst>
                </p:cNvPr>
                <p:cNvSpPr/>
                <p:nvPr/>
              </p:nvSpPr>
              <p:spPr>
                <a:xfrm>
                  <a:off x="5376892" y="22758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22" name="object 25">
                  <a:extLst>
                    <a:ext uri="{FF2B5EF4-FFF2-40B4-BE49-F238E27FC236}">
                      <a16:creationId xmlns:a16="http://schemas.microsoft.com/office/drawing/2014/main" id="{65CE0EAB-9883-4189-AB73-A59576E95A54}"/>
                    </a:ext>
                  </a:extLst>
                </p:cNvPr>
                <p:cNvSpPr/>
                <p:nvPr/>
              </p:nvSpPr>
              <p:spPr>
                <a:xfrm>
                  <a:off x="5376892" y="23154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23" name="object 26">
                  <a:extLst>
                    <a:ext uri="{FF2B5EF4-FFF2-40B4-BE49-F238E27FC236}">
                      <a16:creationId xmlns:a16="http://schemas.microsoft.com/office/drawing/2014/main" id="{E20466B7-D329-46C8-97EF-1EACD888D46C}"/>
                    </a:ext>
                  </a:extLst>
                </p:cNvPr>
                <p:cNvSpPr/>
                <p:nvPr/>
              </p:nvSpPr>
              <p:spPr>
                <a:xfrm>
                  <a:off x="5376892" y="23640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24" name="object 27">
                  <a:extLst>
                    <a:ext uri="{FF2B5EF4-FFF2-40B4-BE49-F238E27FC236}">
                      <a16:creationId xmlns:a16="http://schemas.microsoft.com/office/drawing/2014/main" id="{33FFCE2F-66A5-4BAA-8716-DC12C7C9F1DD}"/>
                    </a:ext>
                  </a:extLst>
                </p:cNvPr>
                <p:cNvSpPr/>
                <p:nvPr/>
              </p:nvSpPr>
              <p:spPr>
                <a:xfrm>
                  <a:off x="5376892" y="23892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25" name="object 28">
                  <a:extLst>
                    <a:ext uri="{FF2B5EF4-FFF2-40B4-BE49-F238E27FC236}">
                      <a16:creationId xmlns:a16="http://schemas.microsoft.com/office/drawing/2014/main" id="{4F2B4545-8C75-4219-8AA7-763D1550714A}"/>
                    </a:ext>
                  </a:extLst>
                </p:cNvPr>
                <p:cNvSpPr/>
                <p:nvPr/>
              </p:nvSpPr>
              <p:spPr>
                <a:xfrm>
                  <a:off x="5376892" y="245221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26" name="object 29">
                  <a:extLst>
                    <a:ext uri="{FF2B5EF4-FFF2-40B4-BE49-F238E27FC236}">
                      <a16:creationId xmlns:a16="http://schemas.microsoft.com/office/drawing/2014/main" id="{ACA11163-9C02-44E4-8E9A-1FB495C91972}"/>
                    </a:ext>
                  </a:extLst>
                </p:cNvPr>
                <p:cNvSpPr/>
                <p:nvPr/>
              </p:nvSpPr>
              <p:spPr>
                <a:xfrm>
                  <a:off x="5376892" y="259357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27" name="object 30">
                  <a:extLst>
                    <a:ext uri="{FF2B5EF4-FFF2-40B4-BE49-F238E27FC236}">
                      <a16:creationId xmlns:a16="http://schemas.microsoft.com/office/drawing/2014/main" id="{57743E10-3423-4447-96D7-79D40A548697}"/>
                    </a:ext>
                  </a:extLst>
                </p:cNvPr>
                <p:cNvSpPr/>
                <p:nvPr/>
              </p:nvSpPr>
              <p:spPr>
                <a:xfrm>
                  <a:off x="5376892" y="261241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28" name="object 31">
                  <a:extLst>
                    <a:ext uri="{FF2B5EF4-FFF2-40B4-BE49-F238E27FC236}">
                      <a16:creationId xmlns:a16="http://schemas.microsoft.com/office/drawing/2014/main" id="{77BEAF6E-5215-47DA-A076-CB0E68C51C5A}"/>
                    </a:ext>
                  </a:extLst>
                </p:cNvPr>
                <p:cNvSpPr/>
                <p:nvPr/>
              </p:nvSpPr>
              <p:spPr>
                <a:xfrm>
                  <a:off x="5376892" y="2647572"/>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29" name="object 32">
                  <a:extLst>
                    <a:ext uri="{FF2B5EF4-FFF2-40B4-BE49-F238E27FC236}">
                      <a16:creationId xmlns:a16="http://schemas.microsoft.com/office/drawing/2014/main" id="{C67F7002-8C9E-44F6-9727-E4A501B36585}"/>
                    </a:ext>
                  </a:extLst>
                </p:cNvPr>
                <p:cNvSpPr/>
                <p:nvPr/>
              </p:nvSpPr>
              <p:spPr>
                <a:xfrm>
                  <a:off x="5376892" y="2670918"/>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30" name="object 33">
                  <a:extLst>
                    <a:ext uri="{FF2B5EF4-FFF2-40B4-BE49-F238E27FC236}">
                      <a16:creationId xmlns:a16="http://schemas.microsoft.com/office/drawing/2014/main" id="{7C093070-79CA-4232-8CC3-20D42F259761}"/>
                    </a:ext>
                  </a:extLst>
                </p:cNvPr>
                <p:cNvSpPr/>
                <p:nvPr/>
              </p:nvSpPr>
              <p:spPr>
                <a:xfrm>
                  <a:off x="5376892" y="2741168"/>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31" name="object 34">
                  <a:extLst>
                    <a:ext uri="{FF2B5EF4-FFF2-40B4-BE49-F238E27FC236}">
                      <a16:creationId xmlns:a16="http://schemas.microsoft.com/office/drawing/2014/main" id="{E23906F9-301C-4AC3-857B-3C6E2A2A6B59}"/>
                    </a:ext>
                  </a:extLst>
                </p:cNvPr>
                <p:cNvSpPr/>
                <p:nvPr/>
              </p:nvSpPr>
              <p:spPr>
                <a:xfrm>
                  <a:off x="5376892" y="27654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32" name="object 35">
                  <a:extLst>
                    <a:ext uri="{FF2B5EF4-FFF2-40B4-BE49-F238E27FC236}">
                      <a16:creationId xmlns:a16="http://schemas.microsoft.com/office/drawing/2014/main" id="{6EBED3E7-EBA5-4F93-9312-DB566657C107}"/>
                    </a:ext>
                  </a:extLst>
                </p:cNvPr>
                <p:cNvSpPr/>
                <p:nvPr/>
              </p:nvSpPr>
              <p:spPr>
                <a:xfrm>
                  <a:off x="5376892" y="281131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33" name="object 36">
                  <a:extLst>
                    <a:ext uri="{FF2B5EF4-FFF2-40B4-BE49-F238E27FC236}">
                      <a16:creationId xmlns:a16="http://schemas.microsoft.com/office/drawing/2014/main" id="{1891517C-8C4B-4312-A332-CE1C0990C03D}"/>
                    </a:ext>
                  </a:extLst>
                </p:cNvPr>
                <p:cNvSpPr/>
                <p:nvPr/>
              </p:nvSpPr>
              <p:spPr>
                <a:xfrm>
                  <a:off x="5947492" y="33846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34" name="object 37">
                  <a:extLst>
                    <a:ext uri="{FF2B5EF4-FFF2-40B4-BE49-F238E27FC236}">
                      <a16:creationId xmlns:a16="http://schemas.microsoft.com/office/drawing/2014/main" id="{3DE4B553-3222-478A-943D-686096450FC7}"/>
                    </a:ext>
                  </a:extLst>
                </p:cNvPr>
                <p:cNvSpPr/>
                <p:nvPr/>
              </p:nvSpPr>
              <p:spPr>
                <a:xfrm>
                  <a:off x="6415491" y="34692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35" name="object 38">
                  <a:extLst>
                    <a:ext uri="{FF2B5EF4-FFF2-40B4-BE49-F238E27FC236}">
                      <a16:creationId xmlns:a16="http://schemas.microsoft.com/office/drawing/2014/main" id="{0F37A279-1055-472A-8D5E-900267426C5E}"/>
                    </a:ext>
                  </a:extLst>
                </p:cNvPr>
                <p:cNvSpPr/>
                <p:nvPr/>
              </p:nvSpPr>
              <p:spPr>
                <a:xfrm>
                  <a:off x="6415491" y="33738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36" name="object 39">
                  <a:extLst>
                    <a:ext uri="{FF2B5EF4-FFF2-40B4-BE49-F238E27FC236}">
                      <a16:creationId xmlns:a16="http://schemas.microsoft.com/office/drawing/2014/main" id="{B1840C9F-76FC-48DA-8970-4AAB1EE3CD9E}"/>
                    </a:ext>
                  </a:extLst>
                </p:cNvPr>
                <p:cNvSpPr/>
                <p:nvPr/>
              </p:nvSpPr>
              <p:spPr>
                <a:xfrm>
                  <a:off x="6415491" y="33522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37" name="object 40">
                  <a:extLst>
                    <a:ext uri="{FF2B5EF4-FFF2-40B4-BE49-F238E27FC236}">
                      <a16:creationId xmlns:a16="http://schemas.microsoft.com/office/drawing/2014/main" id="{5B37B77C-423A-4FD9-9188-1D1D0492F6DC}"/>
                    </a:ext>
                  </a:extLst>
                </p:cNvPr>
                <p:cNvSpPr/>
                <p:nvPr/>
              </p:nvSpPr>
              <p:spPr>
                <a:xfrm>
                  <a:off x="6415491" y="33306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38" name="object 41">
                  <a:extLst>
                    <a:ext uri="{FF2B5EF4-FFF2-40B4-BE49-F238E27FC236}">
                      <a16:creationId xmlns:a16="http://schemas.microsoft.com/office/drawing/2014/main" id="{4E0D18C9-DAFA-431B-B330-FABF73605E2D}"/>
                    </a:ext>
                  </a:extLst>
                </p:cNvPr>
                <p:cNvSpPr/>
                <p:nvPr/>
              </p:nvSpPr>
              <p:spPr>
                <a:xfrm>
                  <a:off x="6415491" y="3242422"/>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39" name="object 42">
                  <a:extLst>
                    <a:ext uri="{FF2B5EF4-FFF2-40B4-BE49-F238E27FC236}">
                      <a16:creationId xmlns:a16="http://schemas.microsoft.com/office/drawing/2014/main" id="{D953F72B-6D73-47DD-8C3A-78C477F67834}"/>
                    </a:ext>
                  </a:extLst>
                </p:cNvPr>
                <p:cNvSpPr/>
                <p:nvPr/>
              </p:nvSpPr>
              <p:spPr>
                <a:xfrm>
                  <a:off x="6415491" y="31776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40" name="object 43">
                  <a:extLst>
                    <a:ext uri="{FF2B5EF4-FFF2-40B4-BE49-F238E27FC236}">
                      <a16:creationId xmlns:a16="http://schemas.microsoft.com/office/drawing/2014/main" id="{3600AC87-21DF-42B7-BF0C-247769A90E8A}"/>
                    </a:ext>
                  </a:extLst>
                </p:cNvPr>
                <p:cNvSpPr/>
                <p:nvPr/>
              </p:nvSpPr>
              <p:spPr>
                <a:xfrm>
                  <a:off x="6415491" y="30750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41" name="object 44">
                  <a:extLst>
                    <a:ext uri="{FF2B5EF4-FFF2-40B4-BE49-F238E27FC236}">
                      <a16:creationId xmlns:a16="http://schemas.microsoft.com/office/drawing/2014/main" id="{52F7DB53-973B-4E90-A394-384865256529}"/>
                    </a:ext>
                  </a:extLst>
                </p:cNvPr>
                <p:cNvSpPr/>
                <p:nvPr/>
              </p:nvSpPr>
              <p:spPr>
                <a:xfrm>
                  <a:off x="6415491" y="30318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42" name="object 45">
                  <a:extLst>
                    <a:ext uri="{FF2B5EF4-FFF2-40B4-BE49-F238E27FC236}">
                      <a16:creationId xmlns:a16="http://schemas.microsoft.com/office/drawing/2014/main" id="{4990A2A2-4624-47FC-856E-F94F1E79B4F9}"/>
                    </a:ext>
                  </a:extLst>
                </p:cNvPr>
                <p:cNvSpPr/>
                <p:nvPr/>
              </p:nvSpPr>
              <p:spPr>
                <a:xfrm>
                  <a:off x="6415491" y="29724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43" name="object 46">
                  <a:extLst>
                    <a:ext uri="{FF2B5EF4-FFF2-40B4-BE49-F238E27FC236}">
                      <a16:creationId xmlns:a16="http://schemas.microsoft.com/office/drawing/2014/main" id="{06BEEA2A-B768-44AE-A475-75775F8679AD}"/>
                    </a:ext>
                  </a:extLst>
                </p:cNvPr>
                <p:cNvSpPr/>
                <p:nvPr/>
              </p:nvSpPr>
              <p:spPr>
                <a:xfrm>
                  <a:off x="6415491" y="2932822"/>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44" name="object 47">
                  <a:extLst>
                    <a:ext uri="{FF2B5EF4-FFF2-40B4-BE49-F238E27FC236}">
                      <a16:creationId xmlns:a16="http://schemas.microsoft.com/office/drawing/2014/main" id="{6A115890-C5DB-42F4-A68C-37586CFDEB6E}"/>
                    </a:ext>
                  </a:extLst>
                </p:cNvPr>
                <p:cNvSpPr/>
                <p:nvPr/>
              </p:nvSpPr>
              <p:spPr>
                <a:xfrm>
                  <a:off x="5947492" y="3733822"/>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45" name="object 48">
                  <a:extLst>
                    <a:ext uri="{FF2B5EF4-FFF2-40B4-BE49-F238E27FC236}">
                      <a16:creationId xmlns:a16="http://schemas.microsoft.com/office/drawing/2014/main" id="{8F147311-95C6-4789-8208-7A6CADE23A0F}"/>
                    </a:ext>
                  </a:extLst>
                </p:cNvPr>
                <p:cNvSpPr/>
                <p:nvPr/>
              </p:nvSpPr>
              <p:spPr>
                <a:xfrm>
                  <a:off x="5848492" y="213367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46" name="object 49">
                  <a:extLst>
                    <a:ext uri="{FF2B5EF4-FFF2-40B4-BE49-F238E27FC236}">
                      <a16:creationId xmlns:a16="http://schemas.microsoft.com/office/drawing/2014/main" id="{E1B6BC80-48D9-4F21-A0F5-44D8CAB86AB9}"/>
                    </a:ext>
                  </a:extLst>
                </p:cNvPr>
                <p:cNvSpPr/>
                <p:nvPr/>
              </p:nvSpPr>
              <p:spPr>
                <a:xfrm>
                  <a:off x="5848492" y="205225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47" name="object 50">
                  <a:extLst>
                    <a:ext uri="{FF2B5EF4-FFF2-40B4-BE49-F238E27FC236}">
                      <a16:creationId xmlns:a16="http://schemas.microsoft.com/office/drawing/2014/main" id="{B10C1AD3-F0C9-42CC-B57C-9E2048153571}"/>
                    </a:ext>
                  </a:extLst>
                </p:cNvPr>
                <p:cNvSpPr/>
                <p:nvPr/>
              </p:nvSpPr>
              <p:spPr>
                <a:xfrm>
                  <a:off x="5848492" y="2032822"/>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48" name="object 51">
                  <a:extLst>
                    <a:ext uri="{FF2B5EF4-FFF2-40B4-BE49-F238E27FC236}">
                      <a16:creationId xmlns:a16="http://schemas.microsoft.com/office/drawing/2014/main" id="{E3F23E44-C5AB-4CD2-B8A1-54FAD9D1FA04}"/>
                    </a:ext>
                  </a:extLst>
                </p:cNvPr>
                <p:cNvSpPr/>
                <p:nvPr/>
              </p:nvSpPr>
              <p:spPr>
                <a:xfrm>
                  <a:off x="5848492" y="199105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49" name="object 52">
                  <a:extLst>
                    <a:ext uri="{FF2B5EF4-FFF2-40B4-BE49-F238E27FC236}">
                      <a16:creationId xmlns:a16="http://schemas.microsoft.com/office/drawing/2014/main" id="{26F1FA71-D9E4-4A29-B993-4A4FD9E8BA3F}"/>
                    </a:ext>
                  </a:extLst>
                </p:cNvPr>
                <p:cNvSpPr/>
                <p:nvPr/>
              </p:nvSpPr>
              <p:spPr>
                <a:xfrm>
                  <a:off x="5848492" y="196874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50" name="object 53">
                  <a:extLst>
                    <a:ext uri="{FF2B5EF4-FFF2-40B4-BE49-F238E27FC236}">
                      <a16:creationId xmlns:a16="http://schemas.microsoft.com/office/drawing/2014/main" id="{43D9A792-2CB6-4DBC-95FD-92471590F25F}"/>
                    </a:ext>
                  </a:extLst>
                </p:cNvPr>
                <p:cNvSpPr/>
                <p:nvPr/>
              </p:nvSpPr>
              <p:spPr>
                <a:xfrm>
                  <a:off x="5848492" y="194065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51" name="object 54">
                  <a:extLst>
                    <a:ext uri="{FF2B5EF4-FFF2-40B4-BE49-F238E27FC236}">
                      <a16:creationId xmlns:a16="http://schemas.microsoft.com/office/drawing/2014/main" id="{5150E0F7-10EA-48C2-8C1D-5006FB2BF7B0}"/>
                    </a:ext>
                  </a:extLst>
                </p:cNvPr>
                <p:cNvSpPr/>
                <p:nvPr/>
              </p:nvSpPr>
              <p:spPr>
                <a:xfrm>
                  <a:off x="5848492" y="185557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52" name="object 55">
                  <a:extLst>
                    <a:ext uri="{FF2B5EF4-FFF2-40B4-BE49-F238E27FC236}">
                      <a16:creationId xmlns:a16="http://schemas.microsoft.com/office/drawing/2014/main" id="{B4A50AAD-1374-41FD-AA1D-DDD56384BE81}"/>
                    </a:ext>
                  </a:extLst>
                </p:cNvPr>
                <p:cNvSpPr/>
                <p:nvPr/>
              </p:nvSpPr>
              <p:spPr>
                <a:xfrm>
                  <a:off x="5848492" y="1789068"/>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53" name="object 56">
                  <a:extLst>
                    <a:ext uri="{FF2B5EF4-FFF2-40B4-BE49-F238E27FC236}">
                      <a16:creationId xmlns:a16="http://schemas.microsoft.com/office/drawing/2014/main" id="{000CFFC8-B60E-49A8-B07F-C3D95A074E44}"/>
                    </a:ext>
                  </a:extLst>
                </p:cNvPr>
                <p:cNvSpPr/>
                <p:nvPr/>
              </p:nvSpPr>
              <p:spPr>
                <a:xfrm>
                  <a:off x="5848492" y="221426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54" name="object 57">
                  <a:extLst>
                    <a:ext uri="{FF2B5EF4-FFF2-40B4-BE49-F238E27FC236}">
                      <a16:creationId xmlns:a16="http://schemas.microsoft.com/office/drawing/2014/main" id="{57A101F8-1CBF-41E0-8A01-465EDDE5B76D}"/>
                    </a:ext>
                  </a:extLst>
                </p:cNvPr>
                <p:cNvSpPr/>
                <p:nvPr/>
              </p:nvSpPr>
              <p:spPr>
                <a:xfrm>
                  <a:off x="5848492" y="225673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55" name="object 58">
                  <a:extLst>
                    <a:ext uri="{FF2B5EF4-FFF2-40B4-BE49-F238E27FC236}">
                      <a16:creationId xmlns:a16="http://schemas.microsoft.com/office/drawing/2014/main" id="{77067591-42B5-4792-8C06-E4F249725F4C}"/>
                    </a:ext>
                  </a:extLst>
                </p:cNvPr>
                <p:cNvSpPr/>
                <p:nvPr/>
              </p:nvSpPr>
              <p:spPr>
                <a:xfrm>
                  <a:off x="5848492" y="2280498"/>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56" name="object 59">
                  <a:extLst>
                    <a:ext uri="{FF2B5EF4-FFF2-40B4-BE49-F238E27FC236}">
                      <a16:creationId xmlns:a16="http://schemas.microsoft.com/office/drawing/2014/main" id="{A209F9CE-C914-4404-B5F1-16C50BD5DBDB}"/>
                    </a:ext>
                  </a:extLst>
                </p:cNvPr>
                <p:cNvSpPr/>
                <p:nvPr/>
              </p:nvSpPr>
              <p:spPr>
                <a:xfrm>
                  <a:off x="5848492" y="23028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57" name="object 60">
                  <a:extLst>
                    <a:ext uri="{FF2B5EF4-FFF2-40B4-BE49-F238E27FC236}">
                      <a16:creationId xmlns:a16="http://schemas.microsoft.com/office/drawing/2014/main" id="{7DC49C99-36F8-46C8-993B-DAD67542FAD4}"/>
                    </a:ext>
                  </a:extLst>
                </p:cNvPr>
                <p:cNvSpPr/>
                <p:nvPr/>
              </p:nvSpPr>
              <p:spPr>
                <a:xfrm>
                  <a:off x="5848492" y="244501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58" name="object 61">
                  <a:extLst>
                    <a:ext uri="{FF2B5EF4-FFF2-40B4-BE49-F238E27FC236}">
                      <a16:creationId xmlns:a16="http://schemas.microsoft.com/office/drawing/2014/main" id="{198FE434-8DB7-4F5C-B813-A30B75B708F1}"/>
                    </a:ext>
                  </a:extLst>
                </p:cNvPr>
                <p:cNvSpPr/>
                <p:nvPr/>
              </p:nvSpPr>
              <p:spPr>
                <a:xfrm>
                  <a:off x="3766843" y="24576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59" name="object 62">
                  <a:extLst>
                    <a:ext uri="{FF2B5EF4-FFF2-40B4-BE49-F238E27FC236}">
                      <a16:creationId xmlns:a16="http://schemas.microsoft.com/office/drawing/2014/main" id="{6BCC0E3A-2120-4164-83E4-10FB46FD15E1}"/>
                    </a:ext>
                  </a:extLst>
                </p:cNvPr>
                <p:cNvSpPr/>
                <p:nvPr/>
              </p:nvSpPr>
              <p:spPr>
                <a:xfrm>
                  <a:off x="3766843" y="251224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60" name="object 63">
                  <a:extLst>
                    <a:ext uri="{FF2B5EF4-FFF2-40B4-BE49-F238E27FC236}">
                      <a16:creationId xmlns:a16="http://schemas.microsoft.com/office/drawing/2014/main" id="{20B6E416-A5AB-4C89-B50D-80F42EA34668}"/>
                    </a:ext>
                  </a:extLst>
                </p:cNvPr>
                <p:cNvSpPr/>
                <p:nvPr/>
              </p:nvSpPr>
              <p:spPr>
                <a:xfrm>
                  <a:off x="3766843" y="253596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61" name="object 64">
                  <a:extLst>
                    <a:ext uri="{FF2B5EF4-FFF2-40B4-BE49-F238E27FC236}">
                      <a16:creationId xmlns:a16="http://schemas.microsoft.com/office/drawing/2014/main" id="{FE8F7D5C-76ED-4BAF-9A15-28AD24160EFD}"/>
                    </a:ext>
                  </a:extLst>
                </p:cNvPr>
                <p:cNvSpPr/>
                <p:nvPr/>
              </p:nvSpPr>
              <p:spPr>
                <a:xfrm>
                  <a:off x="3766843" y="260797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62" name="object 65">
                  <a:extLst>
                    <a:ext uri="{FF2B5EF4-FFF2-40B4-BE49-F238E27FC236}">
                      <a16:creationId xmlns:a16="http://schemas.microsoft.com/office/drawing/2014/main" id="{47D7784D-61DE-4569-9E83-744314D2E4AE}"/>
                    </a:ext>
                  </a:extLst>
                </p:cNvPr>
                <p:cNvSpPr/>
                <p:nvPr/>
              </p:nvSpPr>
              <p:spPr>
                <a:xfrm>
                  <a:off x="3766843" y="268081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63" name="object 66">
                  <a:extLst>
                    <a:ext uri="{FF2B5EF4-FFF2-40B4-BE49-F238E27FC236}">
                      <a16:creationId xmlns:a16="http://schemas.microsoft.com/office/drawing/2014/main" id="{EFD1BC6B-4832-44F4-BE37-EED015C98A66}"/>
                    </a:ext>
                  </a:extLst>
                </p:cNvPr>
                <p:cNvSpPr/>
                <p:nvPr/>
              </p:nvSpPr>
              <p:spPr>
                <a:xfrm>
                  <a:off x="3766843" y="27924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64" name="object 67">
                  <a:extLst>
                    <a:ext uri="{FF2B5EF4-FFF2-40B4-BE49-F238E27FC236}">
                      <a16:creationId xmlns:a16="http://schemas.microsoft.com/office/drawing/2014/main" id="{46DA2DED-E6DF-4CEF-8727-42E9C36C4055}"/>
                    </a:ext>
                  </a:extLst>
                </p:cNvPr>
                <p:cNvSpPr/>
                <p:nvPr/>
              </p:nvSpPr>
              <p:spPr>
                <a:xfrm>
                  <a:off x="3766843" y="28392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65" name="object 68">
                  <a:extLst>
                    <a:ext uri="{FF2B5EF4-FFF2-40B4-BE49-F238E27FC236}">
                      <a16:creationId xmlns:a16="http://schemas.microsoft.com/office/drawing/2014/main" id="{908B8B17-45AD-4A39-8CCC-A2BD73A594D8}"/>
                    </a:ext>
                  </a:extLst>
                </p:cNvPr>
                <p:cNvSpPr/>
                <p:nvPr/>
              </p:nvSpPr>
              <p:spPr>
                <a:xfrm>
                  <a:off x="3766843" y="29040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66" name="object 69">
                  <a:extLst>
                    <a:ext uri="{FF2B5EF4-FFF2-40B4-BE49-F238E27FC236}">
                      <a16:creationId xmlns:a16="http://schemas.microsoft.com/office/drawing/2014/main" id="{03095D57-FADB-4BC0-BEBE-28C87A20BC09}"/>
                    </a:ext>
                  </a:extLst>
                </p:cNvPr>
                <p:cNvSpPr/>
                <p:nvPr/>
              </p:nvSpPr>
              <p:spPr>
                <a:xfrm>
                  <a:off x="3766843" y="32100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67" name="object 70">
                  <a:extLst>
                    <a:ext uri="{FF2B5EF4-FFF2-40B4-BE49-F238E27FC236}">
                      <a16:creationId xmlns:a16="http://schemas.microsoft.com/office/drawing/2014/main" id="{3C471CB1-C014-470C-812F-BC553CAD9334}"/>
                    </a:ext>
                  </a:extLst>
                </p:cNvPr>
                <p:cNvSpPr/>
                <p:nvPr/>
              </p:nvSpPr>
              <p:spPr>
                <a:xfrm>
                  <a:off x="3766843" y="32604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69" name="object 72">
                  <a:extLst>
                    <a:ext uri="{FF2B5EF4-FFF2-40B4-BE49-F238E27FC236}">
                      <a16:creationId xmlns:a16="http://schemas.microsoft.com/office/drawing/2014/main" id="{81592043-8E50-4D2E-A8E4-96FCBEF218FE}"/>
                    </a:ext>
                  </a:extLst>
                </p:cNvPr>
                <p:cNvSpPr/>
                <p:nvPr/>
              </p:nvSpPr>
              <p:spPr>
                <a:xfrm>
                  <a:off x="2831692" y="237481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chemeClr val="bg1">
                        <a:lumMod val="50000"/>
                      </a:schemeClr>
                    </a:solidFill>
                    <a:effectLst/>
                    <a:uLnTx/>
                    <a:uFillTx/>
                    <a:latin typeface="Calibri"/>
                    <a:ea typeface="ＭＳ Ｐゴシック" pitchFamily="34" charset="-128"/>
                    <a:cs typeface="+mn-cs"/>
                  </a:endParaRPr>
                </a:p>
              </p:txBody>
            </p:sp>
            <p:sp>
              <p:nvSpPr>
                <p:cNvPr id="73" name="object 76">
                  <a:extLst>
                    <a:ext uri="{FF2B5EF4-FFF2-40B4-BE49-F238E27FC236}">
                      <a16:creationId xmlns:a16="http://schemas.microsoft.com/office/drawing/2014/main" id="{BCF90B57-69FF-43E7-8F25-EFADA03DA760}"/>
                    </a:ext>
                  </a:extLst>
                </p:cNvPr>
                <p:cNvSpPr/>
                <p:nvPr/>
              </p:nvSpPr>
              <p:spPr>
                <a:xfrm>
                  <a:off x="2831692" y="29436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fontAlgn="auto">
                    <a:spcBef>
                      <a:spcPts val="0"/>
                    </a:spcBef>
                    <a:spcAft>
                      <a:spcPts val="0"/>
                    </a:spcAft>
                  </a:pPr>
                  <a:endParaRPr>
                    <a:solidFill>
                      <a:schemeClr val="bg1">
                        <a:lumMod val="50000"/>
                      </a:schemeClr>
                    </a:solidFill>
                    <a:latin typeface="Calibri"/>
                  </a:endParaRPr>
                </a:p>
              </p:txBody>
            </p:sp>
            <p:sp>
              <p:nvSpPr>
                <p:cNvPr id="74" name="object 77">
                  <a:extLst>
                    <a:ext uri="{FF2B5EF4-FFF2-40B4-BE49-F238E27FC236}">
                      <a16:creationId xmlns:a16="http://schemas.microsoft.com/office/drawing/2014/main" id="{C2CA2F41-D27C-4780-A0DB-A619727982F3}"/>
                    </a:ext>
                  </a:extLst>
                </p:cNvPr>
                <p:cNvSpPr/>
                <p:nvPr/>
              </p:nvSpPr>
              <p:spPr>
                <a:xfrm>
                  <a:off x="3298841" y="22560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fontAlgn="auto">
                    <a:spcBef>
                      <a:spcPts val="0"/>
                    </a:spcBef>
                    <a:spcAft>
                      <a:spcPts val="0"/>
                    </a:spcAft>
                  </a:pPr>
                  <a:endParaRPr>
                    <a:solidFill>
                      <a:schemeClr val="bg1">
                        <a:lumMod val="50000"/>
                      </a:schemeClr>
                    </a:solidFill>
                    <a:latin typeface="Calibri"/>
                  </a:endParaRPr>
                </a:p>
              </p:txBody>
            </p:sp>
            <p:sp>
              <p:nvSpPr>
                <p:cNvPr id="75" name="object 78">
                  <a:extLst>
                    <a:ext uri="{FF2B5EF4-FFF2-40B4-BE49-F238E27FC236}">
                      <a16:creationId xmlns:a16="http://schemas.microsoft.com/office/drawing/2014/main" id="{C7AF28CD-2FA0-439A-B574-15D572D03006}"/>
                    </a:ext>
                  </a:extLst>
                </p:cNvPr>
                <p:cNvSpPr/>
                <p:nvPr/>
              </p:nvSpPr>
              <p:spPr>
                <a:xfrm>
                  <a:off x="3298841" y="248196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fontAlgn="auto">
                    <a:spcBef>
                      <a:spcPts val="0"/>
                    </a:spcBef>
                    <a:spcAft>
                      <a:spcPts val="0"/>
                    </a:spcAft>
                  </a:pPr>
                  <a:endParaRPr>
                    <a:solidFill>
                      <a:schemeClr val="bg1">
                        <a:lumMod val="75000"/>
                      </a:schemeClr>
                    </a:solidFill>
                    <a:latin typeface="Calibri"/>
                  </a:endParaRPr>
                </a:p>
              </p:txBody>
            </p:sp>
            <p:sp>
              <p:nvSpPr>
                <p:cNvPr id="76" name="object 79">
                  <a:extLst>
                    <a:ext uri="{FF2B5EF4-FFF2-40B4-BE49-F238E27FC236}">
                      <a16:creationId xmlns:a16="http://schemas.microsoft.com/office/drawing/2014/main" id="{FD66DA24-E21B-4A0A-A0EF-DA27C294848A}"/>
                    </a:ext>
                  </a:extLst>
                </p:cNvPr>
                <p:cNvSpPr/>
                <p:nvPr/>
              </p:nvSpPr>
              <p:spPr>
                <a:xfrm>
                  <a:off x="3298841" y="252601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fontAlgn="auto">
                    <a:spcBef>
                      <a:spcPts val="0"/>
                    </a:spcBef>
                    <a:spcAft>
                      <a:spcPts val="0"/>
                    </a:spcAft>
                  </a:pPr>
                  <a:endParaRPr>
                    <a:solidFill>
                      <a:schemeClr val="bg1">
                        <a:lumMod val="75000"/>
                      </a:schemeClr>
                    </a:solidFill>
                    <a:latin typeface="Calibri"/>
                  </a:endParaRPr>
                </a:p>
              </p:txBody>
            </p:sp>
            <p:sp>
              <p:nvSpPr>
                <p:cNvPr id="77" name="object 80">
                  <a:extLst>
                    <a:ext uri="{FF2B5EF4-FFF2-40B4-BE49-F238E27FC236}">
                      <a16:creationId xmlns:a16="http://schemas.microsoft.com/office/drawing/2014/main" id="{4B9A4CC3-F5D7-4316-8065-C88417FE67B6}"/>
                    </a:ext>
                  </a:extLst>
                </p:cNvPr>
                <p:cNvSpPr/>
                <p:nvPr/>
              </p:nvSpPr>
              <p:spPr>
                <a:xfrm>
                  <a:off x="3298841" y="2778022"/>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78" name="object 81">
                  <a:extLst>
                    <a:ext uri="{FF2B5EF4-FFF2-40B4-BE49-F238E27FC236}">
                      <a16:creationId xmlns:a16="http://schemas.microsoft.com/office/drawing/2014/main" id="{2BD1D7CC-39A8-4DD7-901C-B744082B5952}"/>
                    </a:ext>
                  </a:extLst>
                </p:cNvPr>
                <p:cNvSpPr/>
                <p:nvPr/>
              </p:nvSpPr>
              <p:spPr>
                <a:xfrm>
                  <a:off x="3298841" y="2835622"/>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79" name="object 82">
                  <a:extLst>
                    <a:ext uri="{FF2B5EF4-FFF2-40B4-BE49-F238E27FC236}">
                      <a16:creationId xmlns:a16="http://schemas.microsoft.com/office/drawing/2014/main" id="{9812BED7-FCB3-4724-9C77-4105E0DFB5E9}"/>
                    </a:ext>
                  </a:extLst>
                </p:cNvPr>
                <p:cNvSpPr/>
                <p:nvPr/>
              </p:nvSpPr>
              <p:spPr>
                <a:xfrm>
                  <a:off x="3298841" y="2878822"/>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80" name="object 83">
                  <a:extLst>
                    <a:ext uri="{FF2B5EF4-FFF2-40B4-BE49-F238E27FC236}">
                      <a16:creationId xmlns:a16="http://schemas.microsoft.com/office/drawing/2014/main" id="{75F180F4-DCC5-4A11-870A-7F82507C758E}"/>
                    </a:ext>
                  </a:extLst>
                </p:cNvPr>
                <p:cNvSpPr/>
                <p:nvPr/>
              </p:nvSpPr>
              <p:spPr>
                <a:xfrm>
                  <a:off x="3298841" y="2895972"/>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81" name="object 84">
                  <a:extLst>
                    <a:ext uri="{FF2B5EF4-FFF2-40B4-BE49-F238E27FC236}">
                      <a16:creationId xmlns:a16="http://schemas.microsoft.com/office/drawing/2014/main" id="{DEEE6865-A547-4489-A66A-44B3A1914D1F}"/>
                    </a:ext>
                  </a:extLst>
                </p:cNvPr>
                <p:cNvSpPr/>
                <p:nvPr/>
              </p:nvSpPr>
              <p:spPr>
                <a:xfrm>
                  <a:off x="3298841" y="29508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82" name="object 85">
                  <a:extLst>
                    <a:ext uri="{FF2B5EF4-FFF2-40B4-BE49-F238E27FC236}">
                      <a16:creationId xmlns:a16="http://schemas.microsoft.com/office/drawing/2014/main" id="{9F3CB3F1-F12E-4991-B51C-3B403C11723F}"/>
                    </a:ext>
                  </a:extLst>
                </p:cNvPr>
                <p:cNvSpPr/>
                <p:nvPr/>
              </p:nvSpPr>
              <p:spPr>
                <a:xfrm>
                  <a:off x="3298841" y="306961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83" name="object 86">
                  <a:extLst>
                    <a:ext uri="{FF2B5EF4-FFF2-40B4-BE49-F238E27FC236}">
                      <a16:creationId xmlns:a16="http://schemas.microsoft.com/office/drawing/2014/main" id="{544944F3-15A6-4A9E-878E-5B720AAA041D}"/>
                    </a:ext>
                  </a:extLst>
                </p:cNvPr>
                <p:cNvSpPr/>
                <p:nvPr/>
              </p:nvSpPr>
              <p:spPr>
                <a:xfrm>
                  <a:off x="3298841" y="3141622"/>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84" name="object 87">
                  <a:extLst>
                    <a:ext uri="{FF2B5EF4-FFF2-40B4-BE49-F238E27FC236}">
                      <a16:creationId xmlns:a16="http://schemas.microsoft.com/office/drawing/2014/main" id="{F9DE7E0A-6A30-4B16-AED7-1F479C7ACA32}"/>
                    </a:ext>
                  </a:extLst>
                </p:cNvPr>
                <p:cNvSpPr/>
                <p:nvPr/>
              </p:nvSpPr>
              <p:spPr>
                <a:xfrm>
                  <a:off x="3298841" y="318397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93" name="object 96">
                  <a:extLst>
                    <a:ext uri="{FF2B5EF4-FFF2-40B4-BE49-F238E27FC236}">
                      <a16:creationId xmlns:a16="http://schemas.microsoft.com/office/drawing/2014/main" id="{868DD292-A990-4FE4-9782-165E7C6EB418}"/>
                    </a:ext>
                  </a:extLst>
                </p:cNvPr>
                <p:cNvSpPr/>
                <p:nvPr/>
              </p:nvSpPr>
              <p:spPr>
                <a:xfrm>
                  <a:off x="3302016" y="2709196"/>
                  <a:ext cx="108000" cy="108000"/>
                </a:xfrm>
                <a:custGeom>
                  <a:avLst/>
                  <a:gdLst/>
                  <a:ahLst/>
                  <a:cxnLst/>
                  <a:rect l="l" t="t" r="r" b="b"/>
                  <a:pathLst>
                    <a:path w="38100" h="38100">
                      <a:moveTo>
                        <a:pt x="18846" y="0"/>
                      </a:moveTo>
                      <a:lnTo>
                        <a:pt x="11519" y="1484"/>
                      </a:lnTo>
                      <a:lnTo>
                        <a:pt x="5527" y="5529"/>
                      </a:lnTo>
                      <a:lnTo>
                        <a:pt x="1483" y="11524"/>
                      </a:lnTo>
                      <a:lnTo>
                        <a:pt x="0" y="18859"/>
                      </a:lnTo>
                      <a:lnTo>
                        <a:pt x="1483" y="26187"/>
                      </a:lnTo>
                      <a:lnTo>
                        <a:pt x="5527" y="32178"/>
                      </a:lnTo>
                      <a:lnTo>
                        <a:pt x="11519" y="36222"/>
                      </a:lnTo>
                      <a:lnTo>
                        <a:pt x="18846" y="37706"/>
                      </a:lnTo>
                      <a:lnTo>
                        <a:pt x="26174" y="36222"/>
                      </a:lnTo>
                      <a:lnTo>
                        <a:pt x="32165" y="32178"/>
                      </a:lnTo>
                      <a:lnTo>
                        <a:pt x="36209" y="26187"/>
                      </a:lnTo>
                      <a:lnTo>
                        <a:pt x="37693" y="18859"/>
                      </a:lnTo>
                      <a:lnTo>
                        <a:pt x="36209" y="11524"/>
                      </a:lnTo>
                      <a:lnTo>
                        <a:pt x="32165" y="5529"/>
                      </a:lnTo>
                      <a:lnTo>
                        <a:pt x="26174" y="1484"/>
                      </a:lnTo>
                      <a:lnTo>
                        <a:pt x="18846" y="0"/>
                      </a:lnTo>
                      <a:close/>
                    </a:path>
                  </a:pathLst>
                </a:custGeom>
                <a:solidFill>
                  <a:srgbClr val="FFFFFF"/>
                </a:solidFill>
                <a:ln>
                  <a:solidFill>
                    <a:srgbClr val="00AEEF"/>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96" name="object 99">
                  <a:extLst>
                    <a:ext uri="{FF2B5EF4-FFF2-40B4-BE49-F238E27FC236}">
                      <a16:creationId xmlns:a16="http://schemas.microsoft.com/office/drawing/2014/main" id="{3E558BFA-9835-4470-94A7-8B863C5EE4D6}"/>
                    </a:ext>
                  </a:extLst>
                </p:cNvPr>
                <p:cNvSpPr/>
                <p:nvPr/>
              </p:nvSpPr>
              <p:spPr>
                <a:xfrm>
                  <a:off x="6880841" y="25008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rgbClr val="808285"/>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97" name="object 100">
                  <a:extLst>
                    <a:ext uri="{FF2B5EF4-FFF2-40B4-BE49-F238E27FC236}">
                      <a16:creationId xmlns:a16="http://schemas.microsoft.com/office/drawing/2014/main" id="{6904BEC0-1C19-4055-B19C-6213582070CE}"/>
                    </a:ext>
                  </a:extLst>
                </p:cNvPr>
                <p:cNvSpPr/>
                <p:nvPr/>
              </p:nvSpPr>
              <p:spPr>
                <a:xfrm>
                  <a:off x="6880841" y="251881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98" name="object 101">
                  <a:extLst>
                    <a:ext uri="{FF2B5EF4-FFF2-40B4-BE49-F238E27FC236}">
                      <a16:creationId xmlns:a16="http://schemas.microsoft.com/office/drawing/2014/main" id="{52E418A4-6E8F-4826-902A-00B3B628D4EF}"/>
                    </a:ext>
                  </a:extLst>
                </p:cNvPr>
                <p:cNvSpPr/>
                <p:nvPr/>
              </p:nvSpPr>
              <p:spPr>
                <a:xfrm>
                  <a:off x="6880841" y="2589968"/>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99" name="object 102">
                  <a:extLst>
                    <a:ext uri="{FF2B5EF4-FFF2-40B4-BE49-F238E27FC236}">
                      <a16:creationId xmlns:a16="http://schemas.microsoft.com/office/drawing/2014/main" id="{B68369B5-121D-4E4E-8F87-5AE00DE454F2}"/>
                    </a:ext>
                  </a:extLst>
                </p:cNvPr>
                <p:cNvSpPr/>
                <p:nvPr/>
              </p:nvSpPr>
              <p:spPr>
                <a:xfrm>
                  <a:off x="6880841" y="263941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00" name="object 103">
                  <a:extLst>
                    <a:ext uri="{FF2B5EF4-FFF2-40B4-BE49-F238E27FC236}">
                      <a16:creationId xmlns:a16="http://schemas.microsoft.com/office/drawing/2014/main" id="{586C193B-61D2-416A-9AE5-E3A70C108125}"/>
                    </a:ext>
                  </a:extLst>
                </p:cNvPr>
                <p:cNvSpPr/>
                <p:nvPr/>
              </p:nvSpPr>
              <p:spPr>
                <a:xfrm>
                  <a:off x="6880841" y="26646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01" name="object 104">
                  <a:extLst>
                    <a:ext uri="{FF2B5EF4-FFF2-40B4-BE49-F238E27FC236}">
                      <a16:creationId xmlns:a16="http://schemas.microsoft.com/office/drawing/2014/main" id="{1DE5CE01-9431-4C84-A56C-D5CDFB4482B3}"/>
                    </a:ext>
                  </a:extLst>
                </p:cNvPr>
                <p:cNvSpPr/>
                <p:nvPr/>
              </p:nvSpPr>
              <p:spPr>
                <a:xfrm>
                  <a:off x="6880841" y="27798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02" name="object 105">
                  <a:extLst>
                    <a:ext uri="{FF2B5EF4-FFF2-40B4-BE49-F238E27FC236}">
                      <a16:creationId xmlns:a16="http://schemas.microsoft.com/office/drawing/2014/main" id="{14686A5C-6F0D-42FA-9FDE-91125B4827E5}"/>
                    </a:ext>
                  </a:extLst>
                </p:cNvPr>
                <p:cNvSpPr/>
                <p:nvPr/>
              </p:nvSpPr>
              <p:spPr>
                <a:xfrm>
                  <a:off x="6880841" y="245221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03" name="object 106">
                  <a:extLst>
                    <a:ext uri="{FF2B5EF4-FFF2-40B4-BE49-F238E27FC236}">
                      <a16:creationId xmlns:a16="http://schemas.microsoft.com/office/drawing/2014/main" id="{1F75EDAE-A2AF-47DB-A7F9-E648B6744389}"/>
                    </a:ext>
                  </a:extLst>
                </p:cNvPr>
                <p:cNvSpPr/>
                <p:nvPr/>
              </p:nvSpPr>
              <p:spPr>
                <a:xfrm>
                  <a:off x="6880841" y="235597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04" name="object 107">
                  <a:extLst>
                    <a:ext uri="{FF2B5EF4-FFF2-40B4-BE49-F238E27FC236}">
                      <a16:creationId xmlns:a16="http://schemas.microsoft.com/office/drawing/2014/main" id="{96B55347-BC57-4714-A9FE-A6C61E5BF088}"/>
                    </a:ext>
                  </a:extLst>
                </p:cNvPr>
                <p:cNvSpPr/>
                <p:nvPr/>
              </p:nvSpPr>
              <p:spPr>
                <a:xfrm>
                  <a:off x="7918492" y="290221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05" name="object 108">
                  <a:extLst>
                    <a:ext uri="{FF2B5EF4-FFF2-40B4-BE49-F238E27FC236}">
                      <a16:creationId xmlns:a16="http://schemas.microsoft.com/office/drawing/2014/main" id="{DECD1D0F-BCB9-4698-99D0-63208C2AB767}"/>
                    </a:ext>
                  </a:extLst>
                </p:cNvPr>
                <p:cNvSpPr/>
                <p:nvPr/>
              </p:nvSpPr>
              <p:spPr>
                <a:xfrm>
                  <a:off x="7918492" y="2882422"/>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06" name="object 109">
                  <a:extLst>
                    <a:ext uri="{FF2B5EF4-FFF2-40B4-BE49-F238E27FC236}">
                      <a16:creationId xmlns:a16="http://schemas.microsoft.com/office/drawing/2014/main" id="{CAA8FC6C-40F3-409D-A839-2155F792D18B}"/>
                    </a:ext>
                  </a:extLst>
                </p:cNvPr>
                <p:cNvSpPr/>
                <p:nvPr/>
              </p:nvSpPr>
              <p:spPr>
                <a:xfrm>
                  <a:off x="7918492" y="28302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07" name="object 110">
                  <a:extLst>
                    <a:ext uri="{FF2B5EF4-FFF2-40B4-BE49-F238E27FC236}">
                      <a16:creationId xmlns:a16="http://schemas.microsoft.com/office/drawing/2014/main" id="{DFF6C855-2978-4CE0-877B-8675DB1E9D2B}"/>
                    </a:ext>
                  </a:extLst>
                </p:cNvPr>
                <p:cNvSpPr/>
                <p:nvPr/>
              </p:nvSpPr>
              <p:spPr>
                <a:xfrm>
                  <a:off x="7918492" y="280597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08" name="object 111">
                  <a:extLst>
                    <a:ext uri="{FF2B5EF4-FFF2-40B4-BE49-F238E27FC236}">
                      <a16:creationId xmlns:a16="http://schemas.microsoft.com/office/drawing/2014/main" id="{5590F7BF-5A2B-464F-82DB-1AC8E4CA5F5A}"/>
                    </a:ext>
                  </a:extLst>
                </p:cNvPr>
                <p:cNvSpPr/>
                <p:nvPr/>
              </p:nvSpPr>
              <p:spPr>
                <a:xfrm>
                  <a:off x="7918492" y="3006622"/>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09" name="object 112">
                  <a:extLst>
                    <a:ext uri="{FF2B5EF4-FFF2-40B4-BE49-F238E27FC236}">
                      <a16:creationId xmlns:a16="http://schemas.microsoft.com/office/drawing/2014/main" id="{B5BB8A99-28CD-4375-B907-7C33759BD8E5}"/>
                    </a:ext>
                  </a:extLst>
                </p:cNvPr>
                <p:cNvSpPr/>
                <p:nvPr/>
              </p:nvSpPr>
              <p:spPr>
                <a:xfrm>
                  <a:off x="7918492" y="311197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10" name="object 113">
                  <a:extLst>
                    <a:ext uri="{FF2B5EF4-FFF2-40B4-BE49-F238E27FC236}">
                      <a16:creationId xmlns:a16="http://schemas.microsoft.com/office/drawing/2014/main" id="{C0E623E2-3FF6-47E0-8A3A-712FA2FD76A2}"/>
                    </a:ext>
                  </a:extLst>
                </p:cNvPr>
                <p:cNvSpPr/>
                <p:nvPr/>
              </p:nvSpPr>
              <p:spPr>
                <a:xfrm>
                  <a:off x="7918492" y="32640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11" name="object 114">
                  <a:extLst>
                    <a:ext uri="{FF2B5EF4-FFF2-40B4-BE49-F238E27FC236}">
                      <a16:creationId xmlns:a16="http://schemas.microsoft.com/office/drawing/2014/main" id="{183BBDAE-84D4-4CB1-BEB1-FBF07A7D34EC}"/>
                    </a:ext>
                  </a:extLst>
                </p:cNvPr>
                <p:cNvSpPr/>
                <p:nvPr/>
              </p:nvSpPr>
              <p:spPr>
                <a:xfrm>
                  <a:off x="7918492" y="2711418"/>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12" name="object 115">
                  <a:extLst>
                    <a:ext uri="{FF2B5EF4-FFF2-40B4-BE49-F238E27FC236}">
                      <a16:creationId xmlns:a16="http://schemas.microsoft.com/office/drawing/2014/main" id="{8F067DAB-6E8F-47F2-B812-D9240A6A8984}"/>
                    </a:ext>
                  </a:extLst>
                </p:cNvPr>
                <p:cNvSpPr/>
                <p:nvPr/>
              </p:nvSpPr>
              <p:spPr>
                <a:xfrm>
                  <a:off x="7918492" y="26646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13" name="object 116">
                  <a:extLst>
                    <a:ext uri="{FF2B5EF4-FFF2-40B4-BE49-F238E27FC236}">
                      <a16:creationId xmlns:a16="http://schemas.microsoft.com/office/drawing/2014/main" id="{D1AB279C-B63E-44B9-AB19-BEF6A9FF5D4F}"/>
                    </a:ext>
                  </a:extLst>
                </p:cNvPr>
                <p:cNvSpPr/>
                <p:nvPr/>
              </p:nvSpPr>
              <p:spPr>
                <a:xfrm>
                  <a:off x="7918492" y="26142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14" name="object 117">
                  <a:extLst>
                    <a:ext uri="{FF2B5EF4-FFF2-40B4-BE49-F238E27FC236}">
                      <a16:creationId xmlns:a16="http://schemas.microsoft.com/office/drawing/2014/main" id="{63FDF20E-D5B7-46D4-94AC-74F2D553A793}"/>
                    </a:ext>
                  </a:extLst>
                </p:cNvPr>
                <p:cNvSpPr/>
                <p:nvPr/>
              </p:nvSpPr>
              <p:spPr>
                <a:xfrm>
                  <a:off x="7918492" y="25368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15" name="object 118">
                  <a:extLst>
                    <a:ext uri="{FF2B5EF4-FFF2-40B4-BE49-F238E27FC236}">
                      <a16:creationId xmlns:a16="http://schemas.microsoft.com/office/drawing/2014/main" id="{EF73E525-6CFC-4BCA-8701-934148DC3F9D}"/>
                    </a:ext>
                  </a:extLst>
                </p:cNvPr>
                <p:cNvSpPr/>
                <p:nvPr/>
              </p:nvSpPr>
              <p:spPr>
                <a:xfrm>
                  <a:off x="7918492" y="2331618"/>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16" name="object 119">
                  <a:extLst>
                    <a:ext uri="{FF2B5EF4-FFF2-40B4-BE49-F238E27FC236}">
                      <a16:creationId xmlns:a16="http://schemas.microsoft.com/office/drawing/2014/main" id="{29300F2A-0AA8-43F1-A33A-10082052E2A9}"/>
                    </a:ext>
                  </a:extLst>
                </p:cNvPr>
                <p:cNvSpPr/>
                <p:nvPr/>
              </p:nvSpPr>
              <p:spPr>
                <a:xfrm>
                  <a:off x="7918492" y="2169618"/>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17" name="object 120">
                  <a:extLst>
                    <a:ext uri="{FF2B5EF4-FFF2-40B4-BE49-F238E27FC236}">
                      <a16:creationId xmlns:a16="http://schemas.microsoft.com/office/drawing/2014/main" id="{AF9DC114-66CD-4F9B-B26C-A8A9DBA9D10E}"/>
                    </a:ext>
                  </a:extLst>
                </p:cNvPr>
                <p:cNvSpPr/>
                <p:nvPr/>
              </p:nvSpPr>
              <p:spPr>
                <a:xfrm>
                  <a:off x="7452291" y="32676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18" name="object 121">
                  <a:extLst>
                    <a:ext uri="{FF2B5EF4-FFF2-40B4-BE49-F238E27FC236}">
                      <a16:creationId xmlns:a16="http://schemas.microsoft.com/office/drawing/2014/main" id="{AF7ABB87-2903-4711-A7E1-73D8C0513B11}"/>
                    </a:ext>
                  </a:extLst>
                </p:cNvPr>
                <p:cNvSpPr/>
                <p:nvPr/>
              </p:nvSpPr>
              <p:spPr>
                <a:xfrm>
                  <a:off x="7452291" y="3420622"/>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19" name="object 122">
                  <a:extLst>
                    <a:ext uri="{FF2B5EF4-FFF2-40B4-BE49-F238E27FC236}">
                      <a16:creationId xmlns:a16="http://schemas.microsoft.com/office/drawing/2014/main" id="{6C28A480-B88E-45AF-8278-9E37DF9E435D}"/>
                    </a:ext>
                  </a:extLst>
                </p:cNvPr>
                <p:cNvSpPr/>
                <p:nvPr/>
              </p:nvSpPr>
              <p:spPr>
                <a:xfrm>
                  <a:off x="7452291" y="34494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20" name="object 123">
                  <a:extLst>
                    <a:ext uri="{FF2B5EF4-FFF2-40B4-BE49-F238E27FC236}">
                      <a16:creationId xmlns:a16="http://schemas.microsoft.com/office/drawing/2014/main" id="{9629B050-B345-4BF0-871F-92818E1E5B6D}"/>
                    </a:ext>
                  </a:extLst>
                </p:cNvPr>
                <p:cNvSpPr/>
                <p:nvPr/>
              </p:nvSpPr>
              <p:spPr>
                <a:xfrm>
                  <a:off x="7452291" y="347641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21" name="object 124">
                  <a:extLst>
                    <a:ext uri="{FF2B5EF4-FFF2-40B4-BE49-F238E27FC236}">
                      <a16:creationId xmlns:a16="http://schemas.microsoft.com/office/drawing/2014/main" id="{5AFCA3DA-01D1-4C94-A78C-3372A1F39A3D}"/>
                    </a:ext>
                  </a:extLst>
                </p:cNvPr>
                <p:cNvSpPr/>
                <p:nvPr/>
              </p:nvSpPr>
              <p:spPr>
                <a:xfrm>
                  <a:off x="7452291" y="37068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22" name="object 125">
                  <a:extLst>
                    <a:ext uri="{FF2B5EF4-FFF2-40B4-BE49-F238E27FC236}">
                      <a16:creationId xmlns:a16="http://schemas.microsoft.com/office/drawing/2014/main" id="{CC4C5CA7-C9A6-4E8A-8333-766AB87C8127}"/>
                    </a:ext>
                  </a:extLst>
                </p:cNvPr>
                <p:cNvSpPr/>
                <p:nvPr/>
              </p:nvSpPr>
              <p:spPr>
                <a:xfrm>
                  <a:off x="7452291" y="3750022"/>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23" name="object 126">
                  <a:extLst>
                    <a:ext uri="{FF2B5EF4-FFF2-40B4-BE49-F238E27FC236}">
                      <a16:creationId xmlns:a16="http://schemas.microsoft.com/office/drawing/2014/main" id="{DC1F076E-698E-4952-AC35-2E392C6DF84F}"/>
                    </a:ext>
                  </a:extLst>
                </p:cNvPr>
                <p:cNvSpPr/>
                <p:nvPr/>
              </p:nvSpPr>
              <p:spPr>
                <a:xfrm>
                  <a:off x="6880841" y="23352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24" name="object 127">
                  <a:extLst>
                    <a:ext uri="{FF2B5EF4-FFF2-40B4-BE49-F238E27FC236}">
                      <a16:creationId xmlns:a16="http://schemas.microsoft.com/office/drawing/2014/main" id="{DA1F664A-9590-4C56-84C4-04609AE11DA4}"/>
                    </a:ext>
                  </a:extLst>
                </p:cNvPr>
                <p:cNvSpPr/>
                <p:nvPr/>
              </p:nvSpPr>
              <p:spPr>
                <a:xfrm>
                  <a:off x="6880841" y="2284821"/>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25" name="object 128">
                  <a:extLst>
                    <a:ext uri="{FF2B5EF4-FFF2-40B4-BE49-F238E27FC236}">
                      <a16:creationId xmlns:a16="http://schemas.microsoft.com/office/drawing/2014/main" id="{77133CEB-0F97-4F40-8674-7CDEA6F806AF}"/>
                    </a:ext>
                  </a:extLst>
                </p:cNvPr>
                <p:cNvSpPr/>
                <p:nvPr/>
              </p:nvSpPr>
              <p:spPr>
                <a:xfrm>
                  <a:off x="6880841" y="220021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26" name="object 129">
                  <a:extLst>
                    <a:ext uri="{FF2B5EF4-FFF2-40B4-BE49-F238E27FC236}">
                      <a16:creationId xmlns:a16="http://schemas.microsoft.com/office/drawing/2014/main" id="{20603760-61D8-426A-84B1-69E5BB4C737D}"/>
                    </a:ext>
                  </a:extLst>
                </p:cNvPr>
                <p:cNvSpPr/>
                <p:nvPr/>
              </p:nvSpPr>
              <p:spPr>
                <a:xfrm>
                  <a:off x="6880841" y="18996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chemeClr val="bg1">
                    <a:lumMod val="75000"/>
                  </a:schemeClr>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30" name="object 133">
                  <a:extLst>
                    <a:ext uri="{FF2B5EF4-FFF2-40B4-BE49-F238E27FC236}">
                      <a16:creationId xmlns:a16="http://schemas.microsoft.com/office/drawing/2014/main" id="{BC0D8278-EF5B-4157-A4D9-55B9B8A3E10A}"/>
                    </a:ext>
                  </a:extLst>
                </p:cNvPr>
                <p:cNvSpPr/>
                <p:nvPr/>
              </p:nvSpPr>
              <p:spPr>
                <a:xfrm>
                  <a:off x="7455466" y="3544394"/>
                  <a:ext cx="108000" cy="108000"/>
                </a:xfrm>
                <a:custGeom>
                  <a:avLst/>
                  <a:gdLst/>
                  <a:ahLst/>
                  <a:cxnLst/>
                  <a:rect l="l" t="t" r="r" b="b"/>
                  <a:pathLst>
                    <a:path w="38100" h="38100">
                      <a:moveTo>
                        <a:pt x="18846" y="0"/>
                      </a:moveTo>
                      <a:lnTo>
                        <a:pt x="11519" y="1484"/>
                      </a:lnTo>
                      <a:lnTo>
                        <a:pt x="5527" y="5529"/>
                      </a:lnTo>
                      <a:lnTo>
                        <a:pt x="1483" y="11524"/>
                      </a:lnTo>
                      <a:lnTo>
                        <a:pt x="0" y="18859"/>
                      </a:lnTo>
                      <a:lnTo>
                        <a:pt x="1483" y="26187"/>
                      </a:lnTo>
                      <a:lnTo>
                        <a:pt x="5527" y="32178"/>
                      </a:lnTo>
                      <a:lnTo>
                        <a:pt x="11519" y="36222"/>
                      </a:lnTo>
                      <a:lnTo>
                        <a:pt x="18846" y="37706"/>
                      </a:lnTo>
                      <a:lnTo>
                        <a:pt x="26174" y="36222"/>
                      </a:lnTo>
                      <a:lnTo>
                        <a:pt x="32165" y="32178"/>
                      </a:lnTo>
                      <a:lnTo>
                        <a:pt x="36209" y="26187"/>
                      </a:lnTo>
                      <a:lnTo>
                        <a:pt x="37693" y="18859"/>
                      </a:lnTo>
                      <a:lnTo>
                        <a:pt x="36209" y="11524"/>
                      </a:lnTo>
                      <a:lnTo>
                        <a:pt x="32165" y="5529"/>
                      </a:lnTo>
                      <a:lnTo>
                        <a:pt x="26174" y="1484"/>
                      </a:lnTo>
                      <a:lnTo>
                        <a:pt x="18846" y="0"/>
                      </a:lnTo>
                      <a:close/>
                    </a:path>
                  </a:pathLst>
                </a:custGeom>
                <a:solidFill>
                  <a:schemeClr val="bg1"/>
                </a:solidFill>
                <a:ln w="6350">
                  <a:solidFill>
                    <a:srgbClr val="00AEEF"/>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133" name="object 136">
                  <a:extLst>
                    <a:ext uri="{FF2B5EF4-FFF2-40B4-BE49-F238E27FC236}">
                      <a16:creationId xmlns:a16="http://schemas.microsoft.com/office/drawing/2014/main" id="{91A4C09C-A914-45C4-A86B-19390E64B433}"/>
                    </a:ext>
                  </a:extLst>
                </p:cNvPr>
                <p:cNvSpPr/>
                <p:nvPr/>
              </p:nvSpPr>
              <p:spPr>
                <a:xfrm>
                  <a:off x="6420466" y="3223146"/>
                  <a:ext cx="108000" cy="108000"/>
                </a:xfrm>
                <a:custGeom>
                  <a:avLst/>
                  <a:gdLst/>
                  <a:ahLst/>
                  <a:cxnLst/>
                  <a:rect l="l" t="t" r="r" b="b"/>
                  <a:pathLst>
                    <a:path w="38100" h="38100">
                      <a:moveTo>
                        <a:pt x="18846" y="0"/>
                      </a:moveTo>
                      <a:lnTo>
                        <a:pt x="11519" y="1484"/>
                      </a:lnTo>
                      <a:lnTo>
                        <a:pt x="5527" y="5529"/>
                      </a:lnTo>
                      <a:lnTo>
                        <a:pt x="1483" y="11524"/>
                      </a:lnTo>
                      <a:lnTo>
                        <a:pt x="0" y="18859"/>
                      </a:lnTo>
                      <a:lnTo>
                        <a:pt x="1483" y="26187"/>
                      </a:lnTo>
                      <a:lnTo>
                        <a:pt x="5527" y="32178"/>
                      </a:lnTo>
                      <a:lnTo>
                        <a:pt x="11519" y="36222"/>
                      </a:lnTo>
                      <a:lnTo>
                        <a:pt x="18846" y="37706"/>
                      </a:lnTo>
                      <a:lnTo>
                        <a:pt x="26174" y="36222"/>
                      </a:lnTo>
                      <a:lnTo>
                        <a:pt x="32165" y="32178"/>
                      </a:lnTo>
                      <a:lnTo>
                        <a:pt x="36209" y="26187"/>
                      </a:lnTo>
                      <a:lnTo>
                        <a:pt x="37693" y="18859"/>
                      </a:lnTo>
                      <a:lnTo>
                        <a:pt x="36209" y="11524"/>
                      </a:lnTo>
                      <a:lnTo>
                        <a:pt x="32165" y="5529"/>
                      </a:lnTo>
                      <a:lnTo>
                        <a:pt x="26174" y="1484"/>
                      </a:lnTo>
                      <a:lnTo>
                        <a:pt x="18846" y="0"/>
                      </a:lnTo>
                      <a:close/>
                    </a:path>
                  </a:pathLst>
                </a:custGeom>
                <a:solidFill>
                  <a:srgbClr val="FFFFF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36" name="object 139">
                  <a:extLst>
                    <a:ext uri="{FF2B5EF4-FFF2-40B4-BE49-F238E27FC236}">
                      <a16:creationId xmlns:a16="http://schemas.microsoft.com/office/drawing/2014/main" id="{0FB51EB3-486C-4883-A8F9-0EF01003EBAC}"/>
                    </a:ext>
                  </a:extLst>
                </p:cNvPr>
                <p:cNvSpPr/>
                <p:nvPr/>
              </p:nvSpPr>
              <p:spPr>
                <a:xfrm>
                  <a:off x="5380067" y="2547196"/>
                  <a:ext cx="108000" cy="108000"/>
                </a:xfrm>
                <a:custGeom>
                  <a:avLst/>
                  <a:gdLst/>
                  <a:ahLst/>
                  <a:cxnLst/>
                  <a:rect l="l" t="t" r="r" b="b"/>
                  <a:pathLst>
                    <a:path w="38100" h="38100">
                      <a:moveTo>
                        <a:pt x="18846" y="0"/>
                      </a:moveTo>
                      <a:lnTo>
                        <a:pt x="11519" y="1484"/>
                      </a:lnTo>
                      <a:lnTo>
                        <a:pt x="5527" y="5529"/>
                      </a:lnTo>
                      <a:lnTo>
                        <a:pt x="1483" y="11524"/>
                      </a:lnTo>
                      <a:lnTo>
                        <a:pt x="0" y="18859"/>
                      </a:lnTo>
                      <a:lnTo>
                        <a:pt x="1483" y="26187"/>
                      </a:lnTo>
                      <a:lnTo>
                        <a:pt x="5527" y="32178"/>
                      </a:lnTo>
                      <a:lnTo>
                        <a:pt x="11519" y="36222"/>
                      </a:lnTo>
                      <a:lnTo>
                        <a:pt x="18846" y="37706"/>
                      </a:lnTo>
                      <a:lnTo>
                        <a:pt x="26174" y="36222"/>
                      </a:lnTo>
                      <a:lnTo>
                        <a:pt x="32165" y="32178"/>
                      </a:lnTo>
                      <a:lnTo>
                        <a:pt x="36209" y="26187"/>
                      </a:lnTo>
                      <a:lnTo>
                        <a:pt x="37693" y="18859"/>
                      </a:lnTo>
                      <a:lnTo>
                        <a:pt x="36209" y="11524"/>
                      </a:lnTo>
                      <a:lnTo>
                        <a:pt x="32165" y="5529"/>
                      </a:lnTo>
                      <a:lnTo>
                        <a:pt x="26174" y="1484"/>
                      </a:lnTo>
                      <a:lnTo>
                        <a:pt x="18846" y="0"/>
                      </a:lnTo>
                      <a:close/>
                    </a:path>
                  </a:pathLst>
                </a:custGeom>
                <a:solidFill>
                  <a:srgbClr val="FFFFF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60" name="object 163">
                  <a:extLst>
                    <a:ext uri="{FF2B5EF4-FFF2-40B4-BE49-F238E27FC236}">
                      <a16:creationId xmlns:a16="http://schemas.microsoft.com/office/drawing/2014/main" id="{A1BB7192-5388-4D0B-B0A0-8428D112A816}"/>
                    </a:ext>
                  </a:extLst>
                </p:cNvPr>
                <p:cNvSpPr/>
                <p:nvPr/>
              </p:nvSpPr>
              <p:spPr>
                <a:xfrm>
                  <a:off x="7936485" y="2293926"/>
                  <a:ext cx="108000" cy="108000"/>
                </a:xfrm>
                <a:custGeom>
                  <a:avLst/>
                  <a:gdLst/>
                  <a:ahLst/>
                  <a:cxnLst/>
                  <a:rect l="l" t="t" r="r" b="b"/>
                  <a:pathLst>
                    <a:path>
                      <a:moveTo>
                        <a:pt x="0" y="0"/>
                      </a:moveTo>
                      <a:lnTo>
                        <a:pt x="0" y="0"/>
                      </a:lnTo>
                    </a:path>
                  </a:pathLst>
                </a:custGeom>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63" name="object 166">
                  <a:extLst>
                    <a:ext uri="{FF2B5EF4-FFF2-40B4-BE49-F238E27FC236}">
                      <a16:creationId xmlns:a16="http://schemas.microsoft.com/office/drawing/2014/main" id="{62C3C1C3-56FA-4A9E-BFE9-2624D0734D51}"/>
                    </a:ext>
                  </a:extLst>
                </p:cNvPr>
                <p:cNvSpPr/>
                <p:nvPr/>
              </p:nvSpPr>
              <p:spPr>
                <a:xfrm>
                  <a:off x="6895660" y="2036850"/>
                  <a:ext cx="108000" cy="108000"/>
                </a:xfrm>
                <a:custGeom>
                  <a:avLst/>
                  <a:gdLst/>
                  <a:ahLst/>
                  <a:cxnLst/>
                  <a:rect l="l" t="t" r="r" b="b"/>
                  <a:pathLst>
                    <a:path>
                      <a:moveTo>
                        <a:pt x="0" y="0"/>
                      </a:moveTo>
                      <a:lnTo>
                        <a:pt x="0" y="0"/>
                      </a:lnTo>
                    </a:path>
                  </a:pathLst>
                </a:custGeom>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65" name="object 168">
                  <a:extLst>
                    <a:ext uri="{FF2B5EF4-FFF2-40B4-BE49-F238E27FC236}">
                      <a16:creationId xmlns:a16="http://schemas.microsoft.com/office/drawing/2014/main" id="{C5838E40-F34A-4716-B966-F0F671CE7549}"/>
                    </a:ext>
                  </a:extLst>
                </p:cNvPr>
                <p:cNvSpPr/>
                <p:nvPr/>
              </p:nvSpPr>
              <p:spPr>
                <a:xfrm>
                  <a:off x="4930064" y="1755200"/>
                  <a:ext cx="108000" cy="108000"/>
                </a:xfrm>
                <a:custGeom>
                  <a:avLst/>
                  <a:gdLst/>
                  <a:ahLst/>
                  <a:cxnLst/>
                  <a:rect l="l" t="t" r="r" b="b"/>
                  <a:pathLst>
                    <a:path>
                      <a:moveTo>
                        <a:pt x="0" y="0"/>
                      </a:moveTo>
                      <a:lnTo>
                        <a:pt x="0" y="0"/>
                      </a:lnTo>
                    </a:path>
                  </a:pathLst>
                </a:custGeom>
                <a:ln w="6350">
                  <a:solidFill>
                    <a:srgbClr val="808285"/>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66" name="object 169">
                  <a:extLst>
                    <a:ext uri="{FF2B5EF4-FFF2-40B4-BE49-F238E27FC236}">
                      <a16:creationId xmlns:a16="http://schemas.microsoft.com/office/drawing/2014/main" id="{B70C0166-543F-4028-874E-8CE8FDF1209A}"/>
                    </a:ext>
                  </a:extLst>
                </p:cNvPr>
                <p:cNvSpPr/>
                <p:nvPr/>
              </p:nvSpPr>
              <p:spPr>
                <a:xfrm>
                  <a:off x="5869660" y="1755200"/>
                  <a:ext cx="108000" cy="108000"/>
                </a:xfrm>
                <a:custGeom>
                  <a:avLst/>
                  <a:gdLst/>
                  <a:ahLst/>
                  <a:cxnLst/>
                  <a:rect l="l" t="t" r="r" b="b"/>
                  <a:pathLst>
                    <a:path>
                      <a:moveTo>
                        <a:pt x="0" y="0"/>
                      </a:moveTo>
                      <a:lnTo>
                        <a:pt x="0" y="0"/>
                      </a:lnTo>
                    </a:path>
                  </a:pathLst>
                </a:custGeom>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69" name="TextBox 168">
                  <a:extLst>
                    <a:ext uri="{FF2B5EF4-FFF2-40B4-BE49-F238E27FC236}">
                      <a16:creationId xmlns:a16="http://schemas.microsoft.com/office/drawing/2014/main" id="{440339F8-20D0-4F33-ACB1-D12D8F9DDC0F}"/>
                    </a:ext>
                  </a:extLst>
                </p:cNvPr>
                <p:cNvSpPr txBox="1"/>
                <p:nvPr/>
              </p:nvSpPr>
              <p:spPr>
                <a:xfrm>
                  <a:off x="2340000" y="1440000"/>
                  <a:ext cx="211596" cy="153888"/>
                </a:xfrm>
                <a:prstGeom prst="rect">
                  <a:avLst/>
                </a:prstGeom>
                <a:noFill/>
              </p:spPr>
              <p:txBody>
                <a:bodyPr vert="horz" wrap="none" lIns="0" tIns="0" rIns="0" bIns="0" rtlCol="0">
                  <a:spAutoFit/>
                </a:bodyPr>
                <a:lstStyle/>
                <a:p>
                  <a:pPr algn="r"/>
                  <a:r>
                    <a:rPr lang="en-GB" sz="1000" dirty="0">
                      <a:solidFill>
                        <a:schemeClr val="tx1">
                          <a:lumMod val="50000"/>
                          <a:lumOff val="50000"/>
                        </a:schemeClr>
                      </a:solidFill>
                    </a:rPr>
                    <a:t>100</a:t>
                  </a:r>
                  <a:endParaRPr lang="en-CH" sz="1000" dirty="0">
                    <a:solidFill>
                      <a:schemeClr val="tx1">
                        <a:lumMod val="50000"/>
                        <a:lumOff val="50000"/>
                      </a:schemeClr>
                    </a:solidFill>
                  </a:endParaRPr>
                </a:p>
              </p:txBody>
            </p:sp>
            <p:sp>
              <p:nvSpPr>
                <p:cNvPr id="170" name="TextBox 169">
                  <a:extLst>
                    <a:ext uri="{FF2B5EF4-FFF2-40B4-BE49-F238E27FC236}">
                      <a16:creationId xmlns:a16="http://schemas.microsoft.com/office/drawing/2014/main" id="{535EDC8C-0DC1-42DC-BB6A-E8B9A1AAFAF7}"/>
                    </a:ext>
                  </a:extLst>
                </p:cNvPr>
                <p:cNvSpPr txBox="1"/>
                <p:nvPr/>
              </p:nvSpPr>
              <p:spPr>
                <a:xfrm>
                  <a:off x="2410532" y="2054004"/>
                  <a:ext cx="141064" cy="153888"/>
                </a:xfrm>
                <a:prstGeom prst="rect">
                  <a:avLst/>
                </a:prstGeom>
                <a:noFill/>
              </p:spPr>
              <p:txBody>
                <a:bodyPr vert="horz" wrap="none" lIns="0" tIns="0" rIns="0" bIns="0" rtlCol="0">
                  <a:spAutoFit/>
                </a:bodyPr>
                <a:lstStyle/>
                <a:p>
                  <a:pPr algn="r"/>
                  <a:r>
                    <a:rPr lang="en-GB" sz="1000" dirty="0">
                      <a:solidFill>
                        <a:schemeClr val="tx1">
                          <a:lumMod val="50000"/>
                          <a:lumOff val="50000"/>
                        </a:schemeClr>
                      </a:solidFill>
                    </a:rPr>
                    <a:t>80</a:t>
                  </a:r>
                  <a:endParaRPr lang="en-CH" sz="1000" dirty="0">
                    <a:solidFill>
                      <a:schemeClr val="tx1">
                        <a:lumMod val="50000"/>
                        <a:lumOff val="50000"/>
                      </a:schemeClr>
                    </a:solidFill>
                  </a:endParaRPr>
                </a:p>
              </p:txBody>
            </p:sp>
            <p:sp>
              <p:nvSpPr>
                <p:cNvPr id="171" name="TextBox 170">
                  <a:extLst>
                    <a:ext uri="{FF2B5EF4-FFF2-40B4-BE49-F238E27FC236}">
                      <a16:creationId xmlns:a16="http://schemas.microsoft.com/office/drawing/2014/main" id="{BCEDAFA7-B91E-41FF-AFB7-4A0083D1A52C}"/>
                    </a:ext>
                  </a:extLst>
                </p:cNvPr>
                <p:cNvSpPr txBox="1"/>
                <p:nvPr/>
              </p:nvSpPr>
              <p:spPr>
                <a:xfrm>
                  <a:off x="2410532" y="2674240"/>
                  <a:ext cx="141064" cy="153888"/>
                </a:xfrm>
                <a:prstGeom prst="rect">
                  <a:avLst/>
                </a:prstGeom>
                <a:noFill/>
              </p:spPr>
              <p:txBody>
                <a:bodyPr vert="horz" wrap="none" lIns="0" tIns="0" rIns="0" bIns="0" rtlCol="0">
                  <a:spAutoFit/>
                </a:bodyPr>
                <a:lstStyle/>
                <a:p>
                  <a:pPr algn="r"/>
                  <a:r>
                    <a:rPr lang="en-GB" sz="1000" dirty="0">
                      <a:solidFill>
                        <a:schemeClr val="tx1">
                          <a:lumMod val="50000"/>
                          <a:lumOff val="50000"/>
                        </a:schemeClr>
                      </a:solidFill>
                    </a:rPr>
                    <a:t>60</a:t>
                  </a:r>
                  <a:endParaRPr lang="en-CH" sz="1000" dirty="0">
                    <a:solidFill>
                      <a:schemeClr val="tx1">
                        <a:lumMod val="50000"/>
                        <a:lumOff val="50000"/>
                      </a:schemeClr>
                    </a:solidFill>
                  </a:endParaRPr>
                </a:p>
              </p:txBody>
            </p:sp>
            <p:sp>
              <p:nvSpPr>
                <p:cNvPr id="172" name="TextBox 171">
                  <a:extLst>
                    <a:ext uri="{FF2B5EF4-FFF2-40B4-BE49-F238E27FC236}">
                      <a16:creationId xmlns:a16="http://schemas.microsoft.com/office/drawing/2014/main" id="{EEF1B22C-2ABE-4B31-BF00-3FB4DE752D65}"/>
                    </a:ext>
                  </a:extLst>
                </p:cNvPr>
                <p:cNvSpPr txBox="1"/>
                <p:nvPr/>
              </p:nvSpPr>
              <p:spPr>
                <a:xfrm>
                  <a:off x="2410532" y="3283614"/>
                  <a:ext cx="141064" cy="153888"/>
                </a:xfrm>
                <a:prstGeom prst="rect">
                  <a:avLst/>
                </a:prstGeom>
                <a:noFill/>
              </p:spPr>
              <p:txBody>
                <a:bodyPr vert="horz" wrap="none" lIns="0" tIns="0" rIns="0" bIns="0" rtlCol="0">
                  <a:spAutoFit/>
                </a:bodyPr>
                <a:lstStyle/>
                <a:p>
                  <a:pPr algn="r"/>
                  <a:r>
                    <a:rPr lang="en-GB" sz="1000" dirty="0">
                      <a:solidFill>
                        <a:schemeClr val="tx1">
                          <a:lumMod val="50000"/>
                          <a:lumOff val="50000"/>
                        </a:schemeClr>
                      </a:solidFill>
                    </a:rPr>
                    <a:t>40</a:t>
                  </a:r>
                  <a:endParaRPr lang="en-CH" sz="1000" dirty="0">
                    <a:solidFill>
                      <a:schemeClr val="tx1">
                        <a:lumMod val="50000"/>
                        <a:lumOff val="50000"/>
                      </a:schemeClr>
                    </a:solidFill>
                  </a:endParaRPr>
                </a:p>
              </p:txBody>
            </p:sp>
            <p:sp>
              <p:nvSpPr>
                <p:cNvPr id="173" name="TextBox 172">
                  <a:extLst>
                    <a:ext uri="{FF2B5EF4-FFF2-40B4-BE49-F238E27FC236}">
                      <a16:creationId xmlns:a16="http://schemas.microsoft.com/office/drawing/2014/main" id="{F25F6A74-5008-48F6-9E2E-DDB76037B59D}"/>
                    </a:ext>
                  </a:extLst>
                </p:cNvPr>
                <p:cNvSpPr txBox="1"/>
                <p:nvPr/>
              </p:nvSpPr>
              <p:spPr>
                <a:xfrm>
                  <a:off x="2410532" y="3907219"/>
                  <a:ext cx="141064" cy="153888"/>
                </a:xfrm>
                <a:prstGeom prst="rect">
                  <a:avLst/>
                </a:prstGeom>
                <a:noFill/>
              </p:spPr>
              <p:txBody>
                <a:bodyPr vert="horz" wrap="none" lIns="0" tIns="0" rIns="0" bIns="0" rtlCol="0">
                  <a:spAutoFit/>
                </a:bodyPr>
                <a:lstStyle/>
                <a:p>
                  <a:pPr algn="r"/>
                  <a:r>
                    <a:rPr lang="en-GB" sz="1000" dirty="0">
                      <a:solidFill>
                        <a:schemeClr val="tx1">
                          <a:lumMod val="50000"/>
                          <a:lumOff val="50000"/>
                        </a:schemeClr>
                      </a:solidFill>
                    </a:rPr>
                    <a:t>20</a:t>
                  </a:r>
                  <a:endParaRPr lang="en-CH" sz="1000" dirty="0">
                    <a:solidFill>
                      <a:schemeClr val="tx1">
                        <a:lumMod val="50000"/>
                        <a:lumOff val="50000"/>
                      </a:schemeClr>
                    </a:solidFill>
                  </a:endParaRPr>
                </a:p>
              </p:txBody>
            </p:sp>
            <p:sp>
              <p:nvSpPr>
                <p:cNvPr id="174" name="TextBox 173">
                  <a:extLst>
                    <a:ext uri="{FF2B5EF4-FFF2-40B4-BE49-F238E27FC236}">
                      <a16:creationId xmlns:a16="http://schemas.microsoft.com/office/drawing/2014/main" id="{E334E299-F444-4F2D-8E91-70979DB9F935}"/>
                    </a:ext>
                  </a:extLst>
                </p:cNvPr>
                <p:cNvSpPr txBox="1"/>
                <p:nvPr/>
              </p:nvSpPr>
              <p:spPr>
                <a:xfrm>
                  <a:off x="2481064" y="4523373"/>
                  <a:ext cx="70532" cy="153888"/>
                </a:xfrm>
                <a:prstGeom prst="rect">
                  <a:avLst/>
                </a:prstGeom>
                <a:noFill/>
              </p:spPr>
              <p:txBody>
                <a:bodyPr vert="horz" wrap="none" lIns="0" tIns="0" rIns="0" bIns="0" rtlCol="0">
                  <a:spAutoFit/>
                </a:bodyPr>
                <a:lstStyle/>
                <a:p>
                  <a:pPr algn="r"/>
                  <a:r>
                    <a:rPr lang="en-GB" sz="1000" dirty="0">
                      <a:solidFill>
                        <a:schemeClr val="tx1">
                          <a:lumMod val="50000"/>
                          <a:lumOff val="50000"/>
                        </a:schemeClr>
                      </a:solidFill>
                    </a:rPr>
                    <a:t>0</a:t>
                  </a:r>
                  <a:endParaRPr lang="en-CH" sz="1000" dirty="0">
                    <a:solidFill>
                      <a:schemeClr val="tx1">
                        <a:lumMod val="50000"/>
                        <a:lumOff val="50000"/>
                      </a:schemeClr>
                    </a:solidFill>
                  </a:endParaRPr>
                </a:p>
              </p:txBody>
            </p:sp>
            <p:cxnSp>
              <p:nvCxnSpPr>
                <p:cNvPr id="193" name="Straight Connector 192">
                  <a:extLst>
                    <a:ext uri="{FF2B5EF4-FFF2-40B4-BE49-F238E27FC236}">
                      <a16:creationId xmlns:a16="http://schemas.microsoft.com/office/drawing/2014/main" id="{7B255FBC-0B64-415D-A31A-E9C958F05B5D}"/>
                    </a:ext>
                  </a:extLst>
                </p:cNvPr>
                <p:cNvCxnSpPr/>
                <p:nvPr/>
              </p:nvCxnSpPr>
              <p:spPr>
                <a:xfrm>
                  <a:off x="7036071" y="2338400"/>
                  <a:ext cx="921600" cy="0"/>
                </a:xfrm>
                <a:prstGeom prst="line">
                  <a:avLst/>
                </a:prstGeom>
                <a:ln w="12700">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3AA89B7F-91CE-45E9-8487-2628394722CC}"/>
                    </a:ext>
                  </a:extLst>
                </p:cNvPr>
                <p:cNvCxnSpPr/>
                <p:nvPr/>
              </p:nvCxnSpPr>
              <p:spPr>
                <a:xfrm>
                  <a:off x="6002871" y="2093600"/>
                  <a:ext cx="921600" cy="0"/>
                </a:xfrm>
                <a:prstGeom prst="line">
                  <a:avLst/>
                </a:prstGeom>
                <a:ln w="12700">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40" name="object 143">
                  <a:extLst>
                    <a:ext uri="{FF2B5EF4-FFF2-40B4-BE49-F238E27FC236}">
                      <a16:creationId xmlns:a16="http://schemas.microsoft.com/office/drawing/2014/main" id="{A126A751-CEB5-41D2-B37F-8CF943342F72}"/>
                    </a:ext>
                  </a:extLst>
                </p:cNvPr>
                <p:cNvSpPr txBox="1"/>
                <p:nvPr/>
              </p:nvSpPr>
              <p:spPr>
                <a:xfrm>
                  <a:off x="3158871" y="2494800"/>
                  <a:ext cx="385893" cy="228268"/>
                </a:xfrm>
                <a:prstGeom prst="rect">
                  <a:avLst/>
                </a:prstGeom>
              </p:spPr>
              <p:txBody>
                <a:bodyPr vert="horz" wrap="square" lIns="0" tIns="12700" rIns="0" bIns="0" rtlCol="0">
                  <a:spAutoFit/>
                </a:bodyPr>
                <a:lstStyle>
                  <a:defPPr>
                    <a:defRPr lang="en-US"/>
                  </a:defPPr>
                  <a:lvl1pPr marL="12700" marR="0" lvl="0" indent="0" defTabSz="914400" eaLnBrk="1" fontAlgn="auto" latinLnBrk="0" hangingPunct="1">
                    <a:lnSpc>
                      <a:spcPct val="100000"/>
                    </a:lnSpc>
                    <a:spcBef>
                      <a:spcPts val="100"/>
                    </a:spcBef>
                    <a:spcAft>
                      <a:spcPts val="0"/>
                    </a:spcAft>
                    <a:buClrTx/>
                    <a:buSzTx/>
                    <a:buFontTx/>
                    <a:buNone/>
                    <a:tabLst/>
                    <a:defRPr kumimoji="0" sz="1400" b="1" i="0" u="none" strike="noStrike" cap="none" spc="-40" normalizeH="0" baseline="0">
                      <a:ln>
                        <a:noFill/>
                      </a:ln>
                      <a:effectLst/>
                      <a:uLnTx/>
                      <a:uFillTx/>
                      <a:latin typeface="Arial"/>
                      <a:cs typeface="Arial"/>
                    </a:defRPr>
                  </a:lvl1pPr>
                </a:lstStyle>
                <a:p>
                  <a:r>
                    <a:rPr b="0" dirty="0">
                      <a:solidFill>
                        <a:srgbClr val="00AEEF"/>
                      </a:solidFill>
                    </a:rPr>
                    <a:t>59%</a:t>
                  </a:r>
                </a:p>
              </p:txBody>
            </p:sp>
            <p:sp>
              <p:nvSpPr>
                <p:cNvPr id="129" name="object 132">
                  <a:extLst>
                    <a:ext uri="{FF2B5EF4-FFF2-40B4-BE49-F238E27FC236}">
                      <a16:creationId xmlns:a16="http://schemas.microsoft.com/office/drawing/2014/main" id="{2359F3E8-2499-4D33-9855-10D7168657B5}"/>
                    </a:ext>
                  </a:extLst>
                </p:cNvPr>
                <p:cNvSpPr/>
                <p:nvPr/>
              </p:nvSpPr>
              <p:spPr>
                <a:xfrm>
                  <a:off x="7518601" y="2994483"/>
                  <a:ext cx="450215" cy="592455"/>
                </a:xfrm>
                <a:custGeom>
                  <a:avLst/>
                  <a:gdLst/>
                  <a:ahLst/>
                  <a:cxnLst/>
                  <a:rect l="l" t="t" r="r" b="b"/>
                  <a:pathLst>
                    <a:path w="450214" h="592454">
                      <a:moveTo>
                        <a:pt x="0" y="592201"/>
                      </a:moveTo>
                      <a:lnTo>
                        <a:pt x="449999" y="0"/>
                      </a:lnTo>
                    </a:path>
                  </a:pathLst>
                </a:custGeom>
                <a:ln w="38100">
                  <a:solidFill>
                    <a:srgbClr val="00AEEF"/>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132" name="object 135">
                  <a:extLst>
                    <a:ext uri="{FF2B5EF4-FFF2-40B4-BE49-F238E27FC236}">
                      <a16:creationId xmlns:a16="http://schemas.microsoft.com/office/drawing/2014/main" id="{1CA162D0-C754-40E8-86FE-846371308B07}"/>
                    </a:ext>
                  </a:extLst>
                </p:cNvPr>
                <p:cNvSpPr/>
                <p:nvPr/>
              </p:nvSpPr>
              <p:spPr>
                <a:xfrm>
                  <a:off x="6019201" y="2521090"/>
                  <a:ext cx="916305" cy="1153795"/>
                </a:xfrm>
                <a:custGeom>
                  <a:avLst/>
                  <a:gdLst/>
                  <a:ahLst/>
                  <a:cxnLst/>
                  <a:rect l="l" t="t" r="r" b="b"/>
                  <a:pathLst>
                    <a:path w="916304" h="1153795">
                      <a:moveTo>
                        <a:pt x="0" y="1153795"/>
                      </a:moveTo>
                      <a:lnTo>
                        <a:pt x="457200" y="750595"/>
                      </a:lnTo>
                      <a:lnTo>
                        <a:pt x="916203" y="0"/>
                      </a:lnTo>
                    </a:path>
                  </a:pathLst>
                </a:custGeom>
                <a:ln w="38100">
                  <a:solidFill>
                    <a:srgbClr val="00AEEF"/>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135" name="object 138">
                  <a:extLst>
                    <a:ext uri="{FF2B5EF4-FFF2-40B4-BE49-F238E27FC236}">
                      <a16:creationId xmlns:a16="http://schemas.microsoft.com/office/drawing/2014/main" id="{2CA0B25A-39F2-419D-8284-64EDF68215D3}"/>
                    </a:ext>
                  </a:extLst>
                </p:cNvPr>
                <p:cNvSpPr/>
                <p:nvPr/>
              </p:nvSpPr>
              <p:spPr>
                <a:xfrm>
                  <a:off x="4966200" y="2157485"/>
                  <a:ext cx="937894" cy="934719"/>
                </a:xfrm>
                <a:custGeom>
                  <a:avLst/>
                  <a:gdLst/>
                  <a:ahLst/>
                  <a:cxnLst/>
                  <a:rect l="l" t="t" r="r" b="b"/>
                  <a:pathLst>
                    <a:path w="937895" h="934719">
                      <a:moveTo>
                        <a:pt x="0" y="934199"/>
                      </a:moveTo>
                      <a:lnTo>
                        <a:pt x="467995" y="440994"/>
                      </a:lnTo>
                      <a:lnTo>
                        <a:pt x="937793" y="0"/>
                      </a:lnTo>
                    </a:path>
                  </a:pathLst>
                </a:custGeom>
                <a:ln w="38100">
                  <a:solidFill>
                    <a:srgbClr val="00AEEF"/>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92" name="object 95">
                  <a:extLst>
                    <a:ext uri="{FF2B5EF4-FFF2-40B4-BE49-F238E27FC236}">
                      <a16:creationId xmlns:a16="http://schemas.microsoft.com/office/drawing/2014/main" id="{444B22F2-8FCD-4001-BE53-AD6427F33057}"/>
                    </a:ext>
                  </a:extLst>
                </p:cNvPr>
                <p:cNvSpPr/>
                <p:nvPr/>
              </p:nvSpPr>
              <p:spPr>
                <a:xfrm>
                  <a:off x="2894401" y="2758691"/>
                  <a:ext cx="925194" cy="158750"/>
                </a:xfrm>
                <a:custGeom>
                  <a:avLst/>
                  <a:gdLst/>
                  <a:ahLst/>
                  <a:cxnLst/>
                  <a:rect l="l" t="t" r="r" b="b"/>
                  <a:pathLst>
                    <a:path w="925194" h="158750">
                      <a:moveTo>
                        <a:pt x="0" y="43192"/>
                      </a:moveTo>
                      <a:lnTo>
                        <a:pt x="462597" y="0"/>
                      </a:lnTo>
                      <a:lnTo>
                        <a:pt x="925194" y="158394"/>
                      </a:lnTo>
                    </a:path>
                  </a:pathLst>
                </a:custGeom>
                <a:ln w="50800">
                  <a:solidFill>
                    <a:srgbClr val="00AEEF"/>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68" name="object 71">
                  <a:extLst>
                    <a:ext uri="{FF2B5EF4-FFF2-40B4-BE49-F238E27FC236}">
                      <a16:creationId xmlns:a16="http://schemas.microsoft.com/office/drawing/2014/main" id="{04623A6F-9E50-43AC-AA6C-4A38BC8871F7}"/>
                    </a:ext>
                  </a:extLst>
                </p:cNvPr>
                <p:cNvSpPr/>
                <p:nvPr/>
              </p:nvSpPr>
              <p:spPr>
                <a:xfrm>
                  <a:off x="3766843" y="286442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rgbClr val="00AEEF"/>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70" name="object 73">
                  <a:extLst>
                    <a:ext uri="{FF2B5EF4-FFF2-40B4-BE49-F238E27FC236}">
                      <a16:creationId xmlns:a16="http://schemas.microsoft.com/office/drawing/2014/main" id="{F89A7972-F9DE-487D-949F-212470208391}"/>
                    </a:ext>
                  </a:extLst>
                </p:cNvPr>
                <p:cNvSpPr/>
                <p:nvPr/>
              </p:nvSpPr>
              <p:spPr>
                <a:xfrm>
                  <a:off x="2831688" y="2745617"/>
                  <a:ext cx="108000" cy="108000"/>
                </a:xfrm>
                <a:custGeom>
                  <a:avLst/>
                  <a:gdLst/>
                  <a:ahLst/>
                  <a:cxnLst/>
                  <a:rect l="l" t="t" r="r" b="b"/>
                  <a:pathLst>
                    <a:path w="44450" h="44450">
                      <a:moveTo>
                        <a:pt x="0" y="44056"/>
                      </a:moveTo>
                      <a:lnTo>
                        <a:pt x="44056" y="44056"/>
                      </a:lnTo>
                      <a:lnTo>
                        <a:pt x="44056" y="0"/>
                      </a:lnTo>
                      <a:lnTo>
                        <a:pt x="0" y="0"/>
                      </a:lnTo>
                      <a:lnTo>
                        <a:pt x="0" y="44056"/>
                      </a:lnTo>
                      <a:close/>
                    </a:path>
                  </a:pathLst>
                </a:custGeom>
                <a:solidFill>
                  <a:srgbClr val="00AEEF"/>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94" name="object 97">
                  <a:extLst>
                    <a:ext uri="{FF2B5EF4-FFF2-40B4-BE49-F238E27FC236}">
                      <a16:creationId xmlns:a16="http://schemas.microsoft.com/office/drawing/2014/main" id="{7A1F83CA-2B7E-4032-B648-4608BCF1244D}"/>
                    </a:ext>
                  </a:extLst>
                </p:cNvPr>
                <p:cNvSpPr/>
                <p:nvPr/>
              </p:nvSpPr>
              <p:spPr>
                <a:xfrm>
                  <a:off x="3302016" y="2709196"/>
                  <a:ext cx="108000" cy="108000"/>
                </a:xfrm>
                <a:custGeom>
                  <a:avLst/>
                  <a:gdLst/>
                  <a:ahLst/>
                  <a:cxnLst/>
                  <a:rect l="l" t="t" r="r" b="b"/>
                  <a:pathLst>
                    <a:path w="38100" h="38100">
                      <a:moveTo>
                        <a:pt x="18846" y="37706"/>
                      </a:moveTo>
                      <a:lnTo>
                        <a:pt x="26174" y="36222"/>
                      </a:lnTo>
                      <a:lnTo>
                        <a:pt x="32165" y="32178"/>
                      </a:lnTo>
                      <a:lnTo>
                        <a:pt x="36209" y="26187"/>
                      </a:lnTo>
                      <a:lnTo>
                        <a:pt x="37693" y="18859"/>
                      </a:lnTo>
                      <a:lnTo>
                        <a:pt x="36209" y="11524"/>
                      </a:lnTo>
                      <a:lnTo>
                        <a:pt x="32165" y="5529"/>
                      </a:lnTo>
                      <a:lnTo>
                        <a:pt x="26174" y="1484"/>
                      </a:lnTo>
                      <a:lnTo>
                        <a:pt x="18846" y="0"/>
                      </a:lnTo>
                      <a:lnTo>
                        <a:pt x="11519" y="1484"/>
                      </a:lnTo>
                      <a:lnTo>
                        <a:pt x="5527" y="5529"/>
                      </a:lnTo>
                      <a:lnTo>
                        <a:pt x="1483" y="11524"/>
                      </a:lnTo>
                      <a:lnTo>
                        <a:pt x="0" y="18859"/>
                      </a:lnTo>
                      <a:lnTo>
                        <a:pt x="1483" y="26187"/>
                      </a:lnTo>
                      <a:lnTo>
                        <a:pt x="5527" y="32178"/>
                      </a:lnTo>
                      <a:lnTo>
                        <a:pt x="11519" y="36222"/>
                      </a:lnTo>
                      <a:lnTo>
                        <a:pt x="18846" y="37706"/>
                      </a:lnTo>
                      <a:close/>
                    </a:path>
                  </a:pathLst>
                </a:custGeom>
                <a:solidFill>
                  <a:schemeClr val="bg1"/>
                </a:solidFill>
                <a:ln w="6350">
                  <a:solidFill>
                    <a:srgbClr val="00AEEF"/>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71" name="object 74">
                  <a:extLst>
                    <a:ext uri="{FF2B5EF4-FFF2-40B4-BE49-F238E27FC236}">
                      <a16:creationId xmlns:a16="http://schemas.microsoft.com/office/drawing/2014/main" id="{366178E2-3FD9-49CC-9F42-CB4819A49F2F}"/>
                    </a:ext>
                  </a:extLst>
                </p:cNvPr>
                <p:cNvSpPr/>
                <p:nvPr/>
              </p:nvSpPr>
              <p:spPr>
                <a:xfrm>
                  <a:off x="4908888" y="3044422"/>
                  <a:ext cx="108000" cy="108000"/>
                </a:xfrm>
                <a:custGeom>
                  <a:avLst/>
                  <a:gdLst/>
                  <a:ahLst/>
                  <a:cxnLst/>
                  <a:rect l="l" t="t" r="r" b="b"/>
                  <a:pathLst>
                    <a:path w="44450" h="44450">
                      <a:moveTo>
                        <a:pt x="0" y="44056"/>
                      </a:moveTo>
                      <a:lnTo>
                        <a:pt x="44056" y="44056"/>
                      </a:lnTo>
                      <a:lnTo>
                        <a:pt x="44056" y="0"/>
                      </a:lnTo>
                      <a:lnTo>
                        <a:pt x="0" y="0"/>
                      </a:lnTo>
                      <a:lnTo>
                        <a:pt x="0" y="44056"/>
                      </a:lnTo>
                      <a:close/>
                    </a:path>
                  </a:pathLst>
                </a:custGeom>
                <a:solidFill>
                  <a:srgbClr val="00AEEF"/>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95" name="object 98">
                  <a:extLst>
                    <a:ext uri="{FF2B5EF4-FFF2-40B4-BE49-F238E27FC236}">
                      <a16:creationId xmlns:a16="http://schemas.microsoft.com/office/drawing/2014/main" id="{676F87F9-14AE-4047-B8DD-30B2E55D7AF7}"/>
                    </a:ext>
                  </a:extLst>
                </p:cNvPr>
                <p:cNvSpPr/>
                <p:nvPr/>
              </p:nvSpPr>
              <p:spPr>
                <a:xfrm>
                  <a:off x="5848492" y="2103970"/>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rgbClr val="00AEEF"/>
                </a:solidFill>
                <a:ln w="3175">
                  <a:solidFill>
                    <a:schemeClr val="bg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137" name="object 140">
                  <a:extLst>
                    <a:ext uri="{FF2B5EF4-FFF2-40B4-BE49-F238E27FC236}">
                      <a16:creationId xmlns:a16="http://schemas.microsoft.com/office/drawing/2014/main" id="{CC8D7B34-774F-4D67-9420-42563AB5767A}"/>
                    </a:ext>
                  </a:extLst>
                </p:cNvPr>
                <p:cNvSpPr/>
                <p:nvPr/>
              </p:nvSpPr>
              <p:spPr>
                <a:xfrm>
                  <a:off x="5380067" y="2547196"/>
                  <a:ext cx="108000" cy="108000"/>
                </a:xfrm>
                <a:custGeom>
                  <a:avLst/>
                  <a:gdLst/>
                  <a:ahLst/>
                  <a:cxnLst/>
                  <a:rect l="l" t="t" r="r" b="b"/>
                  <a:pathLst>
                    <a:path w="38100" h="38100">
                      <a:moveTo>
                        <a:pt x="18846" y="37706"/>
                      </a:moveTo>
                      <a:lnTo>
                        <a:pt x="26174" y="36222"/>
                      </a:lnTo>
                      <a:lnTo>
                        <a:pt x="32165" y="32178"/>
                      </a:lnTo>
                      <a:lnTo>
                        <a:pt x="36209" y="26187"/>
                      </a:lnTo>
                      <a:lnTo>
                        <a:pt x="37693" y="18859"/>
                      </a:lnTo>
                      <a:lnTo>
                        <a:pt x="36209" y="11524"/>
                      </a:lnTo>
                      <a:lnTo>
                        <a:pt x="32165" y="5529"/>
                      </a:lnTo>
                      <a:lnTo>
                        <a:pt x="26174" y="1484"/>
                      </a:lnTo>
                      <a:lnTo>
                        <a:pt x="18846" y="0"/>
                      </a:lnTo>
                      <a:lnTo>
                        <a:pt x="11519" y="1484"/>
                      </a:lnTo>
                      <a:lnTo>
                        <a:pt x="5527" y="5529"/>
                      </a:lnTo>
                      <a:lnTo>
                        <a:pt x="1483" y="11524"/>
                      </a:lnTo>
                      <a:lnTo>
                        <a:pt x="0" y="18859"/>
                      </a:lnTo>
                      <a:lnTo>
                        <a:pt x="1483" y="26187"/>
                      </a:lnTo>
                      <a:lnTo>
                        <a:pt x="5527" y="32178"/>
                      </a:lnTo>
                      <a:lnTo>
                        <a:pt x="11519" y="36222"/>
                      </a:lnTo>
                      <a:lnTo>
                        <a:pt x="18846" y="37706"/>
                      </a:lnTo>
                      <a:close/>
                    </a:path>
                  </a:pathLst>
                </a:custGeom>
                <a:solidFill>
                  <a:schemeClr val="bg1"/>
                </a:solidFill>
                <a:ln w="6350">
                  <a:solidFill>
                    <a:srgbClr val="00AEEF"/>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72" name="object 75">
                  <a:extLst>
                    <a:ext uri="{FF2B5EF4-FFF2-40B4-BE49-F238E27FC236}">
                      <a16:creationId xmlns:a16="http://schemas.microsoft.com/office/drawing/2014/main" id="{7381B5B2-83F2-47C0-A805-5E21ADA5613D}"/>
                    </a:ext>
                  </a:extLst>
                </p:cNvPr>
                <p:cNvSpPr/>
                <p:nvPr/>
              </p:nvSpPr>
              <p:spPr>
                <a:xfrm>
                  <a:off x="5948433" y="3631226"/>
                  <a:ext cx="108000" cy="108000"/>
                </a:xfrm>
                <a:custGeom>
                  <a:avLst/>
                  <a:gdLst/>
                  <a:ahLst/>
                  <a:cxnLst/>
                  <a:rect l="l" t="t" r="r" b="b"/>
                  <a:pathLst>
                    <a:path w="44450" h="44450">
                      <a:moveTo>
                        <a:pt x="0" y="44056"/>
                      </a:moveTo>
                      <a:lnTo>
                        <a:pt x="44056" y="44056"/>
                      </a:lnTo>
                      <a:lnTo>
                        <a:pt x="44056" y="0"/>
                      </a:lnTo>
                      <a:lnTo>
                        <a:pt x="0" y="0"/>
                      </a:lnTo>
                      <a:lnTo>
                        <a:pt x="0" y="44056"/>
                      </a:lnTo>
                      <a:close/>
                    </a:path>
                  </a:pathLst>
                </a:custGeom>
                <a:solidFill>
                  <a:srgbClr val="00AEEF"/>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127" name="object 130">
                  <a:extLst>
                    <a:ext uri="{FF2B5EF4-FFF2-40B4-BE49-F238E27FC236}">
                      <a16:creationId xmlns:a16="http://schemas.microsoft.com/office/drawing/2014/main" id="{D18E66A0-FC10-4EAF-ACC4-B03E384BA294}"/>
                    </a:ext>
                  </a:extLst>
                </p:cNvPr>
                <p:cNvSpPr/>
                <p:nvPr/>
              </p:nvSpPr>
              <p:spPr>
                <a:xfrm>
                  <a:off x="6880841" y="2468419"/>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rgbClr val="00AEEF"/>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134" name="object 137">
                  <a:extLst>
                    <a:ext uri="{FF2B5EF4-FFF2-40B4-BE49-F238E27FC236}">
                      <a16:creationId xmlns:a16="http://schemas.microsoft.com/office/drawing/2014/main" id="{466F1AED-1E15-4C5E-87D6-CCCC594DFC0A}"/>
                    </a:ext>
                  </a:extLst>
                </p:cNvPr>
                <p:cNvSpPr/>
                <p:nvPr/>
              </p:nvSpPr>
              <p:spPr>
                <a:xfrm>
                  <a:off x="6420466" y="3223146"/>
                  <a:ext cx="108000" cy="108000"/>
                </a:xfrm>
                <a:custGeom>
                  <a:avLst/>
                  <a:gdLst/>
                  <a:ahLst/>
                  <a:cxnLst/>
                  <a:rect l="l" t="t" r="r" b="b"/>
                  <a:pathLst>
                    <a:path w="38100" h="38100">
                      <a:moveTo>
                        <a:pt x="18846" y="37706"/>
                      </a:moveTo>
                      <a:lnTo>
                        <a:pt x="26174" y="36222"/>
                      </a:lnTo>
                      <a:lnTo>
                        <a:pt x="32165" y="32178"/>
                      </a:lnTo>
                      <a:lnTo>
                        <a:pt x="36209" y="26187"/>
                      </a:lnTo>
                      <a:lnTo>
                        <a:pt x="37693" y="18859"/>
                      </a:lnTo>
                      <a:lnTo>
                        <a:pt x="36209" y="11524"/>
                      </a:lnTo>
                      <a:lnTo>
                        <a:pt x="32165" y="5529"/>
                      </a:lnTo>
                      <a:lnTo>
                        <a:pt x="26174" y="1484"/>
                      </a:lnTo>
                      <a:lnTo>
                        <a:pt x="18846" y="0"/>
                      </a:lnTo>
                      <a:lnTo>
                        <a:pt x="11519" y="1484"/>
                      </a:lnTo>
                      <a:lnTo>
                        <a:pt x="5527" y="5529"/>
                      </a:lnTo>
                      <a:lnTo>
                        <a:pt x="1483" y="11524"/>
                      </a:lnTo>
                      <a:lnTo>
                        <a:pt x="0" y="18859"/>
                      </a:lnTo>
                      <a:lnTo>
                        <a:pt x="1483" y="26187"/>
                      </a:lnTo>
                      <a:lnTo>
                        <a:pt x="5527" y="32178"/>
                      </a:lnTo>
                      <a:lnTo>
                        <a:pt x="11519" y="36222"/>
                      </a:lnTo>
                      <a:lnTo>
                        <a:pt x="18846" y="37706"/>
                      </a:lnTo>
                      <a:close/>
                    </a:path>
                  </a:pathLst>
                </a:custGeom>
                <a:solidFill>
                  <a:schemeClr val="bg1"/>
                </a:solidFill>
                <a:ln w="6350">
                  <a:solidFill>
                    <a:srgbClr val="00AEEF"/>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128" name="object 131">
                  <a:extLst>
                    <a:ext uri="{FF2B5EF4-FFF2-40B4-BE49-F238E27FC236}">
                      <a16:creationId xmlns:a16="http://schemas.microsoft.com/office/drawing/2014/main" id="{475B967B-74DD-4913-A329-67FDEBAC7076}"/>
                    </a:ext>
                  </a:extLst>
                </p:cNvPr>
                <p:cNvSpPr/>
                <p:nvPr/>
              </p:nvSpPr>
              <p:spPr>
                <a:xfrm>
                  <a:off x="7918492" y="2936422"/>
                  <a:ext cx="108000" cy="108000"/>
                </a:xfrm>
                <a:custGeom>
                  <a:avLst/>
                  <a:gdLst/>
                  <a:ahLst/>
                  <a:cxnLst/>
                  <a:rect l="l" t="t" r="r" b="b"/>
                  <a:pathLst>
                    <a:path w="44450" h="44450">
                      <a:moveTo>
                        <a:pt x="22021" y="0"/>
                      </a:moveTo>
                      <a:lnTo>
                        <a:pt x="13448" y="1731"/>
                      </a:lnTo>
                      <a:lnTo>
                        <a:pt x="6448" y="6454"/>
                      </a:lnTo>
                      <a:lnTo>
                        <a:pt x="1729" y="13458"/>
                      </a:lnTo>
                      <a:lnTo>
                        <a:pt x="0" y="22034"/>
                      </a:lnTo>
                      <a:lnTo>
                        <a:pt x="1729" y="30608"/>
                      </a:lnTo>
                      <a:lnTo>
                        <a:pt x="6448" y="37607"/>
                      </a:lnTo>
                      <a:lnTo>
                        <a:pt x="13448" y="42326"/>
                      </a:lnTo>
                      <a:lnTo>
                        <a:pt x="22021" y="44056"/>
                      </a:lnTo>
                      <a:lnTo>
                        <a:pt x="30595" y="42326"/>
                      </a:lnTo>
                      <a:lnTo>
                        <a:pt x="37595" y="37607"/>
                      </a:lnTo>
                      <a:lnTo>
                        <a:pt x="42313" y="30608"/>
                      </a:lnTo>
                      <a:lnTo>
                        <a:pt x="44043" y="22034"/>
                      </a:lnTo>
                      <a:lnTo>
                        <a:pt x="42313" y="13458"/>
                      </a:lnTo>
                      <a:lnTo>
                        <a:pt x="37595" y="6454"/>
                      </a:lnTo>
                      <a:lnTo>
                        <a:pt x="30595" y="1731"/>
                      </a:lnTo>
                      <a:lnTo>
                        <a:pt x="22021" y="0"/>
                      </a:lnTo>
                      <a:close/>
                    </a:path>
                  </a:pathLst>
                </a:custGeom>
                <a:solidFill>
                  <a:srgbClr val="00AEEF"/>
                </a:solidFill>
                <a:ln w="3175">
                  <a:solidFill>
                    <a:schemeClr val="bg1"/>
                  </a:solidFill>
                </a:ln>
              </p:spPr>
              <p:txBody>
                <a:bodyPr wrap="square" lIns="0" tIns="0" rIns="0" bIns="0" rtlCol="0"/>
                <a:lstStyle/>
                <a:p>
                  <a:pPr fontAlgn="auto">
                    <a:spcBef>
                      <a:spcPts val="0"/>
                    </a:spcBef>
                    <a:spcAft>
                      <a:spcPts val="0"/>
                    </a:spcAft>
                  </a:pPr>
                  <a:endParaRPr>
                    <a:solidFill>
                      <a:prstClr val="black"/>
                    </a:solidFill>
                    <a:latin typeface="Calibri"/>
                  </a:endParaRPr>
                </a:p>
              </p:txBody>
            </p:sp>
            <p:sp>
              <p:nvSpPr>
                <p:cNvPr id="131" name="object 134">
                  <a:extLst>
                    <a:ext uri="{FF2B5EF4-FFF2-40B4-BE49-F238E27FC236}">
                      <a16:creationId xmlns:a16="http://schemas.microsoft.com/office/drawing/2014/main" id="{9CC2CC4B-5BD9-4B3F-B6B3-D43635E3CD11}"/>
                    </a:ext>
                  </a:extLst>
                </p:cNvPr>
                <p:cNvSpPr/>
                <p:nvPr/>
              </p:nvSpPr>
              <p:spPr>
                <a:xfrm>
                  <a:off x="7455466" y="3544394"/>
                  <a:ext cx="108000" cy="108000"/>
                </a:xfrm>
                <a:custGeom>
                  <a:avLst/>
                  <a:gdLst/>
                  <a:ahLst/>
                  <a:cxnLst/>
                  <a:rect l="l" t="t" r="r" b="b"/>
                  <a:pathLst>
                    <a:path w="38100" h="38100">
                      <a:moveTo>
                        <a:pt x="18846" y="37706"/>
                      </a:moveTo>
                      <a:lnTo>
                        <a:pt x="26174" y="36222"/>
                      </a:lnTo>
                      <a:lnTo>
                        <a:pt x="32165" y="32178"/>
                      </a:lnTo>
                      <a:lnTo>
                        <a:pt x="36209" y="26187"/>
                      </a:lnTo>
                      <a:lnTo>
                        <a:pt x="37693" y="18859"/>
                      </a:lnTo>
                      <a:lnTo>
                        <a:pt x="36209" y="11524"/>
                      </a:lnTo>
                      <a:lnTo>
                        <a:pt x="32165" y="5529"/>
                      </a:lnTo>
                      <a:lnTo>
                        <a:pt x="26174" y="1484"/>
                      </a:lnTo>
                      <a:lnTo>
                        <a:pt x="18846" y="0"/>
                      </a:lnTo>
                      <a:lnTo>
                        <a:pt x="11519" y="1484"/>
                      </a:lnTo>
                      <a:lnTo>
                        <a:pt x="5527" y="5529"/>
                      </a:lnTo>
                      <a:lnTo>
                        <a:pt x="1483" y="11524"/>
                      </a:lnTo>
                      <a:lnTo>
                        <a:pt x="0" y="18859"/>
                      </a:lnTo>
                      <a:lnTo>
                        <a:pt x="1483" y="26187"/>
                      </a:lnTo>
                      <a:lnTo>
                        <a:pt x="5527" y="32178"/>
                      </a:lnTo>
                      <a:lnTo>
                        <a:pt x="11519" y="36222"/>
                      </a:lnTo>
                      <a:lnTo>
                        <a:pt x="18846" y="37706"/>
                      </a:lnTo>
                      <a:close/>
                    </a:path>
                  </a:pathLst>
                </a:custGeom>
                <a:solidFill>
                  <a:schemeClr val="bg1"/>
                </a:solidFill>
                <a:ln w="6350">
                  <a:solidFill>
                    <a:srgbClr val="00AEEF"/>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grpSp>
        </p:grpSp>
      </p:grpSp>
    </p:spTree>
    <p:extLst>
      <p:ext uri="{BB962C8B-B14F-4D97-AF65-F5344CB8AC3E}">
        <p14:creationId xmlns:p14="http://schemas.microsoft.com/office/powerpoint/2010/main" val="20362155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340DB61-99BD-4048-981D-8546218ACB4B}"/>
              </a:ext>
            </a:extLst>
          </p:cNvPr>
          <p:cNvGrpSpPr/>
          <p:nvPr/>
        </p:nvGrpSpPr>
        <p:grpSpPr>
          <a:xfrm>
            <a:off x="0" y="0"/>
            <a:ext cx="10285200" cy="6276932"/>
            <a:chOff x="0" y="0"/>
            <a:chExt cx="10285200" cy="6276932"/>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r>
                <a:rPr lang="ja-JP" altLang="en-US" sz="2400" kern="100" dirty="0">
                  <a:solidFill>
                    <a:prstClr val="white"/>
                  </a:solidFill>
                  <a:latin typeface="Arial" panose="020B0604020202020204" pitchFamily="34" charset="0"/>
                  <a:cs typeface="Arial" panose="020B0604020202020204" pitchFamily="34" charset="0"/>
                </a:rPr>
                <a:t>世界保健機関（</a:t>
              </a:r>
              <a:r>
                <a:rPr lang="en-US" altLang="ja-JP" sz="2400" kern="100" dirty="0">
                  <a:solidFill>
                    <a:prstClr val="white"/>
                  </a:solidFill>
                  <a:latin typeface="Arial" panose="020B0604020202020204" pitchFamily="34" charset="0"/>
                  <a:cs typeface="Arial" panose="020B0604020202020204" pitchFamily="34" charset="0"/>
                </a:rPr>
                <a:t>WHO</a:t>
              </a:r>
              <a:r>
                <a:rPr lang="ja-JP" altLang="en-US" sz="2400" kern="100" dirty="0">
                  <a:solidFill>
                    <a:prstClr val="white"/>
                  </a:solidFill>
                  <a:latin typeface="Arial" panose="020B0604020202020204" pitchFamily="34" charset="0"/>
                  <a:cs typeface="Arial" panose="020B0604020202020204" pitchFamily="34" charset="0"/>
                </a:rPr>
                <a:t>）</a:t>
              </a:r>
              <a:r>
                <a:rPr lang="en-US" altLang="ja-JP" sz="2400" kern="100" dirty="0" err="1">
                  <a:solidFill>
                    <a:prstClr val="white"/>
                  </a:solidFill>
                  <a:latin typeface="Arial" panose="020B0604020202020204" pitchFamily="34" charset="0"/>
                  <a:cs typeface="Arial" panose="020B0604020202020204" pitchFamily="34" charset="0"/>
                </a:rPr>
                <a:t>PrEP</a:t>
              </a:r>
              <a:r>
                <a:rPr lang="ja-JP" altLang="en-US" sz="2400" kern="100" dirty="0">
                  <a:solidFill>
                    <a:prstClr val="white"/>
                  </a:solidFill>
                  <a:latin typeface="Arial" panose="020B0604020202020204" pitchFamily="34" charset="0"/>
                  <a:cs typeface="Arial" panose="020B0604020202020204" pitchFamily="34" charset="0"/>
                </a:rPr>
                <a:t>勧告の採用およびガイドライン策定状況、</a:t>
              </a:r>
              <a:r>
                <a:rPr lang="en-US" altLang="ja-JP" sz="2400" kern="100" dirty="0">
                  <a:solidFill>
                    <a:prstClr val="white"/>
                  </a:solidFill>
                  <a:latin typeface="Arial" panose="020B0604020202020204" pitchFamily="34" charset="0"/>
                  <a:cs typeface="Arial" panose="020B0604020202020204" pitchFamily="34" charset="0"/>
                </a:rPr>
                <a:t>2018</a:t>
              </a:r>
              <a:endParaRPr kumimoji="0" lang="en-CH" sz="2400" b="0" i="0" u="none" strike="noStrike" kern="1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2" name="Rectangle 21">
              <a:extLst>
                <a:ext uri="{FF2B5EF4-FFF2-40B4-BE49-F238E27FC236}">
                  <a16:creationId xmlns:a16="http://schemas.microsoft.com/office/drawing/2014/main" id="{14E3AECC-C223-4008-8128-B22FA9776144}"/>
                </a:ext>
              </a:extLst>
            </p:cNvPr>
            <p:cNvSpPr/>
            <p:nvPr/>
          </p:nvSpPr>
          <p:spPr>
            <a:xfrm>
              <a:off x="360000" y="5907600"/>
              <a:ext cx="6943740" cy="369332"/>
            </a:xfrm>
            <a:prstGeom prst="rect">
              <a:avLst/>
            </a:prstGeom>
          </p:spPr>
          <p:txBody>
            <a:bodyPr wrap="square" lIns="0" tIns="0" rIns="0" bIns="0">
              <a:spAutoFit/>
            </a:bodyPr>
            <a:lstStyle/>
            <a:p>
              <a:pPr lvl="0">
                <a:defRPr/>
              </a:pP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a:t>
              </a:r>
              <a:r>
                <a:rPr lang="fr-CH" sz="800" dirty="0">
                  <a:solidFill>
                    <a:prstClr val="black"/>
                  </a:solidFill>
                  <a:latin typeface="Arial" panose="020B0604020202020204" pitchFamily="34" charset="0"/>
                  <a:cs typeface="Arial" panose="020B0604020202020204" pitchFamily="34" charset="0"/>
                </a:rPr>
                <a:t>: 2019 National </a:t>
              </a:r>
              <a:r>
                <a:rPr lang="fr-CH" sz="800" dirty="0" err="1">
                  <a:solidFill>
                    <a:prstClr val="black"/>
                  </a:solidFill>
                  <a:latin typeface="Arial" panose="020B0604020202020204" pitchFamily="34" charset="0"/>
                  <a:cs typeface="Arial" panose="020B0604020202020204" pitchFamily="34" charset="0"/>
                </a:rPr>
                <a:t>Commitments</a:t>
              </a:r>
              <a:r>
                <a:rPr lang="fr-CH" sz="800" dirty="0">
                  <a:solidFill>
                    <a:prstClr val="black"/>
                  </a:solidFill>
                  <a:latin typeface="Arial" panose="020B0604020202020204" pitchFamily="34" charset="0"/>
                  <a:cs typeface="Arial" panose="020B0604020202020204" pitchFamily="34" charset="0"/>
                </a:rPr>
                <a:t> and Policy Instrument; Hodges-</a:t>
              </a:r>
              <a:r>
                <a:rPr lang="fr-CH" sz="800" dirty="0" err="1">
                  <a:solidFill>
                    <a:prstClr val="black"/>
                  </a:solidFill>
                  <a:latin typeface="Arial" panose="020B0604020202020204" pitchFamily="34" charset="0"/>
                  <a:cs typeface="Arial" panose="020B0604020202020204" pitchFamily="34" charset="0"/>
                </a:rPr>
                <a:t>Mameletzis</a:t>
              </a:r>
              <a:r>
                <a:rPr lang="fr-CH" sz="800" dirty="0">
                  <a:solidFill>
                    <a:prstClr val="black"/>
                  </a:solidFill>
                  <a:latin typeface="Arial" panose="020B0604020202020204" pitchFamily="34" charset="0"/>
                  <a:cs typeface="Arial" panose="020B0604020202020204" pitchFamily="34" charset="0"/>
                </a:rPr>
                <a:t> I, </a:t>
              </a:r>
              <a:r>
                <a:rPr lang="fr-CH" sz="800" dirty="0" err="1">
                  <a:solidFill>
                    <a:prstClr val="black"/>
                  </a:solidFill>
                  <a:latin typeface="Arial" panose="020B0604020202020204" pitchFamily="34" charset="0"/>
                  <a:cs typeface="Arial" panose="020B0604020202020204" pitchFamily="34" charset="0"/>
                </a:rPr>
                <a:t>Dalal</a:t>
              </a:r>
              <a:r>
                <a:rPr lang="fr-CH" sz="800" dirty="0">
                  <a:solidFill>
                    <a:prstClr val="black"/>
                  </a:solidFill>
                  <a:latin typeface="Arial" panose="020B0604020202020204" pitchFamily="34" charset="0"/>
                  <a:cs typeface="Arial" panose="020B0604020202020204" pitchFamily="34" charset="0"/>
                </a:rPr>
                <a:t> S, </a:t>
              </a:r>
              <a:r>
                <a:rPr lang="fr-CH" sz="800" dirty="0" err="1">
                  <a:solidFill>
                    <a:prstClr val="black"/>
                  </a:solidFill>
                  <a:latin typeface="Arial" panose="020B0604020202020204" pitchFamily="34" charset="0"/>
                  <a:cs typeface="Arial" panose="020B0604020202020204" pitchFamily="34" charset="0"/>
                </a:rPr>
                <a:t>Msimanga-Radebe</a:t>
              </a:r>
              <a:r>
                <a:rPr lang="fr-CH" sz="800" dirty="0">
                  <a:solidFill>
                    <a:prstClr val="black"/>
                  </a:solidFill>
                  <a:latin typeface="Arial" panose="020B0604020202020204" pitchFamily="34" charset="0"/>
                  <a:cs typeface="Arial" panose="020B0604020202020204" pitchFamily="34" charset="0"/>
                </a:rPr>
                <a:t> B, </a:t>
              </a:r>
              <a:r>
                <a:rPr lang="fr-CH" sz="800" dirty="0" err="1">
                  <a:solidFill>
                    <a:prstClr val="black"/>
                  </a:solidFill>
                  <a:latin typeface="Arial" panose="020B0604020202020204" pitchFamily="34" charset="0"/>
                  <a:cs typeface="Arial" panose="020B0604020202020204" pitchFamily="34" charset="0"/>
                </a:rPr>
                <a:t>Rodolph</a:t>
              </a:r>
              <a:r>
                <a:rPr lang="fr-CH" sz="800" dirty="0">
                  <a:solidFill>
                    <a:prstClr val="black"/>
                  </a:solidFill>
                  <a:latin typeface="Arial" panose="020B0604020202020204" pitchFamily="34" charset="0"/>
                  <a:cs typeface="Arial" panose="020B0604020202020204" pitchFamily="34" charset="0"/>
                </a:rPr>
                <a:t> M, </a:t>
              </a:r>
              <a:r>
                <a:rPr lang="fr-CH" sz="800" dirty="0" err="1">
                  <a:solidFill>
                    <a:prstClr val="black"/>
                  </a:solidFill>
                  <a:latin typeface="Arial" panose="020B0604020202020204" pitchFamily="34" charset="0"/>
                  <a:cs typeface="Arial" panose="020B0604020202020204" pitchFamily="34" charset="0"/>
                </a:rPr>
                <a:t>Baggaley</a:t>
              </a:r>
              <a:r>
                <a:rPr lang="fr-CH" sz="800" dirty="0">
                  <a:solidFill>
                    <a:prstClr val="black"/>
                  </a:solidFill>
                  <a:latin typeface="Arial" panose="020B0604020202020204" pitchFamily="34" charset="0"/>
                  <a:cs typeface="Arial" panose="020B0604020202020204" pitchFamily="34" charset="0"/>
                </a:rPr>
                <a:t> R. </a:t>
              </a:r>
              <a:r>
                <a:rPr lang="fr-CH" sz="800" dirty="0" err="1">
                  <a:solidFill>
                    <a:prstClr val="black"/>
                  </a:solidFill>
                  <a:latin typeface="Arial" panose="020B0604020202020204" pitchFamily="34" charset="0"/>
                  <a:cs typeface="Arial" panose="020B0604020202020204" pitchFamily="34" charset="0"/>
                </a:rPr>
                <a:t>Going</a:t>
              </a:r>
              <a:r>
                <a:rPr lang="fr-CH" sz="800" dirty="0">
                  <a:solidFill>
                    <a:prstClr val="black"/>
                  </a:solidFill>
                  <a:latin typeface="Arial" panose="020B0604020202020204" pitchFamily="34" charset="0"/>
                  <a:cs typeface="Arial" panose="020B0604020202020204" pitchFamily="34" charset="0"/>
                </a:rPr>
                <a:t> global: the adoption of the World Health </a:t>
              </a:r>
              <a:r>
                <a:rPr lang="fr-CH" sz="800" dirty="0" err="1">
                  <a:solidFill>
                    <a:prstClr val="black"/>
                  </a:solidFill>
                  <a:latin typeface="Arial" panose="020B0604020202020204" pitchFamily="34" charset="0"/>
                  <a:cs typeface="Arial" panose="020B0604020202020204" pitchFamily="34" charset="0"/>
                </a:rPr>
                <a:t>Organization’s</a:t>
              </a:r>
              <a:r>
                <a:rPr lang="fr-CH" sz="800" dirty="0">
                  <a:solidFill>
                    <a:prstClr val="black"/>
                  </a:solidFill>
                  <a:latin typeface="Arial" panose="020B0604020202020204" pitchFamily="34" charset="0"/>
                  <a:cs typeface="Arial" panose="020B0604020202020204" pitchFamily="34" charset="0"/>
                </a:rPr>
                <a:t> </a:t>
              </a:r>
              <a:r>
                <a:rPr lang="fr-CH" sz="800" dirty="0" err="1">
                  <a:solidFill>
                    <a:prstClr val="black"/>
                  </a:solidFill>
                  <a:latin typeface="Arial" panose="020B0604020202020204" pitchFamily="34" charset="0"/>
                  <a:cs typeface="Arial" panose="020B0604020202020204" pitchFamily="34" charset="0"/>
                </a:rPr>
                <a:t>enabling</a:t>
              </a:r>
              <a:r>
                <a:rPr lang="fr-CH" sz="800" dirty="0">
                  <a:solidFill>
                    <a:prstClr val="black"/>
                  </a:solidFill>
                  <a:latin typeface="Arial" panose="020B0604020202020204" pitchFamily="34" charset="0"/>
                  <a:cs typeface="Arial" panose="020B0604020202020204" pitchFamily="34" charset="0"/>
                </a:rPr>
                <a:t> </a:t>
              </a:r>
              <a:r>
                <a:rPr lang="fr-CH" sz="800" dirty="0" err="1">
                  <a:solidFill>
                    <a:prstClr val="black"/>
                  </a:solidFill>
                  <a:latin typeface="Arial" panose="020B0604020202020204" pitchFamily="34" charset="0"/>
                  <a:cs typeface="Arial" panose="020B0604020202020204" pitchFamily="34" charset="0"/>
                </a:rPr>
                <a:t>recommendation</a:t>
              </a:r>
              <a:r>
                <a:rPr lang="fr-CH" sz="800" dirty="0">
                  <a:solidFill>
                    <a:prstClr val="black"/>
                  </a:solidFill>
                  <a:latin typeface="Arial" panose="020B0604020202020204" pitchFamily="34" charset="0"/>
                  <a:cs typeface="Arial" panose="020B0604020202020204" pitchFamily="34" charset="0"/>
                </a:rPr>
                <a:t> on oral </a:t>
              </a:r>
              <a:r>
                <a:rPr lang="fr-CH" sz="800" dirty="0" err="1">
                  <a:solidFill>
                    <a:prstClr val="black"/>
                  </a:solidFill>
                  <a:latin typeface="Arial" panose="020B0604020202020204" pitchFamily="34" charset="0"/>
                  <a:cs typeface="Arial" panose="020B0604020202020204" pitchFamily="34" charset="0"/>
                </a:rPr>
                <a:t>pre-exposure</a:t>
              </a:r>
              <a:r>
                <a:rPr lang="fr-CH" sz="800" dirty="0">
                  <a:solidFill>
                    <a:prstClr val="black"/>
                  </a:solidFill>
                  <a:latin typeface="Arial" panose="020B0604020202020204" pitchFamily="34" charset="0"/>
                  <a:cs typeface="Arial" panose="020B0604020202020204" pitchFamily="34" charset="0"/>
                </a:rPr>
                <a:t> </a:t>
              </a:r>
              <a:r>
                <a:rPr lang="fr-CH" sz="800" dirty="0" err="1">
                  <a:solidFill>
                    <a:prstClr val="black"/>
                  </a:solidFill>
                  <a:latin typeface="Arial" panose="020B0604020202020204" pitchFamily="34" charset="0"/>
                  <a:cs typeface="Arial" panose="020B0604020202020204" pitchFamily="34" charset="0"/>
                </a:rPr>
                <a:t>prophylaxis</a:t>
              </a:r>
              <a:r>
                <a:rPr lang="fr-CH" sz="800" dirty="0">
                  <a:solidFill>
                    <a:prstClr val="black"/>
                  </a:solidFill>
                  <a:latin typeface="Arial" panose="020B0604020202020204" pitchFamily="34" charset="0"/>
                  <a:cs typeface="Arial" panose="020B0604020202020204" pitchFamily="34" charset="0"/>
                </a:rPr>
                <a:t> for HIV. </a:t>
              </a:r>
              <a:r>
                <a:rPr lang="fr-CH" sz="800" dirty="0" err="1">
                  <a:solidFill>
                    <a:prstClr val="black"/>
                  </a:solidFill>
                  <a:latin typeface="Arial" panose="020B0604020202020204" pitchFamily="34" charset="0"/>
                  <a:cs typeface="Arial" panose="020B0604020202020204" pitchFamily="34" charset="0"/>
                </a:rPr>
                <a:t>Sex</a:t>
              </a:r>
              <a:r>
                <a:rPr lang="fr-CH" sz="800" dirty="0">
                  <a:solidFill>
                    <a:prstClr val="black"/>
                  </a:solidFill>
                  <a:latin typeface="Arial" panose="020B0604020202020204" pitchFamily="34" charset="0"/>
                  <a:cs typeface="Arial" panose="020B0604020202020204" pitchFamily="34" charset="0"/>
                </a:rPr>
                <a:t> Health. 2018;15(6):489-500.</a:t>
              </a:r>
            </a:p>
            <a:p>
              <a:pPr lvl="0">
                <a:defRPr/>
              </a:pPr>
              <a:endPar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endParaRPr>
            </a:p>
          </p:txBody>
        </p:sp>
        <p:sp>
          <p:nvSpPr>
            <p:cNvPr id="8" name="object 8">
              <a:extLst>
                <a:ext uri="{FF2B5EF4-FFF2-40B4-BE49-F238E27FC236}">
                  <a16:creationId xmlns:a16="http://schemas.microsoft.com/office/drawing/2014/main" id="{477C81EB-CEE1-45A9-9827-E488777E7B46}"/>
                </a:ext>
              </a:extLst>
            </p:cNvPr>
            <p:cNvSpPr>
              <a:spLocks noChangeAspect="1"/>
            </p:cNvSpPr>
            <p:nvPr/>
          </p:nvSpPr>
          <p:spPr>
            <a:xfrm>
              <a:off x="720000" y="1440000"/>
              <a:ext cx="6579735" cy="3420000"/>
            </a:xfrm>
            <a:prstGeom prst="rect">
              <a:avLst/>
            </a:prstGeom>
            <a:blipFill>
              <a:blip r:embed="rId2" cstate="print"/>
              <a:stretch>
                <a:fillRect/>
              </a:stretch>
            </a:blipFill>
          </p:spPr>
          <p:txBody>
            <a:bodyPr wrap="square" lIns="0" tIns="0" rIns="0" bIns="0" rtlCol="0"/>
            <a:lstStyle/>
            <a:p>
              <a:endParaRPr/>
            </a:p>
          </p:txBody>
        </p:sp>
        <p:sp>
          <p:nvSpPr>
            <p:cNvPr id="11" name="object 11">
              <a:extLst>
                <a:ext uri="{FF2B5EF4-FFF2-40B4-BE49-F238E27FC236}">
                  <a16:creationId xmlns:a16="http://schemas.microsoft.com/office/drawing/2014/main" id="{DC023DE6-0111-4CCC-83B6-16DE927D369A}"/>
                </a:ext>
              </a:extLst>
            </p:cNvPr>
            <p:cNvSpPr/>
            <p:nvPr/>
          </p:nvSpPr>
          <p:spPr>
            <a:xfrm>
              <a:off x="6904210" y="4004571"/>
              <a:ext cx="61594" cy="89535"/>
            </a:xfrm>
            <a:custGeom>
              <a:avLst/>
              <a:gdLst/>
              <a:ahLst/>
              <a:cxnLst/>
              <a:rect l="l" t="t" r="r" b="b"/>
              <a:pathLst>
                <a:path w="61595" h="89535">
                  <a:moveTo>
                    <a:pt x="43497" y="42468"/>
                  </a:moveTo>
                  <a:lnTo>
                    <a:pt x="43967" y="43522"/>
                  </a:lnTo>
                  <a:lnTo>
                    <a:pt x="44056" y="42862"/>
                  </a:lnTo>
                  <a:lnTo>
                    <a:pt x="43497" y="42468"/>
                  </a:lnTo>
                  <a:close/>
                </a:path>
                <a:path w="61595" h="89535">
                  <a:moveTo>
                    <a:pt x="50685" y="66497"/>
                  </a:moveTo>
                  <a:lnTo>
                    <a:pt x="50939" y="67271"/>
                  </a:lnTo>
                  <a:lnTo>
                    <a:pt x="50660" y="67703"/>
                  </a:lnTo>
                  <a:lnTo>
                    <a:pt x="50609" y="68389"/>
                  </a:lnTo>
                  <a:lnTo>
                    <a:pt x="50711" y="67754"/>
                  </a:lnTo>
                  <a:lnTo>
                    <a:pt x="51066" y="67259"/>
                  </a:lnTo>
                  <a:lnTo>
                    <a:pt x="50685" y="66497"/>
                  </a:lnTo>
                  <a:close/>
                </a:path>
                <a:path w="61595" h="89535">
                  <a:moveTo>
                    <a:pt x="2819" y="14503"/>
                  </a:moveTo>
                  <a:lnTo>
                    <a:pt x="2539" y="14795"/>
                  </a:lnTo>
                  <a:lnTo>
                    <a:pt x="2793" y="14897"/>
                  </a:lnTo>
                  <a:lnTo>
                    <a:pt x="2755" y="15138"/>
                  </a:lnTo>
                  <a:lnTo>
                    <a:pt x="2920" y="14947"/>
                  </a:lnTo>
                  <a:lnTo>
                    <a:pt x="2819" y="14503"/>
                  </a:lnTo>
                  <a:close/>
                </a:path>
                <a:path w="61595" h="89535">
                  <a:moveTo>
                    <a:pt x="419" y="0"/>
                  </a:moveTo>
                  <a:lnTo>
                    <a:pt x="0" y="241"/>
                  </a:lnTo>
                  <a:lnTo>
                    <a:pt x="114" y="558"/>
                  </a:lnTo>
                  <a:lnTo>
                    <a:pt x="736" y="952"/>
                  </a:lnTo>
                  <a:lnTo>
                    <a:pt x="419" y="0"/>
                  </a:lnTo>
                  <a:close/>
                </a:path>
                <a:path w="61595" h="89535">
                  <a:moveTo>
                    <a:pt x="60731" y="88849"/>
                  </a:moveTo>
                  <a:lnTo>
                    <a:pt x="60856" y="89431"/>
                  </a:lnTo>
                  <a:lnTo>
                    <a:pt x="61074" y="89141"/>
                  </a:lnTo>
                  <a:lnTo>
                    <a:pt x="60731" y="88849"/>
                  </a:lnTo>
                  <a:close/>
                </a:path>
                <a:path w="61595" h="89535">
                  <a:moveTo>
                    <a:pt x="60680" y="87782"/>
                  </a:moveTo>
                  <a:lnTo>
                    <a:pt x="60261" y="87922"/>
                  </a:lnTo>
                  <a:lnTo>
                    <a:pt x="60528" y="88011"/>
                  </a:lnTo>
                  <a:lnTo>
                    <a:pt x="60680" y="87782"/>
                  </a:lnTo>
                  <a:close/>
                </a:path>
                <a:path w="61595" h="89535">
                  <a:moveTo>
                    <a:pt x="38061" y="54978"/>
                  </a:moveTo>
                  <a:lnTo>
                    <a:pt x="37871" y="55156"/>
                  </a:lnTo>
                  <a:lnTo>
                    <a:pt x="37795" y="55372"/>
                  </a:lnTo>
                  <a:lnTo>
                    <a:pt x="37655" y="55575"/>
                  </a:lnTo>
                  <a:lnTo>
                    <a:pt x="37947" y="55194"/>
                  </a:lnTo>
                  <a:lnTo>
                    <a:pt x="38061" y="54978"/>
                  </a:lnTo>
                  <a:close/>
                </a:path>
              </a:pathLst>
            </a:custGeom>
            <a:solidFill>
              <a:srgbClr val="E6E7E8"/>
            </a:solidFill>
          </p:spPr>
          <p:txBody>
            <a:bodyPr wrap="square" lIns="0" tIns="0" rIns="0" bIns="0" rtlCol="0"/>
            <a:lstStyle/>
            <a:p>
              <a:endParaRPr/>
            </a:p>
          </p:txBody>
        </p:sp>
        <p:grpSp>
          <p:nvGrpSpPr>
            <p:cNvPr id="53" name="Group 52">
              <a:extLst>
                <a:ext uri="{FF2B5EF4-FFF2-40B4-BE49-F238E27FC236}">
                  <a16:creationId xmlns:a16="http://schemas.microsoft.com/office/drawing/2014/main" id="{F3FE9D26-4C2E-44B6-B417-A473C019A5D6}"/>
                </a:ext>
              </a:extLst>
            </p:cNvPr>
            <p:cNvGrpSpPr/>
            <p:nvPr/>
          </p:nvGrpSpPr>
          <p:grpSpPr>
            <a:xfrm>
              <a:off x="540000" y="5040000"/>
              <a:ext cx="3415404" cy="169277"/>
              <a:chOff x="895028" y="5157192"/>
              <a:chExt cx="3415404" cy="169277"/>
            </a:xfrm>
          </p:grpSpPr>
          <p:sp>
            <p:nvSpPr>
              <p:cNvPr id="28" name="object 39">
                <a:extLst>
                  <a:ext uri="{FF2B5EF4-FFF2-40B4-BE49-F238E27FC236}">
                    <a16:creationId xmlns:a16="http://schemas.microsoft.com/office/drawing/2014/main" id="{091567D7-4B8E-4EE3-AC80-659C723AA08D}"/>
                  </a:ext>
                </a:extLst>
              </p:cNvPr>
              <p:cNvSpPr/>
              <p:nvPr/>
            </p:nvSpPr>
            <p:spPr>
              <a:xfrm>
                <a:off x="895028" y="5175192"/>
                <a:ext cx="144000" cy="144000"/>
              </a:xfrm>
              <a:custGeom>
                <a:avLst/>
                <a:gdLst/>
                <a:ahLst/>
                <a:cxnLst/>
                <a:rect l="l" t="t" r="r" b="b"/>
                <a:pathLst>
                  <a:path w="108584" h="108584">
                    <a:moveTo>
                      <a:pt x="0" y="108000"/>
                    </a:moveTo>
                    <a:lnTo>
                      <a:pt x="108000" y="108000"/>
                    </a:lnTo>
                    <a:lnTo>
                      <a:pt x="108000" y="0"/>
                    </a:lnTo>
                    <a:lnTo>
                      <a:pt x="0" y="0"/>
                    </a:lnTo>
                    <a:lnTo>
                      <a:pt x="0" y="108000"/>
                    </a:lnTo>
                    <a:close/>
                  </a:path>
                </a:pathLst>
              </a:custGeom>
              <a:solidFill>
                <a:srgbClr val="40AD49"/>
              </a:solidFill>
            </p:spPr>
            <p:txBody>
              <a:bodyPr wrap="square" lIns="0" tIns="0" rIns="0" bIns="0" rtlCol="0"/>
              <a:lstStyle/>
              <a:p>
                <a:endParaRPr/>
              </a:p>
            </p:txBody>
          </p:sp>
          <p:sp>
            <p:nvSpPr>
              <p:cNvPr id="29" name="object 44">
                <a:extLst>
                  <a:ext uri="{FF2B5EF4-FFF2-40B4-BE49-F238E27FC236}">
                    <a16:creationId xmlns:a16="http://schemas.microsoft.com/office/drawing/2014/main" id="{3CABD95E-3860-410F-B891-46E6D83743E2}"/>
                  </a:ext>
                </a:extLst>
              </p:cNvPr>
              <p:cNvSpPr txBox="1"/>
              <p:nvPr/>
            </p:nvSpPr>
            <p:spPr>
              <a:xfrm>
                <a:off x="1111028" y="5157192"/>
                <a:ext cx="3199404" cy="169277"/>
              </a:xfrm>
              <a:prstGeom prst="rect">
                <a:avLst/>
              </a:prstGeom>
            </p:spPr>
            <p:txBody>
              <a:bodyPr vert="horz" wrap="square" lIns="0" tIns="0" rIns="0" bIns="0" rtlCol="0">
                <a:spAutoFit/>
              </a:bodyPr>
              <a:lstStyle>
                <a:defPPr>
                  <a:defRPr lang="en-US"/>
                </a:defPPr>
                <a:lvl1pPr marR="5080" algn="ctr">
                  <a:spcBef>
                    <a:spcPts val="0"/>
                  </a:spcBef>
                  <a:defRPr sz="1200">
                    <a:solidFill>
                      <a:schemeClr val="tx1">
                        <a:lumMod val="75000"/>
                        <a:lumOff val="25000"/>
                      </a:schemeClr>
                    </a:solidFill>
                    <a:latin typeface="Arial" panose="020B0604020202020204" pitchFamily="34" charset="0"/>
                    <a:cs typeface="Arial" panose="020B0604020202020204" pitchFamily="34" charset="0"/>
                  </a:defRPr>
                </a:lvl1pPr>
              </a:lstStyle>
              <a:p>
                <a:pPr algn="l"/>
                <a:r>
                  <a:rPr lang="ja-JP" altLang="en-US" sz="1100" dirty="0"/>
                  <a:t>勧告を採用、ガイドラインを実施</a:t>
                </a:r>
                <a:r>
                  <a:rPr lang="fr-CH" sz="1100" dirty="0"/>
                  <a:t> </a:t>
                </a:r>
                <a:endParaRPr lang="en-CH" sz="1100" dirty="0"/>
              </a:p>
            </p:txBody>
          </p:sp>
        </p:grpSp>
        <p:grpSp>
          <p:nvGrpSpPr>
            <p:cNvPr id="54" name="Group 53">
              <a:extLst>
                <a:ext uri="{FF2B5EF4-FFF2-40B4-BE49-F238E27FC236}">
                  <a16:creationId xmlns:a16="http://schemas.microsoft.com/office/drawing/2014/main" id="{DAABD4F2-0753-45A5-8E44-F0D6AC309117}"/>
                </a:ext>
              </a:extLst>
            </p:cNvPr>
            <p:cNvGrpSpPr/>
            <p:nvPr/>
          </p:nvGrpSpPr>
          <p:grpSpPr>
            <a:xfrm>
              <a:off x="4320000" y="5040000"/>
              <a:ext cx="3127372" cy="169277"/>
              <a:chOff x="895028" y="5373192"/>
              <a:chExt cx="3127372" cy="169277"/>
            </a:xfrm>
          </p:grpSpPr>
          <p:sp>
            <p:nvSpPr>
              <p:cNvPr id="30" name="object 40">
                <a:extLst>
                  <a:ext uri="{FF2B5EF4-FFF2-40B4-BE49-F238E27FC236}">
                    <a16:creationId xmlns:a16="http://schemas.microsoft.com/office/drawing/2014/main" id="{A581D30E-E125-467F-A957-0B47B20E9DCB}"/>
                  </a:ext>
                </a:extLst>
              </p:cNvPr>
              <p:cNvSpPr/>
              <p:nvPr/>
            </p:nvSpPr>
            <p:spPr>
              <a:xfrm>
                <a:off x="895028" y="5391192"/>
                <a:ext cx="144000" cy="144000"/>
              </a:xfrm>
              <a:custGeom>
                <a:avLst/>
                <a:gdLst/>
                <a:ahLst/>
                <a:cxnLst/>
                <a:rect l="l" t="t" r="r" b="b"/>
                <a:pathLst>
                  <a:path w="108584" h="108584">
                    <a:moveTo>
                      <a:pt x="0" y="108000"/>
                    </a:moveTo>
                    <a:lnTo>
                      <a:pt x="108000" y="108000"/>
                    </a:lnTo>
                    <a:lnTo>
                      <a:pt x="108000" y="0"/>
                    </a:lnTo>
                    <a:lnTo>
                      <a:pt x="0" y="0"/>
                    </a:lnTo>
                    <a:lnTo>
                      <a:pt x="0" y="108000"/>
                    </a:lnTo>
                    <a:close/>
                  </a:path>
                </a:pathLst>
              </a:custGeom>
              <a:solidFill>
                <a:srgbClr val="88C540"/>
              </a:solidFill>
            </p:spPr>
            <p:txBody>
              <a:bodyPr wrap="square" lIns="0" tIns="0" rIns="0" bIns="0" rtlCol="0"/>
              <a:lstStyle/>
              <a:p>
                <a:endParaRPr/>
              </a:p>
            </p:txBody>
          </p:sp>
          <p:sp>
            <p:nvSpPr>
              <p:cNvPr id="31" name="object 44">
                <a:extLst>
                  <a:ext uri="{FF2B5EF4-FFF2-40B4-BE49-F238E27FC236}">
                    <a16:creationId xmlns:a16="http://schemas.microsoft.com/office/drawing/2014/main" id="{53897CE8-6B99-43FB-9CB7-DCD1A99A1E69}"/>
                  </a:ext>
                </a:extLst>
              </p:cNvPr>
              <p:cNvSpPr txBox="1"/>
              <p:nvPr/>
            </p:nvSpPr>
            <p:spPr>
              <a:xfrm>
                <a:off x="1111028" y="5373192"/>
                <a:ext cx="2911372" cy="169277"/>
              </a:xfrm>
              <a:prstGeom prst="rect">
                <a:avLst/>
              </a:prstGeom>
            </p:spPr>
            <p:txBody>
              <a:bodyPr vert="horz" wrap="square" lIns="0" tIns="0" rIns="0" bIns="0" rtlCol="0">
                <a:spAutoFit/>
              </a:bodyPr>
              <a:lstStyle>
                <a:defPPr>
                  <a:defRPr lang="en-US"/>
                </a:defPPr>
                <a:lvl1pPr marR="5080">
                  <a:spcBef>
                    <a:spcPts val="0"/>
                  </a:spcBef>
                  <a:defRPr sz="1100">
                    <a:solidFill>
                      <a:schemeClr val="tx1">
                        <a:lumMod val="75000"/>
                        <a:lumOff val="25000"/>
                      </a:schemeClr>
                    </a:solidFill>
                    <a:latin typeface="Arial" panose="020B0604020202020204" pitchFamily="34" charset="0"/>
                    <a:cs typeface="Arial" panose="020B0604020202020204" pitchFamily="34" charset="0"/>
                  </a:defRPr>
                </a:lvl1pPr>
              </a:lstStyle>
              <a:p>
                <a:r>
                  <a:rPr lang="ja-JP" altLang="en-US" dirty="0"/>
                  <a:t>勧告を採用、ガイドラインはペンディング</a:t>
                </a:r>
                <a:r>
                  <a:rPr lang="fr-CH" dirty="0"/>
                  <a:t> </a:t>
                </a:r>
                <a:endParaRPr lang="en-CH" dirty="0"/>
              </a:p>
            </p:txBody>
          </p:sp>
        </p:grpSp>
        <p:grpSp>
          <p:nvGrpSpPr>
            <p:cNvPr id="56" name="Group 55">
              <a:extLst>
                <a:ext uri="{FF2B5EF4-FFF2-40B4-BE49-F238E27FC236}">
                  <a16:creationId xmlns:a16="http://schemas.microsoft.com/office/drawing/2014/main" id="{26614FF6-A873-46BB-AE5F-4B88E2A4BC28}"/>
                </a:ext>
              </a:extLst>
            </p:cNvPr>
            <p:cNvGrpSpPr/>
            <p:nvPr/>
          </p:nvGrpSpPr>
          <p:grpSpPr>
            <a:xfrm>
              <a:off x="4320000" y="5256000"/>
              <a:ext cx="2636620" cy="169277"/>
              <a:chOff x="895028" y="5805192"/>
              <a:chExt cx="2636620" cy="169277"/>
            </a:xfrm>
          </p:grpSpPr>
          <p:sp>
            <p:nvSpPr>
              <p:cNvPr id="26" name="object 43">
                <a:extLst>
                  <a:ext uri="{FF2B5EF4-FFF2-40B4-BE49-F238E27FC236}">
                    <a16:creationId xmlns:a16="http://schemas.microsoft.com/office/drawing/2014/main" id="{000C5976-EA5F-44B2-958E-AB803A74C25D}"/>
                  </a:ext>
                </a:extLst>
              </p:cNvPr>
              <p:cNvSpPr/>
              <p:nvPr/>
            </p:nvSpPr>
            <p:spPr>
              <a:xfrm>
                <a:off x="895028" y="5823192"/>
                <a:ext cx="144000" cy="144000"/>
              </a:xfrm>
              <a:custGeom>
                <a:avLst/>
                <a:gdLst/>
                <a:ahLst/>
                <a:cxnLst/>
                <a:rect l="l" t="t" r="r" b="b"/>
                <a:pathLst>
                  <a:path w="108585" h="108584">
                    <a:moveTo>
                      <a:pt x="0" y="108000"/>
                    </a:moveTo>
                    <a:lnTo>
                      <a:pt x="108000" y="108000"/>
                    </a:lnTo>
                    <a:lnTo>
                      <a:pt x="108000" y="0"/>
                    </a:lnTo>
                    <a:lnTo>
                      <a:pt x="0" y="0"/>
                    </a:lnTo>
                    <a:lnTo>
                      <a:pt x="0" y="108000"/>
                    </a:lnTo>
                    <a:close/>
                  </a:path>
                </a:pathLst>
              </a:custGeom>
              <a:solidFill>
                <a:srgbClr val="F78E1E"/>
              </a:solidFill>
            </p:spPr>
            <p:txBody>
              <a:bodyPr wrap="square" lIns="0" tIns="0" rIns="0" bIns="0" rtlCol="0"/>
              <a:lstStyle/>
              <a:p>
                <a:endParaRPr dirty="0"/>
              </a:p>
            </p:txBody>
          </p:sp>
          <p:sp>
            <p:nvSpPr>
              <p:cNvPr id="27" name="object 44">
                <a:extLst>
                  <a:ext uri="{FF2B5EF4-FFF2-40B4-BE49-F238E27FC236}">
                    <a16:creationId xmlns:a16="http://schemas.microsoft.com/office/drawing/2014/main" id="{3FB0C249-0851-4A65-8661-52A5B0033295}"/>
                  </a:ext>
                </a:extLst>
              </p:cNvPr>
              <p:cNvSpPr txBox="1"/>
              <p:nvPr/>
            </p:nvSpPr>
            <p:spPr>
              <a:xfrm>
                <a:off x="1111028" y="5805192"/>
                <a:ext cx="2420620" cy="169277"/>
              </a:xfrm>
              <a:prstGeom prst="rect">
                <a:avLst/>
              </a:prstGeom>
            </p:spPr>
            <p:txBody>
              <a:bodyPr vert="horz" wrap="square" lIns="0" tIns="0" rIns="0" bIns="0" rtlCol="0">
                <a:spAutoFit/>
              </a:bodyPr>
              <a:lstStyle>
                <a:defPPr>
                  <a:defRPr lang="en-US"/>
                </a:defPPr>
                <a:lvl1pPr marR="5080" algn="ctr">
                  <a:spcBef>
                    <a:spcPts val="0"/>
                  </a:spcBef>
                  <a:defRPr sz="1200">
                    <a:solidFill>
                      <a:schemeClr val="tx1">
                        <a:lumMod val="75000"/>
                        <a:lumOff val="25000"/>
                      </a:schemeClr>
                    </a:solidFill>
                    <a:latin typeface="Arial" panose="020B0604020202020204" pitchFamily="34" charset="0"/>
                    <a:cs typeface="Arial" panose="020B0604020202020204" pitchFamily="34" charset="0"/>
                  </a:defRPr>
                </a:lvl1pPr>
              </a:lstStyle>
              <a:p>
                <a:pPr algn="l"/>
                <a:r>
                  <a:rPr lang="ja-JP" altLang="en-US" sz="1100" dirty="0"/>
                  <a:t>勧告の採用はペンディング</a:t>
                </a:r>
                <a:endParaRPr lang="en-CH" sz="1100" dirty="0"/>
              </a:p>
            </p:txBody>
          </p:sp>
        </p:grpSp>
        <p:grpSp>
          <p:nvGrpSpPr>
            <p:cNvPr id="55" name="Group 54">
              <a:extLst>
                <a:ext uri="{FF2B5EF4-FFF2-40B4-BE49-F238E27FC236}">
                  <a16:creationId xmlns:a16="http://schemas.microsoft.com/office/drawing/2014/main" id="{A81DB172-8399-4F01-AF8B-3577DFDE5C88}"/>
                </a:ext>
              </a:extLst>
            </p:cNvPr>
            <p:cNvGrpSpPr/>
            <p:nvPr/>
          </p:nvGrpSpPr>
          <p:grpSpPr>
            <a:xfrm>
              <a:off x="540000" y="5256000"/>
              <a:ext cx="3487412" cy="169277"/>
              <a:chOff x="895028" y="5589192"/>
              <a:chExt cx="3487412" cy="169277"/>
            </a:xfrm>
          </p:grpSpPr>
          <p:sp>
            <p:nvSpPr>
              <p:cNvPr id="32" name="object 41">
                <a:extLst>
                  <a:ext uri="{FF2B5EF4-FFF2-40B4-BE49-F238E27FC236}">
                    <a16:creationId xmlns:a16="http://schemas.microsoft.com/office/drawing/2014/main" id="{37B44B47-FCCD-42A4-989D-B8E95BFF04E6}"/>
                  </a:ext>
                </a:extLst>
              </p:cNvPr>
              <p:cNvSpPr/>
              <p:nvPr/>
            </p:nvSpPr>
            <p:spPr>
              <a:xfrm>
                <a:off x="895028" y="5607192"/>
                <a:ext cx="144000" cy="144000"/>
              </a:xfrm>
              <a:custGeom>
                <a:avLst/>
                <a:gdLst/>
                <a:ahLst/>
                <a:cxnLst/>
                <a:rect l="l" t="t" r="r" b="b"/>
                <a:pathLst>
                  <a:path w="108585" h="108584">
                    <a:moveTo>
                      <a:pt x="0" y="108000"/>
                    </a:moveTo>
                    <a:lnTo>
                      <a:pt x="108000" y="108000"/>
                    </a:lnTo>
                    <a:lnTo>
                      <a:pt x="108000" y="0"/>
                    </a:lnTo>
                    <a:lnTo>
                      <a:pt x="0" y="0"/>
                    </a:lnTo>
                    <a:lnTo>
                      <a:pt x="0" y="108000"/>
                    </a:lnTo>
                    <a:close/>
                  </a:path>
                </a:pathLst>
              </a:custGeom>
              <a:solidFill>
                <a:srgbClr val="FFE800"/>
              </a:solidFill>
            </p:spPr>
            <p:txBody>
              <a:bodyPr wrap="square" lIns="0" tIns="0" rIns="0" bIns="0" rtlCol="0"/>
              <a:lstStyle/>
              <a:p>
                <a:endParaRPr/>
              </a:p>
            </p:txBody>
          </p:sp>
          <p:sp>
            <p:nvSpPr>
              <p:cNvPr id="33" name="object 44">
                <a:extLst>
                  <a:ext uri="{FF2B5EF4-FFF2-40B4-BE49-F238E27FC236}">
                    <a16:creationId xmlns:a16="http://schemas.microsoft.com/office/drawing/2014/main" id="{F7A4E528-923A-403C-BFCC-21610FA1431B}"/>
                  </a:ext>
                </a:extLst>
              </p:cNvPr>
              <p:cNvSpPr txBox="1"/>
              <p:nvPr/>
            </p:nvSpPr>
            <p:spPr>
              <a:xfrm>
                <a:off x="1111028" y="5589192"/>
                <a:ext cx="3271412" cy="169277"/>
              </a:xfrm>
              <a:prstGeom prst="rect">
                <a:avLst/>
              </a:prstGeom>
            </p:spPr>
            <p:txBody>
              <a:bodyPr vert="horz" wrap="square" lIns="0" tIns="0" rIns="0" bIns="0" rtlCol="0">
                <a:spAutoFit/>
              </a:bodyPr>
              <a:lstStyle>
                <a:defPPr>
                  <a:defRPr lang="en-US"/>
                </a:defPPr>
                <a:lvl1pPr marR="5080" algn="ctr">
                  <a:spcBef>
                    <a:spcPts val="0"/>
                  </a:spcBef>
                  <a:defRPr sz="1200">
                    <a:solidFill>
                      <a:schemeClr val="tx1">
                        <a:lumMod val="75000"/>
                        <a:lumOff val="25000"/>
                      </a:schemeClr>
                    </a:solidFill>
                    <a:latin typeface="Arial" panose="020B0604020202020204" pitchFamily="34" charset="0"/>
                    <a:cs typeface="Arial" panose="020B0604020202020204" pitchFamily="34" charset="0"/>
                  </a:defRPr>
                </a:lvl1pPr>
              </a:lstStyle>
              <a:p>
                <a:pPr algn="l"/>
                <a:r>
                  <a:rPr lang="ja-JP" altLang="en-US" sz="1100" dirty="0"/>
                  <a:t>勧告を採用、ガイドラインを策定</a:t>
                </a:r>
                <a:r>
                  <a:rPr lang="en-GB" sz="1100" dirty="0"/>
                  <a:t> </a:t>
                </a:r>
                <a:endParaRPr lang="en-CH" sz="1100" dirty="0"/>
              </a:p>
            </p:txBody>
          </p:sp>
        </p:grpSp>
        <p:grpSp>
          <p:nvGrpSpPr>
            <p:cNvPr id="60" name="Group 59">
              <a:extLst>
                <a:ext uri="{FF2B5EF4-FFF2-40B4-BE49-F238E27FC236}">
                  <a16:creationId xmlns:a16="http://schemas.microsoft.com/office/drawing/2014/main" id="{015F3DE0-309A-4672-9DF5-E28FAFB280BA}"/>
                </a:ext>
              </a:extLst>
            </p:cNvPr>
            <p:cNvGrpSpPr/>
            <p:nvPr/>
          </p:nvGrpSpPr>
          <p:grpSpPr>
            <a:xfrm>
              <a:off x="540000" y="5472000"/>
              <a:ext cx="2636620" cy="169277"/>
              <a:chOff x="895028" y="6021192"/>
              <a:chExt cx="2636620" cy="169277"/>
            </a:xfrm>
          </p:grpSpPr>
          <p:sp>
            <p:nvSpPr>
              <p:cNvPr id="37" name="object 43">
                <a:extLst>
                  <a:ext uri="{FF2B5EF4-FFF2-40B4-BE49-F238E27FC236}">
                    <a16:creationId xmlns:a16="http://schemas.microsoft.com/office/drawing/2014/main" id="{3CC5D384-4156-4088-844F-89358EC406A5}"/>
                  </a:ext>
                </a:extLst>
              </p:cNvPr>
              <p:cNvSpPr/>
              <p:nvPr/>
            </p:nvSpPr>
            <p:spPr>
              <a:xfrm>
                <a:off x="895028" y="6039192"/>
                <a:ext cx="144000" cy="144000"/>
              </a:xfrm>
              <a:custGeom>
                <a:avLst/>
                <a:gdLst/>
                <a:ahLst/>
                <a:cxnLst/>
                <a:rect l="l" t="t" r="r" b="b"/>
                <a:pathLst>
                  <a:path w="108585" h="108584">
                    <a:moveTo>
                      <a:pt x="0" y="108000"/>
                    </a:moveTo>
                    <a:lnTo>
                      <a:pt x="108000" y="108000"/>
                    </a:lnTo>
                    <a:lnTo>
                      <a:pt x="108000" y="0"/>
                    </a:lnTo>
                    <a:lnTo>
                      <a:pt x="0" y="0"/>
                    </a:lnTo>
                    <a:lnTo>
                      <a:pt x="0" y="108000"/>
                    </a:lnTo>
                    <a:close/>
                  </a:path>
                </a:pathLst>
              </a:custGeom>
              <a:solidFill>
                <a:srgbClr val="E31836"/>
              </a:solidFill>
            </p:spPr>
            <p:txBody>
              <a:bodyPr wrap="square" lIns="0" tIns="0" rIns="0" bIns="0" rtlCol="0"/>
              <a:lstStyle/>
              <a:p>
                <a:endParaRPr dirty="0"/>
              </a:p>
            </p:txBody>
          </p:sp>
          <p:sp>
            <p:nvSpPr>
              <p:cNvPr id="38" name="object 44">
                <a:extLst>
                  <a:ext uri="{FF2B5EF4-FFF2-40B4-BE49-F238E27FC236}">
                    <a16:creationId xmlns:a16="http://schemas.microsoft.com/office/drawing/2014/main" id="{84C66810-485B-4767-943C-1ABB1C04567B}"/>
                  </a:ext>
                </a:extLst>
              </p:cNvPr>
              <p:cNvSpPr txBox="1"/>
              <p:nvPr/>
            </p:nvSpPr>
            <p:spPr>
              <a:xfrm>
                <a:off x="1111028" y="6021192"/>
                <a:ext cx="2420620" cy="169277"/>
              </a:xfrm>
              <a:prstGeom prst="rect">
                <a:avLst/>
              </a:prstGeom>
            </p:spPr>
            <p:txBody>
              <a:bodyPr vert="horz" wrap="square" lIns="0" tIns="0" rIns="0" bIns="0" rtlCol="0">
                <a:spAutoFit/>
              </a:bodyPr>
              <a:lstStyle>
                <a:defPPr>
                  <a:defRPr lang="en-US"/>
                </a:defPPr>
                <a:lvl1pPr marR="5080" algn="ctr">
                  <a:spcBef>
                    <a:spcPts val="0"/>
                  </a:spcBef>
                  <a:defRPr sz="1200">
                    <a:solidFill>
                      <a:schemeClr val="tx1">
                        <a:lumMod val="75000"/>
                        <a:lumOff val="25000"/>
                      </a:schemeClr>
                    </a:solidFill>
                    <a:latin typeface="Arial" panose="020B0604020202020204" pitchFamily="34" charset="0"/>
                    <a:cs typeface="Arial" panose="020B0604020202020204" pitchFamily="34" charset="0"/>
                  </a:defRPr>
                </a:lvl1pPr>
              </a:lstStyle>
              <a:p>
                <a:pPr algn="l"/>
                <a:r>
                  <a:rPr lang="ja-JP" altLang="en-US" sz="1100" dirty="0"/>
                  <a:t>勧告を採用せず</a:t>
                </a:r>
                <a:endParaRPr lang="en-CH" sz="1100" dirty="0"/>
              </a:p>
            </p:txBody>
          </p:sp>
        </p:grpSp>
        <p:grpSp>
          <p:nvGrpSpPr>
            <p:cNvPr id="57" name="Group 56">
              <a:extLst>
                <a:ext uri="{FF2B5EF4-FFF2-40B4-BE49-F238E27FC236}">
                  <a16:creationId xmlns:a16="http://schemas.microsoft.com/office/drawing/2014/main" id="{0BC66DD5-9D49-4AF8-96BD-1336A0699BFF}"/>
                </a:ext>
              </a:extLst>
            </p:cNvPr>
            <p:cNvGrpSpPr/>
            <p:nvPr/>
          </p:nvGrpSpPr>
          <p:grpSpPr>
            <a:xfrm>
              <a:off x="4320000" y="5472000"/>
              <a:ext cx="2636620" cy="169277"/>
              <a:chOff x="895028" y="6237192"/>
              <a:chExt cx="2636620" cy="169277"/>
            </a:xfrm>
          </p:grpSpPr>
          <p:sp>
            <p:nvSpPr>
              <p:cNvPr id="41" name="object 43">
                <a:extLst>
                  <a:ext uri="{FF2B5EF4-FFF2-40B4-BE49-F238E27FC236}">
                    <a16:creationId xmlns:a16="http://schemas.microsoft.com/office/drawing/2014/main" id="{8FEAD832-0FD7-4EFE-B953-00D647E11DDA}"/>
                  </a:ext>
                </a:extLst>
              </p:cNvPr>
              <p:cNvSpPr/>
              <p:nvPr/>
            </p:nvSpPr>
            <p:spPr>
              <a:xfrm>
                <a:off x="895028" y="6255192"/>
                <a:ext cx="144000" cy="144000"/>
              </a:xfrm>
              <a:custGeom>
                <a:avLst/>
                <a:gdLst/>
                <a:ahLst/>
                <a:cxnLst/>
                <a:rect l="l" t="t" r="r" b="b"/>
                <a:pathLst>
                  <a:path w="108585" h="108584">
                    <a:moveTo>
                      <a:pt x="0" y="108000"/>
                    </a:moveTo>
                    <a:lnTo>
                      <a:pt x="108000" y="108000"/>
                    </a:lnTo>
                    <a:lnTo>
                      <a:pt x="108000" y="0"/>
                    </a:lnTo>
                    <a:lnTo>
                      <a:pt x="0" y="0"/>
                    </a:lnTo>
                    <a:lnTo>
                      <a:pt x="0" y="108000"/>
                    </a:lnTo>
                    <a:close/>
                  </a:path>
                </a:pathLst>
              </a:custGeom>
              <a:solidFill>
                <a:srgbClr val="E6E7E8"/>
              </a:solidFill>
            </p:spPr>
            <p:txBody>
              <a:bodyPr wrap="square" lIns="0" tIns="0" rIns="0" bIns="0" rtlCol="0"/>
              <a:lstStyle/>
              <a:p>
                <a:endParaRPr dirty="0"/>
              </a:p>
            </p:txBody>
          </p:sp>
          <p:sp>
            <p:nvSpPr>
              <p:cNvPr id="42" name="object 44">
                <a:extLst>
                  <a:ext uri="{FF2B5EF4-FFF2-40B4-BE49-F238E27FC236}">
                    <a16:creationId xmlns:a16="http://schemas.microsoft.com/office/drawing/2014/main" id="{97F276F9-AA16-45E7-9B15-38761CE7C33C}"/>
                  </a:ext>
                </a:extLst>
              </p:cNvPr>
              <p:cNvSpPr txBox="1"/>
              <p:nvPr/>
            </p:nvSpPr>
            <p:spPr>
              <a:xfrm>
                <a:off x="1111028" y="6237192"/>
                <a:ext cx="2420620" cy="169277"/>
              </a:xfrm>
              <a:prstGeom prst="rect">
                <a:avLst/>
              </a:prstGeom>
            </p:spPr>
            <p:txBody>
              <a:bodyPr vert="horz" wrap="square" lIns="0" tIns="0" rIns="0" bIns="0" rtlCol="0">
                <a:spAutoFit/>
              </a:bodyPr>
              <a:lstStyle>
                <a:defPPr>
                  <a:defRPr lang="en-US"/>
                </a:defPPr>
                <a:lvl1pPr marR="5080" algn="ctr">
                  <a:spcBef>
                    <a:spcPts val="0"/>
                  </a:spcBef>
                  <a:defRPr sz="1200">
                    <a:solidFill>
                      <a:schemeClr val="tx1">
                        <a:lumMod val="75000"/>
                        <a:lumOff val="25000"/>
                      </a:schemeClr>
                    </a:solidFill>
                    <a:latin typeface="Arial" panose="020B0604020202020204" pitchFamily="34" charset="0"/>
                    <a:cs typeface="Arial" panose="020B0604020202020204" pitchFamily="34" charset="0"/>
                  </a:defRPr>
                </a:lvl1pPr>
              </a:lstStyle>
              <a:p>
                <a:pPr algn="l"/>
                <a:r>
                  <a:rPr lang="ja-JP" altLang="en-US" sz="1100" dirty="0"/>
                  <a:t>データなし</a:t>
                </a:r>
                <a:endParaRPr lang="en-CH" sz="1100" dirty="0"/>
              </a:p>
            </p:txBody>
          </p:sp>
        </p:grpSp>
      </p:grpSp>
    </p:spTree>
    <p:extLst>
      <p:ext uri="{BB962C8B-B14F-4D97-AF65-F5344CB8AC3E}">
        <p14:creationId xmlns:p14="http://schemas.microsoft.com/office/powerpoint/2010/main" val="13113173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6FDD333-4FB1-4DB0-83A6-5B6F459FD242}"/>
              </a:ext>
            </a:extLst>
          </p:cNvPr>
          <p:cNvGrpSpPr/>
          <p:nvPr/>
        </p:nvGrpSpPr>
        <p:grpSpPr>
          <a:xfrm>
            <a:off x="0" y="0"/>
            <a:ext cx="10285200" cy="6153111"/>
            <a:chOff x="0" y="0"/>
            <a:chExt cx="10285200" cy="6153111"/>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r>
                <a:rPr lang="ja-JP" altLang="en-US" sz="2000" kern="100" dirty="0">
                  <a:solidFill>
                    <a:prstClr val="white"/>
                  </a:solidFill>
                  <a:latin typeface="Arial" panose="020B0604020202020204" pitchFamily="34" charset="0"/>
                  <a:cs typeface="Arial" panose="020B0604020202020204" pitchFamily="34" charset="0"/>
                </a:rPr>
                <a:t>ゲイ男性など男性とセックスをする男性の出生地別新規</a:t>
              </a:r>
              <a:r>
                <a:rPr lang="en-US" altLang="ja-JP" sz="2000" kern="100" dirty="0">
                  <a:solidFill>
                    <a:prstClr val="white"/>
                  </a:solidFill>
                  <a:latin typeface="Arial" panose="020B0604020202020204" pitchFamily="34" charset="0"/>
                  <a:cs typeface="Arial" panose="020B0604020202020204" pitchFamily="34" charset="0"/>
                </a:rPr>
                <a:t>HIV</a:t>
              </a:r>
              <a:r>
                <a:rPr lang="ja-JP" altLang="en-US" sz="2000" kern="100" dirty="0">
                  <a:solidFill>
                    <a:prstClr val="white"/>
                  </a:solidFill>
                  <a:latin typeface="Arial" panose="020B0604020202020204" pitchFamily="34" charset="0"/>
                  <a:cs typeface="Arial" panose="020B0604020202020204" pitchFamily="34" charset="0"/>
                </a:rPr>
                <a:t>感染診断件数、オーストラリア・ニューサウスウェールズ州、</a:t>
              </a:r>
              <a:r>
                <a:rPr lang="en-US" altLang="ja-JP" sz="2000" kern="100" dirty="0">
                  <a:solidFill>
                    <a:prstClr val="white"/>
                  </a:solidFill>
                  <a:latin typeface="Arial" panose="020B0604020202020204" pitchFamily="34" charset="0"/>
                  <a:cs typeface="Arial" panose="020B0604020202020204" pitchFamily="34" charset="0"/>
                </a:rPr>
                <a:t>2014</a:t>
              </a:r>
              <a:r>
                <a:rPr lang="ja-JP" altLang="en-US" sz="2000" kern="100" dirty="0">
                  <a:solidFill>
                    <a:prstClr val="white"/>
                  </a:solidFill>
                  <a:latin typeface="Arial" panose="020B0604020202020204" pitchFamily="34" charset="0"/>
                  <a:cs typeface="Arial" panose="020B0604020202020204" pitchFamily="34" charset="0"/>
                </a:rPr>
                <a:t>年</a:t>
              </a:r>
              <a:r>
                <a:rPr lang="en-US" altLang="ja-JP" sz="2000" kern="100" dirty="0">
                  <a:solidFill>
                    <a:prstClr val="white"/>
                  </a:solidFill>
                  <a:latin typeface="Arial" panose="020B0604020202020204" pitchFamily="34" charset="0"/>
                  <a:cs typeface="Arial" panose="020B0604020202020204" pitchFamily="34" charset="0"/>
                </a:rPr>
                <a:t>1</a:t>
              </a:r>
              <a:r>
                <a:rPr lang="ja-JP" altLang="en-US" sz="2000" kern="100" dirty="0">
                  <a:solidFill>
                    <a:prstClr val="white"/>
                  </a:solidFill>
                  <a:latin typeface="Arial" panose="020B0604020202020204" pitchFamily="34" charset="0"/>
                  <a:cs typeface="Arial" panose="020B0604020202020204" pitchFamily="34" charset="0"/>
                </a:rPr>
                <a:t>月～</a:t>
              </a:r>
              <a:r>
                <a:rPr lang="en-US" altLang="ja-JP" sz="2000" kern="100" dirty="0">
                  <a:solidFill>
                    <a:prstClr val="white"/>
                  </a:solidFill>
                  <a:latin typeface="Arial" panose="020B0604020202020204" pitchFamily="34" charset="0"/>
                  <a:cs typeface="Arial" panose="020B0604020202020204" pitchFamily="34" charset="0"/>
                </a:rPr>
                <a:t>2019</a:t>
              </a:r>
              <a:r>
                <a:rPr lang="ja-JP" altLang="en-US" sz="2000" kern="100" dirty="0">
                  <a:solidFill>
                    <a:prstClr val="white"/>
                  </a:solidFill>
                  <a:latin typeface="Arial" panose="020B0604020202020204" pitchFamily="34" charset="0"/>
                  <a:cs typeface="Arial" panose="020B0604020202020204" pitchFamily="34" charset="0"/>
                </a:rPr>
                <a:t>年</a:t>
              </a:r>
              <a:r>
                <a:rPr lang="en-US" altLang="ja-JP" sz="2000" kern="100" dirty="0">
                  <a:solidFill>
                    <a:prstClr val="white"/>
                  </a:solidFill>
                  <a:latin typeface="Arial" panose="020B0604020202020204" pitchFamily="34" charset="0"/>
                  <a:cs typeface="Arial" panose="020B0604020202020204" pitchFamily="34" charset="0"/>
                </a:rPr>
                <a:t>3</a:t>
              </a:r>
              <a:r>
                <a:rPr lang="ja-JP" altLang="en-US" sz="2000" kern="100" dirty="0">
                  <a:solidFill>
                    <a:prstClr val="white"/>
                  </a:solidFill>
                  <a:latin typeface="Arial" panose="020B0604020202020204" pitchFamily="34" charset="0"/>
                  <a:cs typeface="Arial" panose="020B0604020202020204" pitchFamily="34" charset="0"/>
                </a:rPr>
                <a:t>月</a:t>
              </a:r>
              <a:endParaRPr kumimoji="0" lang="en-CH" sz="2000" b="0" i="0" u="none" strike="noStrike" kern="100" cap="none" spc="0" normalizeH="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2" name="Rectangle 21">
              <a:extLst>
                <a:ext uri="{FF2B5EF4-FFF2-40B4-BE49-F238E27FC236}">
                  <a16:creationId xmlns:a16="http://schemas.microsoft.com/office/drawing/2014/main" id="{14E3AECC-C223-4008-8128-B22FA9776144}"/>
                </a:ext>
              </a:extLst>
            </p:cNvPr>
            <p:cNvSpPr/>
            <p:nvPr/>
          </p:nvSpPr>
          <p:spPr>
            <a:xfrm>
              <a:off x="360000" y="6030000"/>
              <a:ext cx="6109045" cy="123111"/>
            </a:xfrm>
            <a:prstGeom prst="rect">
              <a:avLst/>
            </a:prstGeom>
          </p:spPr>
          <p:txBody>
            <a:bodyPr wrap="none" lIns="0" tIns="0" rIns="0" bIns="0">
              <a:spAutoFit/>
            </a:bodyPr>
            <a:lstStyle/>
            <a:p>
              <a:pPr lvl="0">
                <a:defRPr/>
              </a:pP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 </a:t>
              </a:r>
              <a:r>
                <a:rPr lang="en-GB" sz="800" dirty="0">
                  <a:solidFill>
                    <a:prstClr val="black"/>
                  </a:solidFill>
                  <a:latin typeface="Arial" panose="020B0604020202020204" pitchFamily="34" charset="0"/>
                  <a:cs typeface="Arial" panose="020B0604020202020204" pitchFamily="34" charset="0"/>
                </a:rPr>
                <a:t>New South Wales HIV strategy 2016–2020 data report:  Quarter 1, 2019. Sydney: New South Wales Ministry of Health; 2019.</a:t>
              </a:r>
              <a:endPar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endParaRPr>
            </a:p>
          </p:txBody>
        </p:sp>
        <p:grpSp>
          <p:nvGrpSpPr>
            <p:cNvPr id="171" name="Group 170">
              <a:extLst>
                <a:ext uri="{FF2B5EF4-FFF2-40B4-BE49-F238E27FC236}">
                  <a16:creationId xmlns:a16="http://schemas.microsoft.com/office/drawing/2014/main" id="{027E488B-E24D-4341-8E2B-57DCDC97367A}"/>
                </a:ext>
              </a:extLst>
            </p:cNvPr>
            <p:cNvGrpSpPr/>
            <p:nvPr/>
          </p:nvGrpSpPr>
          <p:grpSpPr>
            <a:xfrm>
              <a:off x="2319693" y="2105392"/>
              <a:ext cx="270000" cy="1854091"/>
              <a:chOff x="1354135" y="2105392"/>
              <a:chExt cx="270000" cy="1854091"/>
            </a:xfrm>
          </p:grpSpPr>
          <p:sp>
            <p:nvSpPr>
              <p:cNvPr id="5" name="object 21">
                <a:extLst>
                  <a:ext uri="{FF2B5EF4-FFF2-40B4-BE49-F238E27FC236}">
                    <a16:creationId xmlns:a16="http://schemas.microsoft.com/office/drawing/2014/main" id="{D819D91D-6263-46AB-9535-4C4DA71ECE6C}"/>
                  </a:ext>
                </a:extLst>
              </p:cNvPr>
              <p:cNvSpPr/>
              <p:nvPr/>
            </p:nvSpPr>
            <p:spPr>
              <a:xfrm>
                <a:off x="1354135" y="2817154"/>
                <a:ext cx="270000" cy="1142329"/>
              </a:xfrm>
              <a:custGeom>
                <a:avLst/>
                <a:gdLst/>
                <a:ahLst/>
                <a:cxnLst/>
                <a:rect l="l" t="t" r="r" b="b"/>
                <a:pathLst>
                  <a:path w="134620" h="841375">
                    <a:moveTo>
                      <a:pt x="134112" y="0"/>
                    </a:moveTo>
                    <a:lnTo>
                      <a:pt x="0" y="0"/>
                    </a:lnTo>
                    <a:lnTo>
                      <a:pt x="0" y="841222"/>
                    </a:lnTo>
                    <a:lnTo>
                      <a:pt x="134112" y="841222"/>
                    </a:lnTo>
                    <a:lnTo>
                      <a:pt x="134112"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1" name="object 27">
                <a:extLst>
                  <a:ext uri="{FF2B5EF4-FFF2-40B4-BE49-F238E27FC236}">
                    <a16:creationId xmlns:a16="http://schemas.microsoft.com/office/drawing/2014/main" id="{4EABE3AF-641F-4625-B2EE-E15EFF729358}"/>
                  </a:ext>
                </a:extLst>
              </p:cNvPr>
              <p:cNvSpPr/>
              <p:nvPr/>
            </p:nvSpPr>
            <p:spPr>
              <a:xfrm>
                <a:off x="1354135" y="2474730"/>
                <a:ext cx="270000" cy="343128"/>
              </a:xfrm>
              <a:custGeom>
                <a:avLst/>
                <a:gdLst/>
                <a:ahLst/>
                <a:cxnLst/>
                <a:rect l="l" t="t" r="r" b="b"/>
                <a:pathLst>
                  <a:path w="134620" h="252730">
                    <a:moveTo>
                      <a:pt x="134112" y="0"/>
                    </a:moveTo>
                    <a:lnTo>
                      <a:pt x="0" y="0"/>
                    </a:lnTo>
                    <a:lnTo>
                      <a:pt x="0" y="252209"/>
                    </a:lnTo>
                    <a:lnTo>
                      <a:pt x="134112" y="252209"/>
                    </a:lnTo>
                    <a:lnTo>
                      <a:pt x="134112"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7" name="object 33">
                <a:extLst>
                  <a:ext uri="{FF2B5EF4-FFF2-40B4-BE49-F238E27FC236}">
                    <a16:creationId xmlns:a16="http://schemas.microsoft.com/office/drawing/2014/main" id="{151D80EF-DC1E-429C-BEED-FE80DFCFAED3}"/>
                  </a:ext>
                </a:extLst>
              </p:cNvPr>
              <p:cNvSpPr/>
              <p:nvPr/>
            </p:nvSpPr>
            <p:spPr>
              <a:xfrm>
                <a:off x="1354135" y="2238851"/>
                <a:ext cx="270000" cy="236225"/>
              </a:xfrm>
              <a:custGeom>
                <a:avLst/>
                <a:gdLst/>
                <a:ahLst/>
                <a:cxnLst/>
                <a:rect l="l" t="t" r="r" b="b"/>
                <a:pathLst>
                  <a:path w="134620" h="173989">
                    <a:moveTo>
                      <a:pt x="134112" y="0"/>
                    </a:moveTo>
                    <a:lnTo>
                      <a:pt x="0" y="0"/>
                    </a:lnTo>
                    <a:lnTo>
                      <a:pt x="0" y="173735"/>
                    </a:lnTo>
                    <a:lnTo>
                      <a:pt x="134112" y="173735"/>
                    </a:lnTo>
                    <a:lnTo>
                      <a:pt x="134112"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 name="object 39">
                <a:extLst>
                  <a:ext uri="{FF2B5EF4-FFF2-40B4-BE49-F238E27FC236}">
                    <a16:creationId xmlns:a16="http://schemas.microsoft.com/office/drawing/2014/main" id="{77C36396-AA39-4282-9FD5-28408D47A95B}"/>
                  </a:ext>
                </a:extLst>
              </p:cNvPr>
              <p:cNvSpPr/>
              <p:nvPr/>
            </p:nvSpPr>
            <p:spPr>
              <a:xfrm>
                <a:off x="1354135" y="2105392"/>
                <a:ext cx="270000" cy="133631"/>
              </a:xfrm>
              <a:custGeom>
                <a:avLst/>
                <a:gdLst/>
                <a:ahLst/>
                <a:cxnLst/>
                <a:rect l="l" t="t" r="r" b="b"/>
                <a:pathLst>
                  <a:path w="134620" h="98425">
                    <a:moveTo>
                      <a:pt x="134112" y="0"/>
                    </a:moveTo>
                    <a:lnTo>
                      <a:pt x="0" y="0"/>
                    </a:lnTo>
                    <a:lnTo>
                      <a:pt x="0" y="98298"/>
                    </a:lnTo>
                    <a:lnTo>
                      <a:pt x="134112" y="98298"/>
                    </a:lnTo>
                    <a:lnTo>
                      <a:pt x="134112" y="0"/>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170" name="Group 169">
              <a:extLst>
                <a:ext uri="{FF2B5EF4-FFF2-40B4-BE49-F238E27FC236}">
                  <a16:creationId xmlns:a16="http://schemas.microsoft.com/office/drawing/2014/main" id="{43EF710B-68F6-4DD0-A48D-E89561BD1236}"/>
                </a:ext>
              </a:extLst>
            </p:cNvPr>
            <p:cNvGrpSpPr/>
            <p:nvPr/>
          </p:nvGrpSpPr>
          <p:grpSpPr>
            <a:xfrm>
              <a:off x="3021693" y="2044354"/>
              <a:ext cx="270000" cy="1915129"/>
              <a:chOff x="1934507" y="2044354"/>
              <a:chExt cx="270000" cy="1915129"/>
            </a:xfrm>
          </p:grpSpPr>
          <p:sp>
            <p:nvSpPr>
              <p:cNvPr id="6" name="object 22">
                <a:extLst>
                  <a:ext uri="{FF2B5EF4-FFF2-40B4-BE49-F238E27FC236}">
                    <a16:creationId xmlns:a16="http://schemas.microsoft.com/office/drawing/2014/main" id="{8FDC3073-09F5-47E9-B197-C7A9B920FD5E}"/>
                  </a:ext>
                </a:extLst>
              </p:cNvPr>
              <p:cNvSpPr/>
              <p:nvPr/>
            </p:nvSpPr>
            <p:spPr>
              <a:xfrm>
                <a:off x="1934507" y="2951647"/>
                <a:ext cx="270000" cy="1007836"/>
              </a:xfrm>
              <a:custGeom>
                <a:avLst/>
                <a:gdLst/>
                <a:ahLst/>
                <a:cxnLst/>
                <a:rect l="l" t="t" r="r" b="b"/>
                <a:pathLst>
                  <a:path w="134620" h="742314">
                    <a:moveTo>
                      <a:pt x="134112" y="0"/>
                    </a:moveTo>
                    <a:lnTo>
                      <a:pt x="0" y="0"/>
                    </a:lnTo>
                    <a:lnTo>
                      <a:pt x="0" y="742175"/>
                    </a:lnTo>
                    <a:lnTo>
                      <a:pt x="134112" y="742175"/>
                    </a:lnTo>
                    <a:lnTo>
                      <a:pt x="134112"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2" name="object 28">
                <a:extLst>
                  <a:ext uri="{FF2B5EF4-FFF2-40B4-BE49-F238E27FC236}">
                    <a16:creationId xmlns:a16="http://schemas.microsoft.com/office/drawing/2014/main" id="{0B1C4A7F-F2CF-490C-84A6-E608A4842E4B}"/>
                  </a:ext>
                </a:extLst>
              </p:cNvPr>
              <p:cNvSpPr/>
              <p:nvPr/>
            </p:nvSpPr>
            <p:spPr>
              <a:xfrm>
                <a:off x="1934507" y="2373345"/>
                <a:ext cx="270000" cy="578491"/>
              </a:xfrm>
              <a:custGeom>
                <a:avLst/>
                <a:gdLst/>
                <a:ahLst/>
                <a:cxnLst/>
                <a:rect l="l" t="t" r="r" b="b"/>
                <a:pathLst>
                  <a:path w="134620" h="426085">
                    <a:moveTo>
                      <a:pt x="134112" y="0"/>
                    </a:moveTo>
                    <a:lnTo>
                      <a:pt x="0" y="0"/>
                    </a:lnTo>
                    <a:lnTo>
                      <a:pt x="0" y="425945"/>
                    </a:lnTo>
                    <a:lnTo>
                      <a:pt x="134112" y="425945"/>
                    </a:lnTo>
                    <a:lnTo>
                      <a:pt x="134112"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8" name="object 34">
                <a:extLst>
                  <a:ext uri="{FF2B5EF4-FFF2-40B4-BE49-F238E27FC236}">
                    <a16:creationId xmlns:a16="http://schemas.microsoft.com/office/drawing/2014/main" id="{1EB72130-C6C7-4F1F-B684-DA9958DFCB45}"/>
                  </a:ext>
                </a:extLst>
              </p:cNvPr>
              <p:cNvSpPr/>
              <p:nvPr/>
            </p:nvSpPr>
            <p:spPr>
              <a:xfrm>
                <a:off x="1934507" y="2192296"/>
                <a:ext cx="270000" cy="181048"/>
              </a:xfrm>
              <a:custGeom>
                <a:avLst/>
                <a:gdLst/>
                <a:ahLst/>
                <a:cxnLst/>
                <a:rect l="l" t="t" r="r" b="b"/>
                <a:pathLst>
                  <a:path w="134620" h="133350">
                    <a:moveTo>
                      <a:pt x="134112" y="0"/>
                    </a:moveTo>
                    <a:lnTo>
                      <a:pt x="0" y="0"/>
                    </a:lnTo>
                    <a:lnTo>
                      <a:pt x="0" y="133350"/>
                    </a:lnTo>
                    <a:lnTo>
                      <a:pt x="134112" y="133350"/>
                    </a:lnTo>
                    <a:lnTo>
                      <a:pt x="134112"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6" name="object 40">
                <a:extLst>
                  <a:ext uri="{FF2B5EF4-FFF2-40B4-BE49-F238E27FC236}">
                    <a16:creationId xmlns:a16="http://schemas.microsoft.com/office/drawing/2014/main" id="{DC5C4E4A-CDAC-442B-B9F4-AA78C68EB6F4}"/>
                  </a:ext>
                </a:extLst>
              </p:cNvPr>
              <p:cNvSpPr/>
              <p:nvPr/>
            </p:nvSpPr>
            <p:spPr>
              <a:xfrm>
                <a:off x="1934507" y="2044354"/>
                <a:ext cx="270000" cy="148287"/>
              </a:xfrm>
              <a:custGeom>
                <a:avLst/>
                <a:gdLst/>
                <a:ahLst/>
                <a:cxnLst/>
                <a:rect l="l" t="t" r="r" b="b"/>
                <a:pathLst>
                  <a:path w="134620" h="109219">
                    <a:moveTo>
                      <a:pt x="134112" y="0"/>
                    </a:moveTo>
                    <a:lnTo>
                      <a:pt x="0" y="0"/>
                    </a:lnTo>
                    <a:lnTo>
                      <a:pt x="0" y="108966"/>
                    </a:lnTo>
                    <a:lnTo>
                      <a:pt x="134112" y="108966"/>
                    </a:lnTo>
                    <a:lnTo>
                      <a:pt x="134112" y="0"/>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169" name="Group 168">
              <a:extLst>
                <a:ext uri="{FF2B5EF4-FFF2-40B4-BE49-F238E27FC236}">
                  <a16:creationId xmlns:a16="http://schemas.microsoft.com/office/drawing/2014/main" id="{5B9F4047-5155-4D7A-8D70-E2088984B2D3}"/>
                </a:ext>
              </a:extLst>
            </p:cNvPr>
            <p:cNvGrpSpPr/>
            <p:nvPr/>
          </p:nvGrpSpPr>
          <p:grpSpPr>
            <a:xfrm>
              <a:off x="3723693" y="2205746"/>
              <a:ext cx="270000" cy="1753737"/>
              <a:chOff x="2514878" y="2205746"/>
              <a:chExt cx="270000" cy="1753737"/>
            </a:xfrm>
          </p:grpSpPr>
          <p:sp>
            <p:nvSpPr>
              <p:cNvPr id="7" name="object 23">
                <a:extLst>
                  <a:ext uri="{FF2B5EF4-FFF2-40B4-BE49-F238E27FC236}">
                    <a16:creationId xmlns:a16="http://schemas.microsoft.com/office/drawing/2014/main" id="{B5C7D9C1-2FD3-4749-8E32-1598B99D088A}"/>
                  </a:ext>
                </a:extLst>
              </p:cNvPr>
              <p:cNvSpPr/>
              <p:nvPr/>
            </p:nvSpPr>
            <p:spPr>
              <a:xfrm>
                <a:off x="2514878" y="3018894"/>
                <a:ext cx="270000" cy="940589"/>
              </a:xfrm>
              <a:custGeom>
                <a:avLst/>
                <a:gdLst/>
                <a:ahLst/>
                <a:cxnLst/>
                <a:rect l="l" t="t" r="r" b="b"/>
                <a:pathLst>
                  <a:path w="134620" h="692785">
                    <a:moveTo>
                      <a:pt x="134124" y="0"/>
                    </a:moveTo>
                    <a:lnTo>
                      <a:pt x="0" y="0"/>
                    </a:lnTo>
                    <a:lnTo>
                      <a:pt x="0" y="692645"/>
                    </a:lnTo>
                    <a:lnTo>
                      <a:pt x="134124" y="692645"/>
                    </a:lnTo>
                    <a:lnTo>
                      <a:pt x="134124"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3" name="object 29">
                <a:extLst>
                  <a:ext uri="{FF2B5EF4-FFF2-40B4-BE49-F238E27FC236}">
                    <a16:creationId xmlns:a16="http://schemas.microsoft.com/office/drawing/2014/main" id="{89318999-335A-4D5D-8582-A51A3379F0B9}"/>
                  </a:ext>
                </a:extLst>
              </p:cNvPr>
              <p:cNvSpPr/>
              <p:nvPr/>
            </p:nvSpPr>
            <p:spPr>
              <a:xfrm>
                <a:off x="2514878" y="2515078"/>
                <a:ext cx="270000" cy="504349"/>
              </a:xfrm>
              <a:custGeom>
                <a:avLst/>
                <a:gdLst/>
                <a:ahLst/>
                <a:cxnLst/>
                <a:rect l="l" t="t" r="r" b="b"/>
                <a:pathLst>
                  <a:path w="134620" h="371475">
                    <a:moveTo>
                      <a:pt x="134124" y="0"/>
                    </a:moveTo>
                    <a:lnTo>
                      <a:pt x="0" y="0"/>
                    </a:lnTo>
                    <a:lnTo>
                      <a:pt x="0" y="371081"/>
                    </a:lnTo>
                    <a:lnTo>
                      <a:pt x="134124" y="371081"/>
                    </a:lnTo>
                    <a:lnTo>
                      <a:pt x="134124"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 name="object 35">
                <a:extLst>
                  <a:ext uri="{FF2B5EF4-FFF2-40B4-BE49-F238E27FC236}">
                    <a16:creationId xmlns:a16="http://schemas.microsoft.com/office/drawing/2014/main" id="{2B041F0A-4B6D-4BE3-ADE4-9D04B155ABE0}"/>
                  </a:ext>
                </a:extLst>
              </p:cNvPr>
              <p:cNvSpPr/>
              <p:nvPr/>
            </p:nvSpPr>
            <p:spPr>
              <a:xfrm>
                <a:off x="2514878" y="2306097"/>
                <a:ext cx="270000" cy="209499"/>
              </a:xfrm>
              <a:custGeom>
                <a:avLst/>
                <a:gdLst/>
                <a:ahLst/>
                <a:cxnLst/>
                <a:rect l="l" t="t" r="r" b="b"/>
                <a:pathLst>
                  <a:path w="134620" h="154305">
                    <a:moveTo>
                      <a:pt x="134124" y="0"/>
                    </a:moveTo>
                    <a:lnTo>
                      <a:pt x="0" y="0"/>
                    </a:lnTo>
                    <a:lnTo>
                      <a:pt x="0" y="153924"/>
                    </a:lnTo>
                    <a:lnTo>
                      <a:pt x="134124" y="153924"/>
                    </a:lnTo>
                    <a:lnTo>
                      <a:pt x="134124"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7" name="object 41">
                <a:extLst>
                  <a:ext uri="{FF2B5EF4-FFF2-40B4-BE49-F238E27FC236}">
                    <a16:creationId xmlns:a16="http://schemas.microsoft.com/office/drawing/2014/main" id="{F493C024-A6A2-425A-AA07-167E0F21D9AC}"/>
                  </a:ext>
                </a:extLst>
              </p:cNvPr>
              <p:cNvSpPr/>
              <p:nvPr/>
            </p:nvSpPr>
            <p:spPr>
              <a:xfrm>
                <a:off x="2514878" y="2205746"/>
                <a:ext cx="270000" cy="100870"/>
              </a:xfrm>
              <a:custGeom>
                <a:avLst/>
                <a:gdLst/>
                <a:ahLst/>
                <a:cxnLst/>
                <a:rect l="l" t="t" r="r" b="b"/>
                <a:pathLst>
                  <a:path w="134620" h="74294">
                    <a:moveTo>
                      <a:pt x="0" y="73914"/>
                    </a:moveTo>
                    <a:lnTo>
                      <a:pt x="134124" y="73914"/>
                    </a:lnTo>
                    <a:lnTo>
                      <a:pt x="134124" y="0"/>
                    </a:lnTo>
                    <a:lnTo>
                      <a:pt x="0" y="0"/>
                    </a:lnTo>
                    <a:lnTo>
                      <a:pt x="0" y="73914"/>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168" name="Group 167">
              <a:extLst>
                <a:ext uri="{FF2B5EF4-FFF2-40B4-BE49-F238E27FC236}">
                  <a16:creationId xmlns:a16="http://schemas.microsoft.com/office/drawing/2014/main" id="{74B2F218-72F0-49C2-B96B-4820E758086E}"/>
                </a:ext>
              </a:extLst>
            </p:cNvPr>
            <p:cNvGrpSpPr/>
            <p:nvPr/>
          </p:nvGrpSpPr>
          <p:grpSpPr>
            <a:xfrm>
              <a:off x="4425693" y="2400243"/>
              <a:ext cx="270000" cy="1559584"/>
              <a:chOff x="3095249" y="2400243"/>
              <a:chExt cx="270000" cy="1559584"/>
            </a:xfrm>
          </p:grpSpPr>
          <p:sp>
            <p:nvSpPr>
              <p:cNvPr id="8" name="object 24">
                <a:extLst>
                  <a:ext uri="{FF2B5EF4-FFF2-40B4-BE49-F238E27FC236}">
                    <a16:creationId xmlns:a16="http://schemas.microsoft.com/office/drawing/2014/main" id="{319A5023-7153-4666-A425-3EC3CF5E0012}"/>
                  </a:ext>
                </a:extLst>
              </p:cNvPr>
              <p:cNvSpPr/>
              <p:nvPr/>
            </p:nvSpPr>
            <p:spPr>
              <a:xfrm>
                <a:off x="3095249" y="3300294"/>
                <a:ext cx="270000" cy="659533"/>
              </a:xfrm>
              <a:custGeom>
                <a:avLst/>
                <a:gdLst/>
                <a:ahLst/>
                <a:cxnLst/>
                <a:rect l="l" t="t" r="r" b="b"/>
                <a:pathLst>
                  <a:path w="133350" h="485775">
                    <a:moveTo>
                      <a:pt x="133350" y="0"/>
                    </a:moveTo>
                    <a:lnTo>
                      <a:pt x="0" y="0"/>
                    </a:lnTo>
                    <a:lnTo>
                      <a:pt x="0" y="485381"/>
                    </a:lnTo>
                    <a:lnTo>
                      <a:pt x="133350" y="485381"/>
                    </a:lnTo>
                    <a:lnTo>
                      <a:pt x="133350"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4" name="object 30">
                <a:extLst>
                  <a:ext uri="{FF2B5EF4-FFF2-40B4-BE49-F238E27FC236}">
                    <a16:creationId xmlns:a16="http://schemas.microsoft.com/office/drawing/2014/main" id="{DCD31D19-932F-470A-83BB-0A8EFBDD82F7}"/>
                  </a:ext>
                </a:extLst>
              </p:cNvPr>
              <p:cNvSpPr/>
              <p:nvPr/>
            </p:nvSpPr>
            <p:spPr>
              <a:xfrm>
                <a:off x="3095249" y="2790255"/>
                <a:ext cx="270000" cy="510384"/>
              </a:xfrm>
              <a:custGeom>
                <a:avLst/>
                <a:gdLst/>
                <a:ahLst/>
                <a:cxnLst/>
                <a:rect l="l" t="t" r="r" b="b"/>
                <a:pathLst>
                  <a:path w="133350" h="375919">
                    <a:moveTo>
                      <a:pt x="133350" y="0"/>
                    </a:moveTo>
                    <a:lnTo>
                      <a:pt x="0" y="0"/>
                    </a:lnTo>
                    <a:lnTo>
                      <a:pt x="0" y="375653"/>
                    </a:lnTo>
                    <a:lnTo>
                      <a:pt x="133350" y="375653"/>
                    </a:lnTo>
                    <a:lnTo>
                      <a:pt x="133350"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 name="object 36">
                <a:extLst>
                  <a:ext uri="{FF2B5EF4-FFF2-40B4-BE49-F238E27FC236}">
                    <a16:creationId xmlns:a16="http://schemas.microsoft.com/office/drawing/2014/main" id="{22552CD6-986A-4DF9-9B85-D16A88F09E75}"/>
                  </a:ext>
                </a:extLst>
              </p:cNvPr>
              <p:cNvSpPr/>
              <p:nvPr/>
            </p:nvSpPr>
            <p:spPr>
              <a:xfrm>
                <a:off x="3095249" y="2474730"/>
                <a:ext cx="270000" cy="315541"/>
              </a:xfrm>
              <a:custGeom>
                <a:avLst/>
                <a:gdLst/>
                <a:ahLst/>
                <a:cxnLst/>
                <a:rect l="l" t="t" r="r" b="b"/>
                <a:pathLst>
                  <a:path w="133350" h="232410">
                    <a:moveTo>
                      <a:pt x="133350" y="0"/>
                    </a:moveTo>
                    <a:lnTo>
                      <a:pt x="0" y="0"/>
                    </a:lnTo>
                    <a:lnTo>
                      <a:pt x="0" y="232409"/>
                    </a:lnTo>
                    <a:lnTo>
                      <a:pt x="133350" y="232409"/>
                    </a:lnTo>
                    <a:lnTo>
                      <a:pt x="133350"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8" name="object 42">
                <a:extLst>
                  <a:ext uri="{FF2B5EF4-FFF2-40B4-BE49-F238E27FC236}">
                    <a16:creationId xmlns:a16="http://schemas.microsoft.com/office/drawing/2014/main" id="{EB25852B-BF12-4001-BB4F-B296F5AF4C58}"/>
                  </a:ext>
                </a:extLst>
              </p:cNvPr>
              <p:cNvSpPr/>
              <p:nvPr/>
            </p:nvSpPr>
            <p:spPr>
              <a:xfrm>
                <a:off x="3095249" y="2400243"/>
                <a:ext cx="270000" cy="75004"/>
              </a:xfrm>
              <a:custGeom>
                <a:avLst/>
                <a:gdLst/>
                <a:ahLst/>
                <a:cxnLst/>
                <a:rect l="l" t="t" r="r" b="b"/>
                <a:pathLst>
                  <a:path w="133350" h="55244">
                    <a:moveTo>
                      <a:pt x="0" y="54864"/>
                    </a:moveTo>
                    <a:lnTo>
                      <a:pt x="133350" y="54864"/>
                    </a:lnTo>
                    <a:lnTo>
                      <a:pt x="133350" y="0"/>
                    </a:lnTo>
                    <a:lnTo>
                      <a:pt x="0" y="0"/>
                    </a:lnTo>
                    <a:lnTo>
                      <a:pt x="0" y="54864"/>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167" name="Group 166">
              <a:extLst>
                <a:ext uri="{FF2B5EF4-FFF2-40B4-BE49-F238E27FC236}">
                  <a16:creationId xmlns:a16="http://schemas.microsoft.com/office/drawing/2014/main" id="{DCBC9B52-23CB-466E-9BE2-98C72107D05F}"/>
                </a:ext>
              </a:extLst>
            </p:cNvPr>
            <p:cNvGrpSpPr/>
            <p:nvPr/>
          </p:nvGrpSpPr>
          <p:grpSpPr>
            <a:xfrm>
              <a:off x="5127693" y="2494387"/>
              <a:ext cx="270000" cy="1465613"/>
              <a:chOff x="3674586" y="2494387"/>
              <a:chExt cx="270000" cy="1465613"/>
            </a:xfrm>
          </p:grpSpPr>
          <p:sp>
            <p:nvSpPr>
              <p:cNvPr id="9" name="object 25">
                <a:extLst>
                  <a:ext uri="{FF2B5EF4-FFF2-40B4-BE49-F238E27FC236}">
                    <a16:creationId xmlns:a16="http://schemas.microsoft.com/office/drawing/2014/main" id="{8F1D0EE9-60A3-4575-B151-29345BD83BC3}"/>
                  </a:ext>
                </a:extLst>
              </p:cNvPr>
              <p:cNvSpPr/>
              <p:nvPr/>
            </p:nvSpPr>
            <p:spPr>
              <a:xfrm>
                <a:off x="3674586" y="3327193"/>
                <a:ext cx="270000" cy="632807"/>
              </a:xfrm>
              <a:custGeom>
                <a:avLst/>
                <a:gdLst/>
                <a:ahLst/>
                <a:cxnLst/>
                <a:rect l="l" t="t" r="r" b="b"/>
                <a:pathLst>
                  <a:path w="134620" h="466089">
                    <a:moveTo>
                      <a:pt x="134124" y="0"/>
                    </a:moveTo>
                    <a:lnTo>
                      <a:pt x="0" y="0"/>
                    </a:lnTo>
                    <a:lnTo>
                      <a:pt x="0" y="465569"/>
                    </a:lnTo>
                    <a:lnTo>
                      <a:pt x="134124" y="465569"/>
                    </a:lnTo>
                    <a:lnTo>
                      <a:pt x="134124"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5" name="object 31">
                <a:extLst>
                  <a:ext uri="{FF2B5EF4-FFF2-40B4-BE49-F238E27FC236}">
                    <a16:creationId xmlns:a16="http://schemas.microsoft.com/office/drawing/2014/main" id="{71F5494E-54FE-4105-8DEA-5BC16278F01B}"/>
                  </a:ext>
                </a:extLst>
              </p:cNvPr>
              <p:cNvSpPr/>
              <p:nvPr/>
            </p:nvSpPr>
            <p:spPr>
              <a:xfrm>
                <a:off x="3674586" y="2904057"/>
                <a:ext cx="270000" cy="423308"/>
              </a:xfrm>
              <a:custGeom>
                <a:avLst/>
                <a:gdLst/>
                <a:ahLst/>
                <a:cxnLst/>
                <a:rect l="l" t="t" r="r" b="b"/>
                <a:pathLst>
                  <a:path w="134620" h="311785">
                    <a:moveTo>
                      <a:pt x="134124" y="0"/>
                    </a:moveTo>
                    <a:lnTo>
                      <a:pt x="0" y="0"/>
                    </a:lnTo>
                    <a:lnTo>
                      <a:pt x="0" y="311645"/>
                    </a:lnTo>
                    <a:lnTo>
                      <a:pt x="134124" y="311645"/>
                    </a:lnTo>
                    <a:lnTo>
                      <a:pt x="134124"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 name="object 37">
                <a:extLst>
                  <a:ext uri="{FF2B5EF4-FFF2-40B4-BE49-F238E27FC236}">
                    <a16:creationId xmlns:a16="http://schemas.microsoft.com/office/drawing/2014/main" id="{3C7F4769-98F7-41A5-AB68-0CFA8BBD3777}"/>
                  </a:ext>
                </a:extLst>
              </p:cNvPr>
              <p:cNvSpPr/>
              <p:nvPr/>
            </p:nvSpPr>
            <p:spPr>
              <a:xfrm>
                <a:off x="3674586" y="2615431"/>
                <a:ext cx="270000" cy="288815"/>
              </a:xfrm>
              <a:custGeom>
                <a:avLst/>
                <a:gdLst/>
                <a:ahLst/>
                <a:cxnLst/>
                <a:rect l="l" t="t" r="r" b="b"/>
                <a:pathLst>
                  <a:path w="134620" h="212725">
                    <a:moveTo>
                      <a:pt x="134124" y="0"/>
                    </a:moveTo>
                    <a:lnTo>
                      <a:pt x="0" y="0"/>
                    </a:lnTo>
                    <a:lnTo>
                      <a:pt x="0" y="212598"/>
                    </a:lnTo>
                    <a:lnTo>
                      <a:pt x="134124" y="212598"/>
                    </a:lnTo>
                    <a:lnTo>
                      <a:pt x="134124"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9" name="object 43">
                <a:extLst>
                  <a:ext uri="{FF2B5EF4-FFF2-40B4-BE49-F238E27FC236}">
                    <a16:creationId xmlns:a16="http://schemas.microsoft.com/office/drawing/2014/main" id="{416C6089-D488-4709-B1AD-A64AA94487B4}"/>
                  </a:ext>
                </a:extLst>
              </p:cNvPr>
              <p:cNvSpPr/>
              <p:nvPr/>
            </p:nvSpPr>
            <p:spPr>
              <a:xfrm>
                <a:off x="3674586" y="2494387"/>
                <a:ext cx="270000" cy="121561"/>
              </a:xfrm>
              <a:custGeom>
                <a:avLst/>
                <a:gdLst/>
                <a:ahLst/>
                <a:cxnLst/>
                <a:rect l="l" t="t" r="r" b="b"/>
                <a:pathLst>
                  <a:path w="134620" h="89535">
                    <a:moveTo>
                      <a:pt x="134124" y="0"/>
                    </a:moveTo>
                    <a:lnTo>
                      <a:pt x="0" y="0"/>
                    </a:lnTo>
                    <a:lnTo>
                      <a:pt x="0" y="89153"/>
                    </a:lnTo>
                    <a:lnTo>
                      <a:pt x="134124" y="89153"/>
                    </a:lnTo>
                    <a:lnTo>
                      <a:pt x="134124" y="0"/>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166" name="Group 165">
              <a:extLst>
                <a:ext uri="{FF2B5EF4-FFF2-40B4-BE49-F238E27FC236}">
                  <a16:creationId xmlns:a16="http://schemas.microsoft.com/office/drawing/2014/main" id="{8E152E8C-C2F3-4216-9A5C-4887A628AC2B}"/>
                </a:ext>
              </a:extLst>
            </p:cNvPr>
            <p:cNvGrpSpPr/>
            <p:nvPr/>
          </p:nvGrpSpPr>
          <p:grpSpPr>
            <a:xfrm>
              <a:off x="5829693" y="3609611"/>
              <a:ext cx="270000" cy="350371"/>
              <a:chOff x="4254975" y="3609611"/>
              <a:chExt cx="270000" cy="350371"/>
            </a:xfrm>
          </p:grpSpPr>
          <p:sp>
            <p:nvSpPr>
              <p:cNvPr id="10" name="object 26">
                <a:extLst>
                  <a:ext uri="{FF2B5EF4-FFF2-40B4-BE49-F238E27FC236}">
                    <a16:creationId xmlns:a16="http://schemas.microsoft.com/office/drawing/2014/main" id="{C5FAEE40-4728-4108-AE91-84F615A59979}"/>
                  </a:ext>
                </a:extLst>
              </p:cNvPr>
              <p:cNvSpPr/>
              <p:nvPr/>
            </p:nvSpPr>
            <p:spPr>
              <a:xfrm>
                <a:off x="4254975" y="3844456"/>
                <a:ext cx="270000" cy="115526"/>
              </a:xfrm>
              <a:custGeom>
                <a:avLst/>
                <a:gdLst/>
                <a:ahLst/>
                <a:cxnLst/>
                <a:rect l="l" t="t" r="r" b="b"/>
                <a:pathLst>
                  <a:path w="134620" h="85089">
                    <a:moveTo>
                      <a:pt x="0" y="84581"/>
                    </a:moveTo>
                    <a:lnTo>
                      <a:pt x="134124" y="84581"/>
                    </a:lnTo>
                    <a:lnTo>
                      <a:pt x="134124" y="0"/>
                    </a:lnTo>
                    <a:lnTo>
                      <a:pt x="0" y="0"/>
                    </a:lnTo>
                    <a:lnTo>
                      <a:pt x="0" y="84581"/>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6" name="object 32">
                <a:extLst>
                  <a:ext uri="{FF2B5EF4-FFF2-40B4-BE49-F238E27FC236}">
                    <a16:creationId xmlns:a16="http://schemas.microsoft.com/office/drawing/2014/main" id="{27E1A58A-8A92-486E-935B-E3F65845AF9F}"/>
                  </a:ext>
                </a:extLst>
              </p:cNvPr>
              <p:cNvSpPr/>
              <p:nvPr/>
            </p:nvSpPr>
            <p:spPr>
              <a:xfrm>
                <a:off x="4254975" y="3669615"/>
                <a:ext cx="270000" cy="175013"/>
              </a:xfrm>
              <a:custGeom>
                <a:avLst/>
                <a:gdLst/>
                <a:ahLst/>
                <a:cxnLst/>
                <a:rect l="l" t="t" r="r" b="b"/>
                <a:pathLst>
                  <a:path w="134620" h="128905">
                    <a:moveTo>
                      <a:pt x="134124" y="0"/>
                    </a:moveTo>
                    <a:lnTo>
                      <a:pt x="0" y="0"/>
                    </a:lnTo>
                    <a:lnTo>
                      <a:pt x="0" y="128777"/>
                    </a:lnTo>
                    <a:lnTo>
                      <a:pt x="134124" y="128777"/>
                    </a:lnTo>
                    <a:lnTo>
                      <a:pt x="134124"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4" name="object 38">
                <a:extLst>
                  <a:ext uri="{FF2B5EF4-FFF2-40B4-BE49-F238E27FC236}">
                    <a16:creationId xmlns:a16="http://schemas.microsoft.com/office/drawing/2014/main" id="{2CD3EC24-97FC-46CF-B098-985C71ADD9A2}"/>
                  </a:ext>
                </a:extLst>
              </p:cNvPr>
              <p:cNvSpPr/>
              <p:nvPr/>
            </p:nvSpPr>
            <p:spPr>
              <a:xfrm>
                <a:off x="4254975" y="3629267"/>
                <a:ext cx="270000" cy="40520"/>
              </a:xfrm>
              <a:custGeom>
                <a:avLst/>
                <a:gdLst/>
                <a:ahLst/>
                <a:cxnLst/>
                <a:rect l="l" t="t" r="r" b="b"/>
                <a:pathLst>
                  <a:path w="134620" h="29844">
                    <a:moveTo>
                      <a:pt x="0" y="29718"/>
                    </a:moveTo>
                    <a:lnTo>
                      <a:pt x="134124" y="29718"/>
                    </a:lnTo>
                    <a:lnTo>
                      <a:pt x="134124" y="0"/>
                    </a:lnTo>
                    <a:lnTo>
                      <a:pt x="0" y="0"/>
                    </a:lnTo>
                    <a:lnTo>
                      <a:pt x="0" y="29718"/>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0" name="object 44">
                <a:extLst>
                  <a:ext uri="{FF2B5EF4-FFF2-40B4-BE49-F238E27FC236}">
                    <a16:creationId xmlns:a16="http://schemas.microsoft.com/office/drawing/2014/main" id="{1E0A7686-F910-4A76-9E86-77C647070912}"/>
                  </a:ext>
                </a:extLst>
              </p:cNvPr>
              <p:cNvSpPr/>
              <p:nvPr/>
            </p:nvSpPr>
            <p:spPr>
              <a:xfrm>
                <a:off x="4254975" y="3609611"/>
                <a:ext cx="270000" cy="19828"/>
              </a:xfrm>
              <a:custGeom>
                <a:avLst/>
                <a:gdLst/>
                <a:ahLst/>
                <a:cxnLst/>
                <a:rect l="l" t="t" r="r" b="b"/>
                <a:pathLst>
                  <a:path w="134620" h="14605">
                    <a:moveTo>
                      <a:pt x="0" y="14477"/>
                    </a:moveTo>
                    <a:lnTo>
                      <a:pt x="134124" y="14477"/>
                    </a:lnTo>
                    <a:lnTo>
                      <a:pt x="134124" y="0"/>
                    </a:lnTo>
                    <a:lnTo>
                      <a:pt x="0" y="0"/>
                    </a:lnTo>
                    <a:lnTo>
                      <a:pt x="0" y="14477"/>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sp>
          <p:nvSpPr>
            <p:cNvPr id="31" name="object 45">
              <a:extLst>
                <a:ext uri="{FF2B5EF4-FFF2-40B4-BE49-F238E27FC236}">
                  <a16:creationId xmlns:a16="http://schemas.microsoft.com/office/drawing/2014/main" id="{FDEC1D0A-4312-4B5B-BAA5-2950CF954C00}"/>
                </a:ext>
              </a:extLst>
            </p:cNvPr>
            <p:cNvSpPr/>
            <p:nvPr/>
          </p:nvSpPr>
          <p:spPr>
            <a:xfrm>
              <a:off x="2103584" y="1944000"/>
              <a:ext cx="0" cy="2015671"/>
            </a:xfrm>
            <a:custGeom>
              <a:avLst/>
              <a:gdLst/>
              <a:ahLst/>
              <a:cxnLst/>
              <a:rect l="l" t="t" r="r" b="b"/>
              <a:pathLst>
                <a:path h="1484629">
                  <a:moveTo>
                    <a:pt x="0" y="0"/>
                  </a:moveTo>
                  <a:lnTo>
                    <a:pt x="0" y="1484350"/>
                  </a:lnTo>
                </a:path>
              </a:pathLst>
            </a:custGeom>
            <a:ln w="3175">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33" name="object 47">
              <a:extLst>
                <a:ext uri="{FF2B5EF4-FFF2-40B4-BE49-F238E27FC236}">
                  <a16:creationId xmlns:a16="http://schemas.microsoft.com/office/drawing/2014/main" id="{3413FCA8-8E50-4CEF-800E-881799B32545}"/>
                </a:ext>
              </a:extLst>
            </p:cNvPr>
            <p:cNvSpPr txBox="1"/>
            <p:nvPr/>
          </p:nvSpPr>
          <p:spPr>
            <a:xfrm>
              <a:off x="1915017" y="3859668"/>
              <a:ext cx="109202" cy="166071"/>
            </a:xfrm>
            <a:prstGeom prst="rect">
              <a:avLst/>
            </a:prstGeom>
          </p:spPr>
          <p:txBody>
            <a:bodyPr vert="horz" wrap="square" lIns="0" tIns="12065" rIns="0" bIns="0" rtlCol="0">
              <a:spAutoFit/>
            </a:bodyPr>
            <a:lstStyle/>
            <a:p>
              <a:pPr algn="r" fontAlgn="auto">
                <a:spcBef>
                  <a:spcPts val="0"/>
                </a:spcBef>
                <a:spcAft>
                  <a:spcPts val="0"/>
                </a:spcAft>
              </a:pPr>
              <a:r>
                <a:rPr sz="1000" dirty="0">
                  <a:latin typeface="Arial"/>
                  <a:ea typeface="+mn-ea"/>
                  <a:cs typeface="Arial"/>
                </a:rPr>
                <a:t>0</a:t>
              </a:r>
            </a:p>
          </p:txBody>
        </p:sp>
        <p:sp>
          <p:nvSpPr>
            <p:cNvPr id="34" name="object 48">
              <a:extLst>
                <a:ext uri="{FF2B5EF4-FFF2-40B4-BE49-F238E27FC236}">
                  <a16:creationId xmlns:a16="http://schemas.microsoft.com/office/drawing/2014/main" id="{951D59F1-EDF2-41FA-A304-E2A08A4D7A4B}"/>
                </a:ext>
              </a:extLst>
            </p:cNvPr>
            <p:cNvSpPr txBox="1"/>
            <p:nvPr/>
          </p:nvSpPr>
          <p:spPr>
            <a:xfrm>
              <a:off x="1841435" y="3542400"/>
              <a:ext cx="182891" cy="166071"/>
            </a:xfrm>
            <a:prstGeom prst="rect">
              <a:avLst/>
            </a:prstGeom>
          </p:spPr>
          <p:txBody>
            <a:bodyPr vert="horz" wrap="square" lIns="0" tIns="12065" rIns="0" bIns="0" rtlCol="0">
              <a:spAutoFit/>
            </a:bodyPr>
            <a:lstStyle/>
            <a:p>
              <a:pPr algn="r" fontAlgn="auto">
                <a:spcBef>
                  <a:spcPts val="0"/>
                </a:spcBef>
                <a:spcAft>
                  <a:spcPts val="0"/>
                </a:spcAft>
              </a:pPr>
              <a:r>
                <a:rPr sz="1000" dirty="0">
                  <a:latin typeface="Arial"/>
                  <a:ea typeface="+mn-ea"/>
                  <a:cs typeface="Arial"/>
                </a:rPr>
                <a:t>50</a:t>
              </a:r>
            </a:p>
          </p:txBody>
        </p:sp>
        <p:sp>
          <p:nvSpPr>
            <p:cNvPr id="35" name="object 49">
              <a:extLst>
                <a:ext uri="{FF2B5EF4-FFF2-40B4-BE49-F238E27FC236}">
                  <a16:creationId xmlns:a16="http://schemas.microsoft.com/office/drawing/2014/main" id="{EEF11726-AF9F-444E-816E-F1CB534A33E7}"/>
                </a:ext>
              </a:extLst>
            </p:cNvPr>
            <p:cNvSpPr txBox="1"/>
            <p:nvPr/>
          </p:nvSpPr>
          <p:spPr>
            <a:xfrm>
              <a:off x="1767600" y="3204000"/>
              <a:ext cx="257468" cy="166071"/>
            </a:xfrm>
            <a:prstGeom prst="rect">
              <a:avLst/>
            </a:prstGeom>
          </p:spPr>
          <p:txBody>
            <a:bodyPr vert="horz" wrap="square" lIns="0" tIns="12065" rIns="0" bIns="0" rtlCol="0">
              <a:spAutoFit/>
            </a:bodyPr>
            <a:lstStyle/>
            <a:p>
              <a:pPr algn="r" fontAlgn="auto">
                <a:spcBef>
                  <a:spcPts val="0"/>
                </a:spcBef>
                <a:spcAft>
                  <a:spcPts val="0"/>
                </a:spcAft>
              </a:pPr>
              <a:r>
                <a:rPr sz="1000" dirty="0">
                  <a:latin typeface="Arial"/>
                  <a:ea typeface="+mn-ea"/>
                  <a:cs typeface="Arial"/>
                </a:rPr>
                <a:t>100</a:t>
              </a:r>
            </a:p>
          </p:txBody>
        </p:sp>
        <p:sp>
          <p:nvSpPr>
            <p:cNvPr id="36" name="object 50">
              <a:extLst>
                <a:ext uri="{FF2B5EF4-FFF2-40B4-BE49-F238E27FC236}">
                  <a16:creationId xmlns:a16="http://schemas.microsoft.com/office/drawing/2014/main" id="{39F99753-042A-4117-8636-C81CB7EAA729}"/>
                </a:ext>
              </a:extLst>
            </p:cNvPr>
            <p:cNvSpPr txBox="1"/>
            <p:nvPr/>
          </p:nvSpPr>
          <p:spPr>
            <a:xfrm>
              <a:off x="1767600" y="2869200"/>
              <a:ext cx="257468" cy="166071"/>
            </a:xfrm>
            <a:prstGeom prst="rect">
              <a:avLst/>
            </a:prstGeom>
          </p:spPr>
          <p:txBody>
            <a:bodyPr vert="horz" wrap="square" lIns="0" tIns="12065" rIns="0" bIns="0" rtlCol="0">
              <a:spAutoFit/>
            </a:bodyPr>
            <a:lstStyle/>
            <a:p>
              <a:pPr algn="r" fontAlgn="auto">
                <a:spcBef>
                  <a:spcPts val="0"/>
                </a:spcBef>
                <a:spcAft>
                  <a:spcPts val="0"/>
                </a:spcAft>
              </a:pPr>
              <a:r>
                <a:rPr sz="1000" dirty="0">
                  <a:latin typeface="Arial"/>
                  <a:ea typeface="+mn-ea"/>
                  <a:cs typeface="Arial"/>
                </a:rPr>
                <a:t>150</a:t>
              </a:r>
            </a:p>
          </p:txBody>
        </p:sp>
        <p:sp>
          <p:nvSpPr>
            <p:cNvPr id="37" name="object 51">
              <a:extLst>
                <a:ext uri="{FF2B5EF4-FFF2-40B4-BE49-F238E27FC236}">
                  <a16:creationId xmlns:a16="http://schemas.microsoft.com/office/drawing/2014/main" id="{430A36EC-8890-44CD-B918-45C3A63CA652}"/>
                </a:ext>
              </a:extLst>
            </p:cNvPr>
            <p:cNvSpPr txBox="1"/>
            <p:nvPr/>
          </p:nvSpPr>
          <p:spPr>
            <a:xfrm>
              <a:off x="1767600" y="2534400"/>
              <a:ext cx="257468" cy="166071"/>
            </a:xfrm>
            <a:prstGeom prst="rect">
              <a:avLst/>
            </a:prstGeom>
          </p:spPr>
          <p:txBody>
            <a:bodyPr vert="horz" wrap="square" lIns="0" tIns="12065" rIns="0" bIns="0" rtlCol="0">
              <a:spAutoFit/>
            </a:bodyPr>
            <a:lstStyle/>
            <a:p>
              <a:pPr algn="r" fontAlgn="auto">
                <a:spcBef>
                  <a:spcPts val="0"/>
                </a:spcBef>
                <a:spcAft>
                  <a:spcPts val="0"/>
                </a:spcAft>
              </a:pPr>
              <a:r>
                <a:rPr sz="1000" dirty="0">
                  <a:latin typeface="Arial"/>
                  <a:ea typeface="+mn-ea"/>
                  <a:cs typeface="Arial"/>
                </a:rPr>
                <a:t>200</a:t>
              </a:r>
            </a:p>
          </p:txBody>
        </p:sp>
        <p:sp>
          <p:nvSpPr>
            <p:cNvPr id="38" name="object 52">
              <a:extLst>
                <a:ext uri="{FF2B5EF4-FFF2-40B4-BE49-F238E27FC236}">
                  <a16:creationId xmlns:a16="http://schemas.microsoft.com/office/drawing/2014/main" id="{A04A22B2-4BAE-447A-97D3-5864DF5ACD74}"/>
                </a:ext>
              </a:extLst>
            </p:cNvPr>
            <p:cNvSpPr txBox="1"/>
            <p:nvPr/>
          </p:nvSpPr>
          <p:spPr>
            <a:xfrm>
              <a:off x="1767600" y="2196000"/>
              <a:ext cx="257468" cy="166071"/>
            </a:xfrm>
            <a:prstGeom prst="rect">
              <a:avLst/>
            </a:prstGeom>
          </p:spPr>
          <p:txBody>
            <a:bodyPr vert="horz" wrap="square" lIns="0" tIns="12065" rIns="0" bIns="0" rtlCol="0">
              <a:spAutoFit/>
            </a:bodyPr>
            <a:lstStyle/>
            <a:p>
              <a:pPr algn="r" fontAlgn="auto">
                <a:spcBef>
                  <a:spcPts val="0"/>
                </a:spcBef>
                <a:spcAft>
                  <a:spcPts val="0"/>
                </a:spcAft>
              </a:pPr>
              <a:r>
                <a:rPr sz="1000" dirty="0">
                  <a:latin typeface="Arial"/>
                  <a:ea typeface="+mn-ea"/>
                  <a:cs typeface="Arial"/>
                </a:rPr>
                <a:t>250</a:t>
              </a:r>
            </a:p>
          </p:txBody>
        </p:sp>
        <p:sp>
          <p:nvSpPr>
            <p:cNvPr id="39" name="object 53">
              <a:extLst>
                <a:ext uri="{FF2B5EF4-FFF2-40B4-BE49-F238E27FC236}">
                  <a16:creationId xmlns:a16="http://schemas.microsoft.com/office/drawing/2014/main" id="{A9A88252-D5AF-43A4-A6C9-7500711E3BE8}"/>
                </a:ext>
              </a:extLst>
            </p:cNvPr>
            <p:cNvSpPr txBox="1"/>
            <p:nvPr/>
          </p:nvSpPr>
          <p:spPr>
            <a:xfrm>
              <a:off x="1767600" y="1861200"/>
              <a:ext cx="257468" cy="166071"/>
            </a:xfrm>
            <a:prstGeom prst="rect">
              <a:avLst/>
            </a:prstGeom>
          </p:spPr>
          <p:txBody>
            <a:bodyPr vert="horz" wrap="square" lIns="0" tIns="12065" rIns="0" bIns="0" rtlCol="0">
              <a:spAutoFit/>
            </a:bodyPr>
            <a:lstStyle/>
            <a:p>
              <a:pPr algn="r" fontAlgn="auto">
                <a:spcBef>
                  <a:spcPts val="0"/>
                </a:spcBef>
                <a:spcAft>
                  <a:spcPts val="0"/>
                </a:spcAft>
              </a:pPr>
              <a:r>
                <a:rPr lang="en-CH" sz="1000" dirty="0">
                  <a:latin typeface="Arial"/>
                  <a:cs typeface="Arial"/>
                </a:rPr>
                <a:t>300</a:t>
              </a:r>
            </a:p>
          </p:txBody>
        </p:sp>
        <p:sp>
          <p:nvSpPr>
            <p:cNvPr id="40" name="object 54">
              <a:extLst>
                <a:ext uri="{FF2B5EF4-FFF2-40B4-BE49-F238E27FC236}">
                  <a16:creationId xmlns:a16="http://schemas.microsoft.com/office/drawing/2014/main" id="{CE685EBE-F70A-427B-ACA0-34CD19421076}"/>
                </a:ext>
              </a:extLst>
            </p:cNvPr>
            <p:cNvSpPr txBox="1"/>
            <p:nvPr/>
          </p:nvSpPr>
          <p:spPr>
            <a:xfrm>
              <a:off x="2304010" y="4032000"/>
              <a:ext cx="278282" cy="166071"/>
            </a:xfrm>
            <a:prstGeom prst="rect">
              <a:avLst/>
            </a:prstGeom>
          </p:spPr>
          <p:txBody>
            <a:bodyPr vert="horz" wrap="none" lIns="0" tIns="12065" rIns="0" bIns="0" rtlCol="0">
              <a:spAutoFit/>
            </a:bodyPr>
            <a:lstStyle/>
            <a:p>
              <a:pPr marL="12700" algn="ctr" fontAlgn="auto">
                <a:spcBef>
                  <a:spcPts val="95"/>
                </a:spcBef>
                <a:spcAft>
                  <a:spcPts val="0"/>
                </a:spcAft>
              </a:pPr>
              <a:r>
                <a:rPr sz="1000" spc="-35" dirty="0">
                  <a:latin typeface="Arial"/>
                  <a:ea typeface="+mn-ea"/>
                  <a:cs typeface="Arial"/>
                </a:rPr>
                <a:t>2</a:t>
              </a:r>
              <a:r>
                <a:rPr sz="1000" spc="-30" dirty="0">
                  <a:latin typeface="Arial"/>
                  <a:ea typeface="+mn-ea"/>
                  <a:cs typeface="Arial"/>
                </a:rPr>
                <a:t>0</a:t>
              </a:r>
              <a:r>
                <a:rPr sz="1000" spc="-35" dirty="0">
                  <a:latin typeface="Arial"/>
                  <a:ea typeface="+mn-ea"/>
                  <a:cs typeface="Arial"/>
                </a:rPr>
                <a:t>1</a:t>
              </a:r>
              <a:r>
                <a:rPr sz="1000" spc="-30" dirty="0">
                  <a:latin typeface="Arial"/>
                  <a:ea typeface="+mn-ea"/>
                  <a:cs typeface="Arial"/>
                </a:rPr>
                <a:t>4</a:t>
              </a:r>
              <a:endParaRPr sz="1000" dirty="0">
                <a:latin typeface="Arial"/>
                <a:ea typeface="+mn-ea"/>
                <a:cs typeface="Arial"/>
              </a:endParaRPr>
            </a:p>
          </p:txBody>
        </p:sp>
        <p:sp>
          <p:nvSpPr>
            <p:cNvPr id="41" name="object 55">
              <a:extLst>
                <a:ext uri="{FF2B5EF4-FFF2-40B4-BE49-F238E27FC236}">
                  <a16:creationId xmlns:a16="http://schemas.microsoft.com/office/drawing/2014/main" id="{913E8B84-9865-4AD6-B024-E7007ECC8423}"/>
                </a:ext>
              </a:extLst>
            </p:cNvPr>
            <p:cNvSpPr txBox="1"/>
            <p:nvPr/>
          </p:nvSpPr>
          <p:spPr>
            <a:xfrm>
              <a:off x="3016911" y="4032000"/>
              <a:ext cx="278282" cy="166071"/>
            </a:xfrm>
            <a:prstGeom prst="rect">
              <a:avLst/>
            </a:prstGeom>
          </p:spPr>
          <p:txBody>
            <a:bodyPr vert="horz" wrap="none" lIns="0" tIns="12065" rIns="0" bIns="0" rtlCol="0">
              <a:spAutoFit/>
            </a:bodyPr>
            <a:lstStyle/>
            <a:p>
              <a:pPr marL="12700" algn="ctr" fontAlgn="auto">
                <a:spcBef>
                  <a:spcPts val="95"/>
                </a:spcBef>
                <a:spcAft>
                  <a:spcPts val="0"/>
                </a:spcAft>
              </a:pPr>
              <a:r>
                <a:rPr sz="1000" spc="-35" dirty="0">
                  <a:latin typeface="Arial"/>
                  <a:ea typeface="+mn-ea"/>
                  <a:cs typeface="Arial"/>
                </a:rPr>
                <a:t>2</a:t>
              </a:r>
              <a:r>
                <a:rPr sz="1000" spc="-30" dirty="0">
                  <a:latin typeface="Arial"/>
                  <a:ea typeface="+mn-ea"/>
                  <a:cs typeface="Arial"/>
                </a:rPr>
                <a:t>0</a:t>
              </a:r>
              <a:r>
                <a:rPr sz="1000" spc="-35" dirty="0">
                  <a:latin typeface="Arial"/>
                  <a:ea typeface="+mn-ea"/>
                  <a:cs typeface="Arial"/>
                </a:rPr>
                <a:t>1</a:t>
              </a:r>
              <a:r>
                <a:rPr sz="1000" spc="-30" dirty="0">
                  <a:latin typeface="Arial"/>
                  <a:ea typeface="+mn-ea"/>
                  <a:cs typeface="Arial"/>
                </a:rPr>
                <a:t>5</a:t>
              </a:r>
              <a:endParaRPr sz="1000" dirty="0">
                <a:latin typeface="Arial"/>
                <a:ea typeface="+mn-ea"/>
                <a:cs typeface="Arial"/>
              </a:endParaRPr>
            </a:p>
          </p:txBody>
        </p:sp>
        <p:sp>
          <p:nvSpPr>
            <p:cNvPr id="42" name="object 56">
              <a:extLst>
                <a:ext uri="{FF2B5EF4-FFF2-40B4-BE49-F238E27FC236}">
                  <a16:creationId xmlns:a16="http://schemas.microsoft.com/office/drawing/2014/main" id="{87619A8E-7A23-4629-9E3E-8B34ACC18497}"/>
                </a:ext>
              </a:extLst>
            </p:cNvPr>
            <p:cNvSpPr txBox="1"/>
            <p:nvPr/>
          </p:nvSpPr>
          <p:spPr>
            <a:xfrm>
              <a:off x="3719552" y="4032000"/>
              <a:ext cx="278282" cy="166071"/>
            </a:xfrm>
            <a:prstGeom prst="rect">
              <a:avLst/>
            </a:prstGeom>
          </p:spPr>
          <p:txBody>
            <a:bodyPr vert="horz" wrap="none" lIns="0" tIns="12065" rIns="0" bIns="0" rtlCol="0">
              <a:spAutoFit/>
            </a:bodyPr>
            <a:lstStyle/>
            <a:p>
              <a:pPr marL="12700" algn="ctr" fontAlgn="auto">
                <a:spcBef>
                  <a:spcPts val="95"/>
                </a:spcBef>
                <a:spcAft>
                  <a:spcPts val="0"/>
                </a:spcAft>
              </a:pPr>
              <a:r>
                <a:rPr sz="1000" spc="-35" dirty="0">
                  <a:latin typeface="Arial"/>
                  <a:ea typeface="+mn-ea"/>
                  <a:cs typeface="Arial"/>
                </a:rPr>
                <a:t>2</a:t>
              </a:r>
              <a:r>
                <a:rPr sz="1000" spc="-30" dirty="0">
                  <a:latin typeface="Arial"/>
                  <a:ea typeface="+mn-ea"/>
                  <a:cs typeface="Arial"/>
                </a:rPr>
                <a:t>0</a:t>
              </a:r>
              <a:r>
                <a:rPr sz="1000" spc="-35" dirty="0">
                  <a:latin typeface="Arial"/>
                  <a:ea typeface="+mn-ea"/>
                  <a:cs typeface="Arial"/>
                </a:rPr>
                <a:t>1</a:t>
              </a:r>
              <a:r>
                <a:rPr sz="1000" spc="-30" dirty="0">
                  <a:latin typeface="Arial"/>
                  <a:ea typeface="+mn-ea"/>
                  <a:cs typeface="Arial"/>
                </a:rPr>
                <a:t>6</a:t>
              </a:r>
              <a:endParaRPr sz="1000" dirty="0">
                <a:latin typeface="Arial"/>
                <a:ea typeface="+mn-ea"/>
                <a:cs typeface="Arial"/>
              </a:endParaRPr>
            </a:p>
          </p:txBody>
        </p:sp>
        <p:sp>
          <p:nvSpPr>
            <p:cNvPr id="43" name="object 57">
              <a:extLst>
                <a:ext uri="{FF2B5EF4-FFF2-40B4-BE49-F238E27FC236}">
                  <a16:creationId xmlns:a16="http://schemas.microsoft.com/office/drawing/2014/main" id="{BA4BA960-5661-4B59-A49F-D73754CFB16A}"/>
                </a:ext>
              </a:extLst>
            </p:cNvPr>
            <p:cNvSpPr txBox="1"/>
            <p:nvPr/>
          </p:nvSpPr>
          <p:spPr>
            <a:xfrm>
              <a:off x="4421552" y="4032000"/>
              <a:ext cx="278282" cy="166071"/>
            </a:xfrm>
            <a:prstGeom prst="rect">
              <a:avLst/>
            </a:prstGeom>
          </p:spPr>
          <p:txBody>
            <a:bodyPr vert="horz" wrap="none" lIns="0" tIns="12065" rIns="0" bIns="0" rtlCol="0">
              <a:spAutoFit/>
            </a:bodyPr>
            <a:lstStyle/>
            <a:p>
              <a:pPr marL="12700" algn="ctr" fontAlgn="auto">
                <a:spcBef>
                  <a:spcPts val="95"/>
                </a:spcBef>
                <a:spcAft>
                  <a:spcPts val="0"/>
                </a:spcAft>
              </a:pPr>
              <a:r>
                <a:rPr sz="1000" spc="-35" dirty="0">
                  <a:latin typeface="Arial"/>
                  <a:ea typeface="+mn-ea"/>
                  <a:cs typeface="Arial"/>
                </a:rPr>
                <a:t>2</a:t>
              </a:r>
              <a:r>
                <a:rPr sz="1000" spc="-30" dirty="0">
                  <a:latin typeface="Arial"/>
                  <a:ea typeface="+mn-ea"/>
                  <a:cs typeface="Arial"/>
                </a:rPr>
                <a:t>0</a:t>
              </a:r>
              <a:r>
                <a:rPr sz="1000" spc="-35" dirty="0">
                  <a:latin typeface="Arial"/>
                  <a:ea typeface="+mn-ea"/>
                  <a:cs typeface="Arial"/>
                </a:rPr>
                <a:t>1</a:t>
              </a:r>
              <a:r>
                <a:rPr sz="1000" spc="-30" dirty="0">
                  <a:latin typeface="Arial"/>
                  <a:ea typeface="+mn-ea"/>
                  <a:cs typeface="Arial"/>
                </a:rPr>
                <a:t>7</a:t>
              </a:r>
              <a:endParaRPr sz="1000" dirty="0">
                <a:latin typeface="Arial"/>
                <a:ea typeface="+mn-ea"/>
                <a:cs typeface="Arial"/>
              </a:endParaRPr>
            </a:p>
          </p:txBody>
        </p:sp>
        <p:sp>
          <p:nvSpPr>
            <p:cNvPr id="44" name="object 58">
              <a:extLst>
                <a:ext uri="{FF2B5EF4-FFF2-40B4-BE49-F238E27FC236}">
                  <a16:creationId xmlns:a16="http://schemas.microsoft.com/office/drawing/2014/main" id="{557200BB-1D15-44A4-9390-56E9D457D4A8}"/>
                </a:ext>
              </a:extLst>
            </p:cNvPr>
            <p:cNvSpPr txBox="1"/>
            <p:nvPr/>
          </p:nvSpPr>
          <p:spPr>
            <a:xfrm>
              <a:off x="5124193" y="4032000"/>
              <a:ext cx="277000" cy="140423"/>
            </a:xfrm>
            <a:prstGeom prst="rect">
              <a:avLst/>
            </a:prstGeom>
          </p:spPr>
          <p:txBody>
            <a:bodyPr vert="horz" wrap="none" lIns="0" tIns="12065" rIns="0" bIns="0" rtlCol="0">
              <a:spAutoFit/>
            </a:bodyPr>
            <a:lstStyle/>
            <a:p>
              <a:pPr marL="12700" algn="ctr" fontAlgn="auto">
                <a:lnSpc>
                  <a:spcPts val="955"/>
                </a:lnSpc>
                <a:spcBef>
                  <a:spcPts val="95"/>
                </a:spcBef>
                <a:spcAft>
                  <a:spcPts val="0"/>
                </a:spcAft>
                <a:tabLst>
                  <a:tab pos="353060" algn="l"/>
                </a:tabLst>
              </a:pPr>
              <a:r>
                <a:rPr sz="1000" spc="-35" dirty="0">
                  <a:latin typeface="Arial"/>
                  <a:ea typeface="+mn-ea"/>
                  <a:cs typeface="Arial"/>
                </a:rPr>
                <a:t>2018</a:t>
              </a:r>
              <a:endParaRPr sz="1000" dirty="0">
                <a:latin typeface="Arial"/>
                <a:ea typeface="+mn-ea"/>
                <a:cs typeface="Arial"/>
              </a:endParaRPr>
            </a:p>
          </p:txBody>
        </p:sp>
        <p:sp>
          <p:nvSpPr>
            <p:cNvPr id="45" name="object 59">
              <a:extLst>
                <a:ext uri="{FF2B5EF4-FFF2-40B4-BE49-F238E27FC236}">
                  <a16:creationId xmlns:a16="http://schemas.microsoft.com/office/drawing/2014/main" id="{36208346-0DC5-4A20-8F46-5EA7CE65B630}"/>
                </a:ext>
              </a:extLst>
            </p:cNvPr>
            <p:cNvSpPr txBox="1"/>
            <p:nvPr/>
          </p:nvSpPr>
          <p:spPr>
            <a:xfrm>
              <a:off x="1530000" y="2708316"/>
              <a:ext cx="163827" cy="522821"/>
            </a:xfrm>
            <a:prstGeom prst="rect">
              <a:avLst/>
            </a:prstGeom>
          </p:spPr>
          <p:txBody>
            <a:bodyPr vert="vert270" wrap="square" lIns="0" tIns="0" rIns="0" bIns="0" rtlCol="0">
              <a:spAutoFit/>
            </a:bodyPr>
            <a:lstStyle>
              <a:defPPr>
                <a:defRPr lang="en-US"/>
              </a:defPPr>
              <a:lvl1pPr>
                <a:lnSpc>
                  <a:spcPts val="1400"/>
                </a:lnSpc>
                <a:defRPr sz="1000">
                  <a:solidFill>
                    <a:schemeClr val="tx1">
                      <a:lumMod val="85000"/>
                      <a:lumOff val="15000"/>
                    </a:schemeClr>
                  </a:solidFill>
                  <a:latin typeface="Arial"/>
                  <a:cs typeface="Arial"/>
                </a:defRPr>
              </a:lvl1pPr>
            </a:lstStyle>
            <a:p>
              <a:pPr algn="ctr"/>
              <a:r>
                <a:rPr dirty="0"/>
                <a:t>Number</a:t>
              </a:r>
            </a:p>
          </p:txBody>
        </p:sp>
        <p:cxnSp>
          <p:nvCxnSpPr>
            <p:cNvPr id="164" name="Straight Connector 163">
              <a:extLst>
                <a:ext uri="{FF2B5EF4-FFF2-40B4-BE49-F238E27FC236}">
                  <a16:creationId xmlns:a16="http://schemas.microsoft.com/office/drawing/2014/main" id="{F300E15F-7CC0-44E0-9D14-B07DC35783EC}"/>
                </a:ext>
              </a:extLst>
            </p:cNvPr>
            <p:cNvCxnSpPr/>
            <p:nvPr/>
          </p:nvCxnSpPr>
          <p:spPr>
            <a:xfrm>
              <a:off x="2103693" y="3959999"/>
              <a:ext cx="42120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172" name="object 58">
              <a:extLst>
                <a:ext uri="{FF2B5EF4-FFF2-40B4-BE49-F238E27FC236}">
                  <a16:creationId xmlns:a16="http://schemas.microsoft.com/office/drawing/2014/main" id="{578575B5-9D44-4FF5-8E22-5C214F52BB49}"/>
                </a:ext>
              </a:extLst>
            </p:cNvPr>
            <p:cNvSpPr txBox="1"/>
            <p:nvPr/>
          </p:nvSpPr>
          <p:spPr>
            <a:xfrm>
              <a:off x="5569072" y="4032000"/>
              <a:ext cx="791243" cy="140423"/>
            </a:xfrm>
            <a:prstGeom prst="rect">
              <a:avLst/>
            </a:prstGeom>
          </p:spPr>
          <p:txBody>
            <a:bodyPr vert="horz" wrap="none" lIns="0" tIns="12065" rIns="0" bIns="0" rtlCol="0">
              <a:spAutoFit/>
            </a:bodyPr>
            <a:lstStyle/>
            <a:p>
              <a:pPr marL="12700" algn="ctr" fontAlgn="auto">
                <a:lnSpc>
                  <a:spcPts val="955"/>
                </a:lnSpc>
                <a:spcBef>
                  <a:spcPts val="95"/>
                </a:spcBef>
                <a:spcAft>
                  <a:spcPts val="0"/>
                </a:spcAft>
                <a:tabLst>
                  <a:tab pos="353060" algn="l"/>
                </a:tabLst>
              </a:pPr>
              <a:r>
                <a:rPr sz="1000" spc="-20" dirty="0">
                  <a:latin typeface="Arial"/>
                  <a:ea typeface="+mn-ea"/>
                  <a:cs typeface="Arial"/>
                </a:rPr>
                <a:t>Jan–Mar</a:t>
              </a:r>
              <a:r>
                <a:rPr lang="en-GB" sz="1000" dirty="0">
                  <a:latin typeface="Arial"/>
                  <a:ea typeface="+mn-ea"/>
                  <a:cs typeface="Arial"/>
                </a:rPr>
                <a:t> </a:t>
              </a:r>
              <a:r>
                <a:rPr sz="1000" spc="-35" dirty="0">
                  <a:latin typeface="Arial"/>
                  <a:ea typeface="+mn-ea"/>
                  <a:cs typeface="Arial"/>
                </a:rPr>
                <a:t>2019</a:t>
              </a:r>
              <a:endParaRPr sz="1000" dirty="0">
                <a:latin typeface="Arial"/>
                <a:ea typeface="+mn-ea"/>
                <a:cs typeface="Arial"/>
              </a:endParaRPr>
            </a:p>
          </p:txBody>
        </p:sp>
        <p:grpSp>
          <p:nvGrpSpPr>
            <p:cNvPr id="196" name="Group 195">
              <a:extLst>
                <a:ext uri="{FF2B5EF4-FFF2-40B4-BE49-F238E27FC236}">
                  <a16:creationId xmlns:a16="http://schemas.microsoft.com/office/drawing/2014/main" id="{7E399664-A79A-4412-91E8-E2095247E519}"/>
                </a:ext>
              </a:extLst>
            </p:cNvPr>
            <p:cNvGrpSpPr/>
            <p:nvPr/>
          </p:nvGrpSpPr>
          <p:grpSpPr>
            <a:xfrm>
              <a:off x="2430000" y="4507200"/>
              <a:ext cx="3620948" cy="403864"/>
              <a:chOff x="2340000" y="4507200"/>
              <a:chExt cx="3620948" cy="403864"/>
            </a:xfrm>
          </p:grpSpPr>
          <p:grpSp>
            <p:nvGrpSpPr>
              <p:cNvPr id="195" name="Group 194">
                <a:extLst>
                  <a:ext uri="{FF2B5EF4-FFF2-40B4-BE49-F238E27FC236}">
                    <a16:creationId xmlns:a16="http://schemas.microsoft.com/office/drawing/2014/main" id="{863A831A-3D7B-465E-938C-1A7773B388E7}"/>
                  </a:ext>
                </a:extLst>
              </p:cNvPr>
              <p:cNvGrpSpPr/>
              <p:nvPr/>
            </p:nvGrpSpPr>
            <p:grpSpPr>
              <a:xfrm>
                <a:off x="2340000" y="4507200"/>
                <a:ext cx="2163539" cy="141064"/>
                <a:chOff x="1440764" y="4507200"/>
                <a:chExt cx="2163539" cy="141064"/>
              </a:xfrm>
            </p:grpSpPr>
            <p:grpSp>
              <p:nvGrpSpPr>
                <p:cNvPr id="192" name="Group 191">
                  <a:extLst>
                    <a:ext uri="{FF2B5EF4-FFF2-40B4-BE49-F238E27FC236}">
                      <a16:creationId xmlns:a16="http://schemas.microsoft.com/office/drawing/2014/main" id="{74D52FA6-165F-4E42-8469-B276ACF4CFBE}"/>
                    </a:ext>
                  </a:extLst>
                </p:cNvPr>
                <p:cNvGrpSpPr/>
                <p:nvPr/>
              </p:nvGrpSpPr>
              <p:grpSpPr>
                <a:xfrm>
                  <a:off x="1440764" y="4507200"/>
                  <a:ext cx="901457" cy="141064"/>
                  <a:chOff x="1440764" y="4507200"/>
                  <a:chExt cx="901457" cy="141064"/>
                </a:xfrm>
              </p:grpSpPr>
              <p:sp>
                <p:nvSpPr>
                  <p:cNvPr id="48" name="object 62">
                    <a:extLst>
                      <a:ext uri="{FF2B5EF4-FFF2-40B4-BE49-F238E27FC236}">
                        <a16:creationId xmlns:a16="http://schemas.microsoft.com/office/drawing/2014/main" id="{FA14241D-B4B7-40B0-AC6D-13550988C80A}"/>
                      </a:ext>
                    </a:extLst>
                  </p:cNvPr>
                  <p:cNvSpPr/>
                  <p:nvPr/>
                </p:nvSpPr>
                <p:spPr>
                  <a:xfrm>
                    <a:off x="1440764" y="45108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00AEEF"/>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73" name="object 71">
                    <a:extLst>
                      <a:ext uri="{FF2B5EF4-FFF2-40B4-BE49-F238E27FC236}">
                        <a16:creationId xmlns:a16="http://schemas.microsoft.com/office/drawing/2014/main" id="{FCEECDD2-E7B7-4042-9325-AD277D776CAC}"/>
                      </a:ext>
                    </a:extLst>
                  </p:cNvPr>
                  <p:cNvSpPr txBox="1"/>
                  <p:nvPr/>
                </p:nvSpPr>
                <p:spPr>
                  <a:xfrm>
                    <a:off x="1584000" y="4507200"/>
                    <a:ext cx="758221" cy="141064"/>
                  </a:xfrm>
                  <a:prstGeom prst="rect">
                    <a:avLst/>
                  </a:prstGeom>
                </p:spPr>
                <p:txBody>
                  <a:bodyPr vert="horz" wrap="none" lIns="0" tIns="0" rIns="0" bIns="0" rtlCol="0">
                    <a:spAutoFit/>
                  </a:bodyPr>
                  <a:lstStyle/>
                  <a:p>
                    <a:pPr>
                      <a:lnSpc>
                        <a:spcPts val="1100"/>
                      </a:lnSpc>
                    </a:pPr>
                    <a:r>
                      <a:rPr lang="ja-JP" altLang="en-US" sz="1000" dirty="0">
                        <a:solidFill>
                          <a:schemeClr val="tx1">
                            <a:lumMod val="85000"/>
                            <a:lumOff val="15000"/>
                          </a:schemeClr>
                        </a:solidFill>
                        <a:latin typeface="Arial"/>
                        <a:cs typeface="Arial"/>
                      </a:rPr>
                      <a:t>オーストラリア</a:t>
                    </a:r>
                    <a:endParaRPr sz="1000" dirty="0">
                      <a:solidFill>
                        <a:schemeClr val="tx1">
                          <a:lumMod val="85000"/>
                          <a:lumOff val="15000"/>
                        </a:schemeClr>
                      </a:solidFill>
                      <a:latin typeface="Arial"/>
                      <a:cs typeface="Arial"/>
                    </a:endParaRPr>
                  </a:p>
                </p:txBody>
              </p:sp>
            </p:grpSp>
            <p:grpSp>
              <p:nvGrpSpPr>
                <p:cNvPr id="193" name="Group 192">
                  <a:extLst>
                    <a:ext uri="{FF2B5EF4-FFF2-40B4-BE49-F238E27FC236}">
                      <a16:creationId xmlns:a16="http://schemas.microsoft.com/office/drawing/2014/main" id="{18689675-DB2E-4DAA-B6EB-1E10C9F89885}"/>
                    </a:ext>
                  </a:extLst>
                </p:cNvPr>
                <p:cNvGrpSpPr/>
                <p:nvPr/>
              </p:nvGrpSpPr>
              <p:grpSpPr>
                <a:xfrm>
                  <a:off x="2376000" y="4507200"/>
                  <a:ext cx="490249" cy="141064"/>
                  <a:chOff x="2376000" y="4507200"/>
                  <a:chExt cx="490249" cy="141064"/>
                </a:xfrm>
              </p:grpSpPr>
              <p:sp>
                <p:nvSpPr>
                  <p:cNvPr id="49" name="object 63">
                    <a:extLst>
                      <a:ext uri="{FF2B5EF4-FFF2-40B4-BE49-F238E27FC236}">
                        <a16:creationId xmlns:a16="http://schemas.microsoft.com/office/drawing/2014/main" id="{81EE3BCC-E3F0-422C-97A0-A4C1541D37A5}"/>
                      </a:ext>
                    </a:extLst>
                  </p:cNvPr>
                  <p:cNvSpPr/>
                  <p:nvPr/>
                </p:nvSpPr>
                <p:spPr>
                  <a:xfrm>
                    <a:off x="2376000" y="45108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88C54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74" name="object 71">
                    <a:extLst>
                      <a:ext uri="{FF2B5EF4-FFF2-40B4-BE49-F238E27FC236}">
                        <a16:creationId xmlns:a16="http://schemas.microsoft.com/office/drawing/2014/main" id="{C52D7C00-D197-4BA0-8B5E-E4A149008DA0}"/>
                      </a:ext>
                    </a:extLst>
                  </p:cNvPr>
                  <p:cNvSpPr txBox="1"/>
                  <p:nvPr/>
                </p:nvSpPr>
                <p:spPr>
                  <a:xfrm>
                    <a:off x="2520000" y="4507200"/>
                    <a:ext cx="346249" cy="141064"/>
                  </a:xfrm>
                  <a:prstGeom prst="rect">
                    <a:avLst/>
                  </a:prstGeom>
                </p:spPr>
                <p:txBody>
                  <a:bodyPr vert="horz" wrap="none" lIns="0" tIns="0" rIns="0" bIns="0" rtlCol="0">
                    <a:spAutoFit/>
                  </a:bodyPr>
                  <a:lstStyle/>
                  <a:p>
                    <a:pPr>
                      <a:lnSpc>
                        <a:spcPts val="1100"/>
                      </a:lnSpc>
                    </a:pPr>
                    <a:r>
                      <a:rPr lang="ja-JP" altLang="en-US" sz="1000" dirty="0">
                        <a:solidFill>
                          <a:schemeClr val="tx1">
                            <a:lumMod val="85000"/>
                            <a:lumOff val="15000"/>
                          </a:schemeClr>
                        </a:solidFill>
                        <a:latin typeface="Arial"/>
                        <a:cs typeface="Arial"/>
                      </a:rPr>
                      <a:t>アジア</a:t>
                    </a:r>
                    <a:endParaRPr sz="1000" dirty="0">
                      <a:solidFill>
                        <a:schemeClr val="tx1">
                          <a:lumMod val="85000"/>
                          <a:lumOff val="15000"/>
                        </a:schemeClr>
                      </a:solidFill>
                      <a:latin typeface="Arial"/>
                      <a:cs typeface="Arial"/>
                    </a:endParaRPr>
                  </a:p>
                </p:txBody>
              </p:sp>
            </p:grpSp>
            <p:grpSp>
              <p:nvGrpSpPr>
                <p:cNvPr id="194" name="Group 193">
                  <a:extLst>
                    <a:ext uri="{FF2B5EF4-FFF2-40B4-BE49-F238E27FC236}">
                      <a16:creationId xmlns:a16="http://schemas.microsoft.com/office/drawing/2014/main" id="{D7DF2FAB-C1A5-4D65-B67E-F47CF816EAE3}"/>
                    </a:ext>
                  </a:extLst>
                </p:cNvPr>
                <p:cNvGrpSpPr/>
                <p:nvPr/>
              </p:nvGrpSpPr>
              <p:grpSpPr>
                <a:xfrm>
                  <a:off x="3085200" y="4507200"/>
                  <a:ext cx="519103" cy="141064"/>
                  <a:chOff x="3085200" y="4507200"/>
                  <a:chExt cx="519103" cy="141064"/>
                </a:xfrm>
              </p:grpSpPr>
              <p:sp>
                <p:nvSpPr>
                  <p:cNvPr id="50" name="object 64">
                    <a:extLst>
                      <a:ext uri="{FF2B5EF4-FFF2-40B4-BE49-F238E27FC236}">
                        <a16:creationId xmlns:a16="http://schemas.microsoft.com/office/drawing/2014/main" id="{6ABC92E8-EA9F-402B-B41B-4F6C2A7369E1}"/>
                      </a:ext>
                    </a:extLst>
                  </p:cNvPr>
                  <p:cNvSpPr/>
                  <p:nvPr/>
                </p:nvSpPr>
                <p:spPr>
                  <a:xfrm>
                    <a:off x="3085200" y="45108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FFE8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75" name="object 71">
                    <a:extLst>
                      <a:ext uri="{FF2B5EF4-FFF2-40B4-BE49-F238E27FC236}">
                        <a16:creationId xmlns:a16="http://schemas.microsoft.com/office/drawing/2014/main" id="{353FA0BF-3F73-4C13-A5E2-AE42A47FFECC}"/>
                      </a:ext>
                    </a:extLst>
                  </p:cNvPr>
                  <p:cNvSpPr txBox="1"/>
                  <p:nvPr/>
                </p:nvSpPr>
                <p:spPr>
                  <a:xfrm>
                    <a:off x="3229200" y="4507200"/>
                    <a:ext cx="375103" cy="141064"/>
                  </a:xfrm>
                  <a:prstGeom prst="rect">
                    <a:avLst/>
                  </a:prstGeom>
                </p:spPr>
                <p:txBody>
                  <a:bodyPr vert="horz" wrap="none" lIns="0" tIns="0" rIns="0" bIns="0" rtlCol="0">
                    <a:spAutoFit/>
                  </a:bodyPr>
                  <a:lstStyle>
                    <a:defPPr>
                      <a:defRPr lang="en-US"/>
                    </a:defPPr>
                    <a:lvl1pPr>
                      <a:lnSpc>
                        <a:spcPts val="1100"/>
                      </a:lnSpc>
                      <a:defRPr sz="900">
                        <a:solidFill>
                          <a:schemeClr val="tx1">
                            <a:lumMod val="85000"/>
                            <a:lumOff val="15000"/>
                          </a:schemeClr>
                        </a:solidFill>
                        <a:latin typeface="Arial"/>
                        <a:cs typeface="Arial"/>
                      </a:defRPr>
                    </a:lvl1pPr>
                  </a:lstStyle>
                  <a:p>
                    <a:r>
                      <a:rPr lang="ja-JP" altLang="en-US" sz="1000" dirty="0"/>
                      <a:t>その他</a:t>
                    </a:r>
                    <a:endParaRPr sz="1000" dirty="0"/>
                  </a:p>
                </p:txBody>
              </p:sp>
            </p:grpSp>
          </p:grpSp>
          <p:grpSp>
            <p:nvGrpSpPr>
              <p:cNvPr id="191" name="Group 190">
                <a:extLst>
                  <a:ext uri="{FF2B5EF4-FFF2-40B4-BE49-F238E27FC236}">
                    <a16:creationId xmlns:a16="http://schemas.microsoft.com/office/drawing/2014/main" id="{2F4A7095-862D-4494-918E-C0545ABF1054}"/>
                  </a:ext>
                </a:extLst>
              </p:cNvPr>
              <p:cNvGrpSpPr/>
              <p:nvPr/>
            </p:nvGrpSpPr>
            <p:grpSpPr>
              <a:xfrm>
                <a:off x="2340000" y="4770000"/>
                <a:ext cx="3620948" cy="141064"/>
                <a:chOff x="3862800" y="4507200"/>
                <a:chExt cx="3620948" cy="141064"/>
              </a:xfrm>
            </p:grpSpPr>
            <p:sp>
              <p:nvSpPr>
                <p:cNvPr id="52" name="object 66">
                  <a:extLst>
                    <a:ext uri="{FF2B5EF4-FFF2-40B4-BE49-F238E27FC236}">
                      <a16:creationId xmlns:a16="http://schemas.microsoft.com/office/drawing/2014/main" id="{41F7860D-D391-47D0-9467-9D654743C9FF}"/>
                    </a:ext>
                  </a:extLst>
                </p:cNvPr>
                <p:cNvSpPr/>
                <p:nvPr/>
              </p:nvSpPr>
              <p:spPr>
                <a:xfrm>
                  <a:off x="3862800" y="45108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F78E1E"/>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76" name="object 71">
                  <a:extLst>
                    <a:ext uri="{FF2B5EF4-FFF2-40B4-BE49-F238E27FC236}">
                      <a16:creationId xmlns:a16="http://schemas.microsoft.com/office/drawing/2014/main" id="{4816A8EC-276E-4C25-9F23-B730AB26B466}"/>
                    </a:ext>
                  </a:extLst>
                </p:cNvPr>
                <p:cNvSpPr txBox="1"/>
                <p:nvPr/>
              </p:nvSpPr>
              <p:spPr>
                <a:xfrm>
                  <a:off x="4006800" y="4507200"/>
                  <a:ext cx="3476948" cy="141064"/>
                </a:xfrm>
                <a:prstGeom prst="rect">
                  <a:avLst/>
                </a:prstGeom>
              </p:spPr>
              <p:txBody>
                <a:bodyPr vert="horz" wrap="square" lIns="0" tIns="0" rIns="0" bIns="0" rtlCol="0">
                  <a:spAutoFit/>
                </a:bodyPr>
                <a:lstStyle/>
                <a:p>
                  <a:pPr>
                    <a:lnSpc>
                      <a:spcPts val="1100"/>
                    </a:lnSpc>
                  </a:pPr>
                  <a:r>
                    <a:rPr lang="ja-JP" altLang="en-US" sz="1100" dirty="0">
                      <a:solidFill>
                        <a:schemeClr val="tx1">
                          <a:lumMod val="85000"/>
                          <a:lumOff val="15000"/>
                        </a:schemeClr>
                      </a:solidFill>
                      <a:latin typeface="Arial"/>
                      <a:cs typeface="Arial"/>
                    </a:rPr>
                    <a:t>北米、英国、アイルランド、ニュージーランド</a:t>
                  </a:r>
                  <a:endParaRPr lang="en-GB" sz="1100" dirty="0">
                    <a:solidFill>
                      <a:schemeClr val="tx1">
                        <a:lumMod val="85000"/>
                        <a:lumOff val="15000"/>
                      </a:schemeClr>
                    </a:solidFill>
                    <a:latin typeface="Arial"/>
                    <a:cs typeface="Arial"/>
                  </a:endParaRPr>
                </a:p>
              </p:txBody>
            </p:sp>
          </p:grpSp>
        </p:grpSp>
      </p:grpSp>
    </p:spTree>
    <p:extLst>
      <p:ext uri="{BB962C8B-B14F-4D97-AF65-F5344CB8AC3E}">
        <p14:creationId xmlns:p14="http://schemas.microsoft.com/office/powerpoint/2010/main" val="3388314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F17802A-27DC-493A-B7FB-F3BA922F838B}"/>
              </a:ext>
            </a:extLst>
          </p:cNvPr>
          <p:cNvGrpSpPr/>
          <p:nvPr/>
        </p:nvGrpSpPr>
        <p:grpSpPr>
          <a:xfrm>
            <a:off x="0" y="0"/>
            <a:ext cx="10285200" cy="6153111"/>
            <a:chOff x="0" y="0"/>
            <a:chExt cx="10285200" cy="6153111"/>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defRPr/>
              </a:pPr>
              <a:r>
                <a:rPr lang="ja-JP" altLang="en-US" sz="2400" kern="100" dirty="0">
                  <a:solidFill>
                    <a:prstClr val="white"/>
                  </a:solidFill>
                  <a:latin typeface="Arial" panose="020B0604020202020204" pitchFamily="34" charset="0"/>
                  <a:cs typeface="Arial" panose="020B0604020202020204" pitchFamily="34" charset="0"/>
                </a:rPr>
                <a:t>優先</a:t>
              </a:r>
              <a:r>
                <a:rPr lang="en-US" altLang="ja-JP" sz="2400" kern="100" dirty="0">
                  <a:solidFill>
                    <a:prstClr val="white"/>
                  </a:solidFill>
                  <a:latin typeface="Arial" panose="020B0604020202020204" pitchFamily="34" charset="0"/>
                  <a:cs typeface="Arial" panose="020B0604020202020204" pitchFamily="34" charset="0"/>
                </a:rPr>
                <a:t>15</a:t>
              </a:r>
              <a:r>
                <a:rPr lang="ja-JP" altLang="en-US" sz="2400" kern="100" dirty="0">
                  <a:solidFill>
                    <a:prstClr val="white"/>
                  </a:solidFill>
                  <a:latin typeface="Arial" panose="020B0604020202020204" pitchFamily="34" charset="0"/>
                  <a:cs typeface="Arial" panose="020B0604020202020204" pitchFamily="34" charset="0"/>
                </a:rPr>
                <a:t>カ国における自発的男性器包皮切除の年間実施件数、</a:t>
              </a:r>
              <a:r>
                <a:rPr lang="en-US" altLang="ja-JP" sz="2400" kern="100" dirty="0">
                  <a:solidFill>
                    <a:prstClr val="white"/>
                  </a:solidFill>
                  <a:latin typeface="Arial" panose="020B0604020202020204" pitchFamily="34" charset="0"/>
                  <a:cs typeface="Arial" panose="020B0604020202020204" pitchFamily="34" charset="0"/>
                </a:rPr>
                <a:t>2008-2018</a:t>
              </a:r>
              <a:endParaRPr kumimoji="0" lang="en-CH" sz="2400" b="0" i="0" u="none" strike="noStrike" kern="1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2" name="Rectangle 21">
              <a:extLst>
                <a:ext uri="{FF2B5EF4-FFF2-40B4-BE49-F238E27FC236}">
                  <a16:creationId xmlns:a16="http://schemas.microsoft.com/office/drawing/2014/main" id="{14E3AECC-C223-4008-8128-B22FA9776144}"/>
                </a:ext>
              </a:extLst>
            </p:cNvPr>
            <p:cNvSpPr/>
            <p:nvPr/>
          </p:nvSpPr>
          <p:spPr>
            <a:xfrm>
              <a:off x="360000" y="6030000"/>
              <a:ext cx="1750479" cy="123111"/>
            </a:xfrm>
            <a:prstGeom prst="rect">
              <a:avLst/>
            </a:prstGeom>
          </p:spPr>
          <p:txBody>
            <a:bodyPr wrap="none" lIns="0" tIns="0" rIns="0" bIns="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 2019 Global AIDS Monitoring.</a:t>
              </a:r>
            </a:p>
          </p:txBody>
        </p:sp>
        <p:sp>
          <p:nvSpPr>
            <p:cNvPr id="164" name="object 162">
              <a:extLst>
                <a:ext uri="{FF2B5EF4-FFF2-40B4-BE49-F238E27FC236}">
                  <a16:creationId xmlns:a16="http://schemas.microsoft.com/office/drawing/2014/main" id="{4AA72E62-A675-4857-969B-2C53D52B9415}"/>
                </a:ext>
              </a:extLst>
            </p:cNvPr>
            <p:cNvSpPr txBox="1"/>
            <p:nvPr/>
          </p:nvSpPr>
          <p:spPr>
            <a:xfrm>
              <a:off x="1260000" y="5400000"/>
              <a:ext cx="6078061" cy="241092"/>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700" b="0" i="0" u="none" strike="noStrike" kern="1200" cap="none" spc="0" normalizeH="0" baseline="0" noProof="0" dirty="0">
                  <a:ln>
                    <a:noFill/>
                  </a:ln>
                  <a:effectLst/>
                  <a:uLnTx/>
                  <a:uFillTx/>
                  <a:latin typeface="Arial"/>
                  <a:ea typeface="ＭＳ Ｐゴシック" pitchFamily="34" charset="-128"/>
                  <a:cs typeface="Arial"/>
                </a:rPr>
                <a:t>*South </a:t>
              </a:r>
              <a:r>
                <a:rPr kumimoji="0" sz="700" b="0" i="0" u="none" strike="noStrike" kern="1200" cap="none" spc="-15" normalizeH="0" baseline="0" noProof="0" dirty="0">
                  <a:ln>
                    <a:noFill/>
                  </a:ln>
                  <a:effectLst/>
                  <a:uLnTx/>
                  <a:uFillTx/>
                  <a:latin typeface="Arial"/>
                  <a:ea typeface="ＭＳ Ｐゴシック" pitchFamily="34" charset="-128"/>
                  <a:cs typeface="Arial"/>
                </a:rPr>
                <a:t>Sudan </a:t>
              </a:r>
              <a:r>
                <a:rPr kumimoji="0" sz="700" b="0" i="0" u="none" strike="noStrike" kern="1200" cap="none" spc="-30" normalizeH="0" baseline="0" noProof="0" dirty="0">
                  <a:ln>
                    <a:noFill/>
                  </a:ln>
                  <a:effectLst/>
                  <a:uLnTx/>
                  <a:uFillTx/>
                  <a:latin typeface="Arial"/>
                  <a:ea typeface="ＭＳ Ｐゴシック" pitchFamily="34" charset="-128"/>
                  <a:cs typeface="Arial"/>
                </a:rPr>
                <a:t>has </a:t>
              </a:r>
              <a:r>
                <a:rPr kumimoji="0" sz="700" b="0" i="0" u="none" strike="noStrike" kern="1200" cap="none" spc="0" normalizeH="0" baseline="0" noProof="0" dirty="0">
                  <a:ln>
                    <a:noFill/>
                  </a:ln>
                  <a:effectLst/>
                  <a:uLnTx/>
                  <a:uFillTx/>
                  <a:latin typeface="Arial"/>
                  <a:ea typeface="ＭＳ Ｐゴシック" pitchFamily="34" charset="-128"/>
                  <a:cs typeface="Arial"/>
                </a:rPr>
                <a:t>only </a:t>
              </a:r>
              <a:r>
                <a:rPr kumimoji="0" sz="700" b="0" i="0" u="none" strike="noStrike" kern="1200" cap="none" spc="-5" normalizeH="0" baseline="0" noProof="0" dirty="0">
                  <a:ln>
                    <a:noFill/>
                  </a:ln>
                  <a:effectLst/>
                  <a:uLnTx/>
                  <a:uFillTx/>
                  <a:latin typeface="Arial"/>
                  <a:ea typeface="ＭＳ Ｐゴシック" pitchFamily="34" charset="-128"/>
                  <a:cs typeface="Arial"/>
                </a:rPr>
                <a:t>recently </a:t>
              </a:r>
              <a:r>
                <a:rPr kumimoji="0" sz="700" b="0" i="0" u="none" strike="noStrike" kern="1200" cap="none" spc="15" normalizeH="0" baseline="0" noProof="0" dirty="0">
                  <a:ln>
                    <a:noFill/>
                  </a:ln>
                  <a:effectLst/>
                  <a:uLnTx/>
                  <a:uFillTx/>
                  <a:latin typeface="Arial"/>
                  <a:ea typeface="ＭＳ Ｐゴシック" pitchFamily="34" charset="-128"/>
                  <a:cs typeface="Arial"/>
                </a:rPr>
                <a:t>initiated </a:t>
              </a:r>
              <a:r>
                <a:rPr kumimoji="0" sz="700" b="0" i="0" u="none" strike="noStrike" kern="1200" cap="none" spc="-30" normalizeH="0" baseline="0" noProof="0" dirty="0">
                  <a:ln>
                    <a:noFill/>
                  </a:ln>
                  <a:effectLst/>
                  <a:uLnTx/>
                  <a:uFillTx/>
                  <a:latin typeface="Arial"/>
                  <a:ea typeface="ＭＳ Ｐゴシック" pitchFamily="34" charset="-128"/>
                  <a:cs typeface="Arial"/>
                </a:rPr>
                <a:t>a </a:t>
              </a:r>
              <a:r>
                <a:rPr kumimoji="0" sz="700" b="0" i="0" u="none" strike="noStrike" kern="1200" cap="none" spc="25" normalizeH="0" baseline="0" noProof="0" dirty="0">
                  <a:ln>
                    <a:noFill/>
                  </a:ln>
                  <a:effectLst/>
                  <a:uLnTx/>
                  <a:uFillTx/>
                  <a:latin typeface="Arial"/>
                  <a:ea typeface="ＭＳ Ｐゴシック" pitchFamily="34" charset="-128"/>
                  <a:cs typeface="Arial"/>
                </a:rPr>
                <a:t>pilot </a:t>
              </a:r>
              <a:r>
                <a:rPr kumimoji="0" sz="700" b="0" i="0" u="none" strike="noStrike" kern="1200" cap="none" spc="-5" normalizeH="0" baseline="0" noProof="0" dirty="0">
                  <a:ln>
                    <a:noFill/>
                  </a:ln>
                  <a:effectLst/>
                  <a:uLnTx/>
                  <a:uFillTx/>
                  <a:latin typeface="Arial"/>
                  <a:ea typeface="ＭＳ Ｐゴシック" pitchFamily="34" charset="-128"/>
                  <a:cs typeface="Arial"/>
                </a:rPr>
                <a:t>voluntary </a:t>
              </a:r>
              <a:r>
                <a:rPr kumimoji="0" sz="700" b="0" i="0" u="none" strike="noStrike" kern="1200" cap="none" spc="5" normalizeH="0" baseline="0" noProof="0" dirty="0">
                  <a:ln>
                    <a:noFill/>
                  </a:ln>
                  <a:effectLst/>
                  <a:uLnTx/>
                  <a:uFillTx/>
                  <a:latin typeface="Arial"/>
                  <a:ea typeface="ＭＳ Ｐゴシック" pitchFamily="34" charset="-128"/>
                  <a:cs typeface="Arial"/>
                </a:rPr>
                <a:t>medical </a:t>
              </a:r>
              <a:r>
                <a:rPr kumimoji="0" sz="700" b="0" i="0" u="none" strike="noStrike" kern="1200" cap="none" spc="-5" normalizeH="0" baseline="0" noProof="0" dirty="0">
                  <a:ln>
                    <a:noFill/>
                  </a:ln>
                  <a:effectLst/>
                  <a:uLnTx/>
                  <a:uFillTx/>
                  <a:latin typeface="Arial"/>
                  <a:ea typeface="ＭＳ Ｐゴシック" pitchFamily="34" charset="-128"/>
                  <a:cs typeface="Arial"/>
                </a:rPr>
                <a:t>male circumcision </a:t>
              </a:r>
              <a:r>
                <a:rPr kumimoji="0" sz="700" b="0" i="0" u="none" strike="noStrike" kern="1200" cap="none" spc="5" normalizeH="0" baseline="0" noProof="0" dirty="0">
                  <a:ln>
                    <a:noFill/>
                  </a:ln>
                  <a:effectLst/>
                  <a:uLnTx/>
                  <a:uFillTx/>
                  <a:latin typeface="Arial"/>
                  <a:ea typeface="ＭＳ Ｐゴシック" pitchFamily="34" charset="-128"/>
                  <a:cs typeface="Arial"/>
                </a:rPr>
                <a:t>programme, </a:t>
              </a:r>
              <a:r>
                <a:rPr kumimoji="0" sz="700" b="0" i="0" u="none" strike="noStrike" kern="1200" cap="none" spc="0" normalizeH="0" baseline="0" noProof="0" dirty="0">
                  <a:ln>
                    <a:noFill/>
                  </a:ln>
                  <a:effectLst/>
                  <a:uLnTx/>
                  <a:uFillTx/>
                  <a:latin typeface="Arial"/>
                  <a:ea typeface="ＭＳ Ｐゴシック" pitchFamily="34" charset="-128"/>
                  <a:cs typeface="Arial"/>
                </a:rPr>
                <a:t>and </a:t>
              </a:r>
              <a:r>
                <a:rPr kumimoji="0" sz="700" b="0" i="0" u="none" strike="noStrike" kern="1200" cap="none" spc="5" normalizeH="0" baseline="0" noProof="0" dirty="0">
                  <a:ln>
                    <a:noFill/>
                  </a:ln>
                  <a:effectLst/>
                  <a:uLnTx/>
                  <a:uFillTx/>
                  <a:latin typeface="Arial"/>
                  <a:ea typeface="ＭＳ Ｐゴシック" pitchFamily="34" charset="-128"/>
                  <a:cs typeface="Arial"/>
                </a:rPr>
                <a:t>data </a:t>
              </a:r>
              <a:r>
                <a:rPr kumimoji="0" sz="700" b="0" i="0" u="none" strike="noStrike" kern="1200" cap="none" spc="-10" normalizeH="0" baseline="0" noProof="0" dirty="0">
                  <a:ln>
                    <a:noFill/>
                  </a:ln>
                  <a:effectLst/>
                  <a:uLnTx/>
                  <a:uFillTx/>
                  <a:latin typeface="Arial"/>
                  <a:ea typeface="ＭＳ Ｐゴシック" pitchFamily="34" charset="-128"/>
                  <a:cs typeface="Arial"/>
                </a:rPr>
                <a:t>were </a:t>
              </a:r>
              <a:r>
                <a:rPr kumimoji="0" sz="700" b="0" i="0" u="none" strike="noStrike" kern="1200" cap="none" spc="15" normalizeH="0" baseline="0" noProof="0" dirty="0">
                  <a:ln>
                    <a:noFill/>
                  </a:ln>
                  <a:effectLst/>
                  <a:uLnTx/>
                  <a:uFillTx/>
                  <a:latin typeface="Arial"/>
                  <a:ea typeface="ＭＳ Ｐゴシック" pitchFamily="34" charset="-128"/>
                  <a:cs typeface="Arial"/>
                </a:rPr>
                <a:t>reported </a:t>
              </a:r>
              <a:r>
                <a:rPr kumimoji="0" sz="700" b="0" i="0" u="none" strike="noStrike" kern="1200" cap="none" spc="10" normalizeH="0" baseline="0" noProof="0" dirty="0">
                  <a:ln>
                    <a:noFill/>
                  </a:ln>
                  <a:effectLst/>
                  <a:uLnTx/>
                  <a:uFillTx/>
                  <a:latin typeface="Arial"/>
                  <a:ea typeface="ＭＳ Ｐゴシック" pitchFamily="34" charset="-128"/>
                  <a:cs typeface="Arial"/>
                </a:rPr>
                <a:t>for the</a:t>
              </a:r>
              <a:r>
                <a:rPr kumimoji="0" sz="700" b="0" i="0" u="none" strike="noStrike" kern="1200" cap="none" spc="-25" normalizeH="0" baseline="0" noProof="0" dirty="0">
                  <a:ln>
                    <a:noFill/>
                  </a:ln>
                  <a:effectLst/>
                  <a:uLnTx/>
                  <a:uFillTx/>
                  <a:latin typeface="Arial"/>
                  <a:ea typeface="ＭＳ Ｐゴシック" pitchFamily="34" charset="-128"/>
                  <a:cs typeface="Arial"/>
                </a:rPr>
                <a:t> </a:t>
              </a:r>
              <a:r>
                <a:rPr kumimoji="0" sz="700" b="0" i="0" u="none" strike="noStrike" kern="1200" cap="none" spc="0" normalizeH="0" baseline="0" noProof="0" dirty="0">
                  <a:ln>
                    <a:noFill/>
                  </a:ln>
                  <a:effectLst/>
                  <a:uLnTx/>
                  <a:uFillTx/>
                  <a:latin typeface="Arial"/>
                  <a:ea typeface="ＭＳ Ｐゴシック" pitchFamily="34" charset="-128"/>
                  <a:cs typeface="Arial"/>
                </a:rPr>
                <a:t>first</a:t>
              </a:r>
              <a:r>
                <a:rPr lang="en-GB" sz="700" dirty="0">
                  <a:latin typeface="Arial"/>
                  <a:cs typeface="Arial"/>
                </a:rPr>
                <a:t> t</a:t>
              </a:r>
              <a:r>
                <a:rPr kumimoji="0" sz="700" b="0" i="0" u="none" strike="noStrike" kern="1200" cap="none" spc="15" normalizeH="0" baseline="0" noProof="0" dirty="0" err="1">
                  <a:ln>
                    <a:noFill/>
                  </a:ln>
                  <a:effectLst/>
                  <a:uLnTx/>
                  <a:uFillTx/>
                  <a:latin typeface="Arial"/>
                  <a:ea typeface="ＭＳ Ｐゴシック" pitchFamily="34" charset="-128"/>
                  <a:cs typeface="Arial"/>
                </a:rPr>
                <a:t>ime</a:t>
              </a:r>
              <a:r>
                <a:rPr kumimoji="0" sz="700" b="0" i="0" u="none" strike="noStrike" kern="1200" cap="none" spc="15" normalizeH="0" baseline="0" noProof="0" dirty="0">
                  <a:ln>
                    <a:noFill/>
                  </a:ln>
                  <a:effectLst/>
                  <a:uLnTx/>
                  <a:uFillTx/>
                  <a:latin typeface="Arial"/>
                  <a:ea typeface="ＭＳ Ｐゴシック" pitchFamily="34" charset="-128"/>
                  <a:cs typeface="Arial"/>
                </a:rPr>
                <a:t> </a:t>
              </a:r>
              <a:r>
                <a:rPr kumimoji="0" sz="700" b="0" i="0" u="none" strike="noStrike" kern="1200" cap="none" spc="5" normalizeH="0" baseline="0" noProof="0" dirty="0">
                  <a:ln>
                    <a:noFill/>
                  </a:ln>
                  <a:effectLst/>
                  <a:uLnTx/>
                  <a:uFillTx/>
                  <a:latin typeface="Arial"/>
                  <a:ea typeface="ＭＳ Ｐゴシック" pitchFamily="34" charset="-128"/>
                  <a:cs typeface="Arial"/>
                </a:rPr>
                <a:t>in </a:t>
              </a:r>
              <a:r>
                <a:rPr kumimoji="0" sz="700" b="0" i="0" u="none" strike="noStrike" kern="1200" cap="none" spc="-30" normalizeH="0" baseline="0" noProof="0" dirty="0">
                  <a:ln>
                    <a:noFill/>
                  </a:ln>
                  <a:effectLst/>
                  <a:uLnTx/>
                  <a:uFillTx/>
                  <a:latin typeface="Arial"/>
                  <a:ea typeface="ＭＳ Ｐゴシック" pitchFamily="34" charset="-128"/>
                  <a:cs typeface="Arial"/>
                </a:rPr>
                <a:t>2018. </a:t>
              </a:r>
              <a:endParaRPr kumimoji="0" lang="en-GB" sz="700" b="0" i="0" u="none" strike="noStrike" kern="1200" cap="none" spc="-30" normalizeH="0" baseline="0" noProof="0" dirty="0">
                <a:ln>
                  <a:noFill/>
                </a:ln>
                <a:effectLst/>
                <a:uLnTx/>
                <a:uFillTx/>
                <a:latin typeface="Arial"/>
                <a:ea typeface="ＭＳ Ｐゴシック" pitchFamily="34" charset="-128"/>
                <a:cs typeface="Arial"/>
              </a:endParaRPr>
            </a:p>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700" b="0" i="0" u="none" strike="noStrike" kern="1200" cap="none" spc="-20" normalizeH="0" baseline="0" noProof="0" dirty="0">
                  <a:ln>
                    <a:noFill/>
                  </a:ln>
                  <a:effectLst/>
                  <a:uLnTx/>
                  <a:uFillTx/>
                  <a:latin typeface="Arial"/>
                  <a:ea typeface="ＭＳ Ｐゴシック" pitchFamily="34" charset="-128"/>
                  <a:cs typeface="Arial"/>
                </a:rPr>
                <a:t>This </a:t>
              </a:r>
              <a:r>
                <a:rPr kumimoji="0" sz="700" b="0" i="0" u="none" strike="noStrike" kern="1200" cap="none" spc="-25" normalizeH="0" baseline="0" noProof="0" dirty="0">
                  <a:ln>
                    <a:noFill/>
                  </a:ln>
                  <a:effectLst/>
                  <a:uLnTx/>
                  <a:uFillTx/>
                  <a:latin typeface="Arial"/>
                  <a:ea typeface="ＭＳ Ｐゴシック" pitchFamily="34" charset="-128"/>
                  <a:cs typeface="Arial"/>
                </a:rPr>
                <a:t>is </a:t>
              </a:r>
              <a:r>
                <a:rPr kumimoji="0" sz="700" b="0" i="0" u="none" strike="noStrike" kern="1200" cap="none" spc="10" normalizeH="0" baseline="0" noProof="0" dirty="0">
                  <a:ln>
                    <a:noFill/>
                  </a:ln>
                  <a:effectLst/>
                  <a:uLnTx/>
                  <a:uFillTx/>
                  <a:latin typeface="Arial"/>
                  <a:ea typeface="ＭＳ Ｐゴシック" pitchFamily="34" charset="-128"/>
                  <a:cs typeface="Arial"/>
                </a:rPr>
                <a:t>the </a:t>
              </a:r>
              <a:r>
                <a:rPr kumimoji="0" sz="700" b="0" i="0" u="none" strike="noStrike" kern="1200" cap="none" spc="-15" normalizeH="0" baseline="0" noProof="0" dirty="0">
                  <a:ln>
                    <a:noFill/>
                  </a:ln>
                  <a:effectLst/>
                  <a:uLnTx/>
                  <a:uFillTx/>
                  <a:latin typeface="Arial"/>
                  <a:ea typeface="ＭＳ Ｐゴシック" pitchFamily="34" charset="-128"/>
                  <a:cs typeface="Arial"/>
                </a:rPr>
                <a:t>reason </a:t>
              </a:r>
              <a:r>
                <a:rPr kumimoji="0" sz="700" b="0" i="0" u="none" strike="noStrike" kern="1200" cap="none" spc="10" normalizeH="0" baseline="0" noProof="0" dirty="0">
                  <a:ln>
                    <a:noFill/>
                  </a:ln>
                  <a:effectLst/>
                  <a:uLnTx/>
                  <a:uFillTx/>
                  <a:latin typeface="Arial"/>
                  <a:ea typeface="ＭＳ Ｐゴシック" pitchFamily="34" charset="-128"/>
                  <a:cs typeface="Arial"/>
                </a:rPr>
                <a:t>for low</a:t>
              </a:r>
              <a:r>
                <a:rPr kumimoji="0" sz="700" b="0" i="0" u="none" strike="noStrike" kern="1200" cap="none" spc="-85" normalizeH="0" baseline="0" noProof="0" dirty="0">
                  <a:ln>
                    <a:noFill/>
                  </a:ln>
                  <a:effectLst/>
                  <a:uLnTx/>
                  <a:uFillTx/>
                  <a:latin typeface="Arial"/>
                  <a:ea typeface="ＭＳ Ｐゴシック" pitchFamily="34" charset="-128"/>
                  <a:cs typeface="Arial"/>
                </a:rPr>
                <a:t> </a:t>
              </a:r>
              <a:r>
                <a:rPr kumimoji="0" sz="700" b="0" i="0" u="none" strike="noStrike" kern="1200" cap="none" spc="-5" normalizeH="0" baseline="0" noProof="0" dirty="0">
                  <a:ln>
                    <a:noFill/>
                  </a:ln>
                  <a:effectLst/>
                  <a:uLnTx/>
                  <a:uFillTx/>
                  <a:latin typeface="Arial"/>
                  <a:ea typeface="ＭＳ Ｐゴシック" pitchFamily="34" charset="-128"/>
                  <a:cs typeface="Arial"/>
                </a:rPr>
                <a:t>numbers.</a:t>
              </a:r>
              <a:endParaRPr kumimoji="0" sz="700" b="0" i="0" u="none" strike="noStrike" kern="1200" cap="none" spc="0" normalizeH="0" baseline="0" noProof="0" dirty="0">
                <a:ln>
                  <a:noFill/>
                </a:ln>
                <a:effectLst/>
                <a:uLnTx/>
                <a:uFillTx/>
                <a:latin typeface="Arial"/>
                <a:ea typeface="ＭＳ Ｐゴシック" pitchFamily="34" charset="-128"/>
                <a:cs typeface="Arial"/>
              </a:endParaRPr>
            </a:p>
          </p:txBody>
        </p:sp>
        <p:cxnSp>
          <p:nvCxnSpPr>
            <p:cNvPr id="8" name="Straight Connector 7">
              <a:extLst>
                <a:ext uri="{FF2B5EF4-FFF2-40B4-BE49-F238E27FC236}">
                  <a16:creationId xmlns:a16="http://schemas.microsoft.com/office/drawing/2014/main" id="{347B1A35-00D9-4B02-AFA8-A7BA6A988917}"/>
                </a:ext>
              </a:extLst>
            </p:cNvPr>
            <p:cNvCxnSpPr/>
            <p:nvPr/>
          </p:nvCxnSpPr>
          <p:spPr>
            <a:xfrm>
              <a:off x="1980201" y="3959999"/>
              <a:ext cx="69300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60C56E7-610F-448F-89EC-F3F3A8410CFA}"/>
                </a:ext>
              </a:extLst>
            </p:cNvPr>
            <p:cNvCxnSpPr/>
            <p:nvPr/>
          </p:nvCxnSpPr>
          <p:spPr>
            <a:xfrm>
              <a:off x="1980201" y="1872000"/>
              <a:ext cx="0" cy="2088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D66E6911-DF57-4FEE-A869-9807D88CAC9E}"/>
                </a:ext>
              </a:extLst>
            </p:cNvPr>
            <p:cNvSpPr txBox="1"/>
            <p:nvPr/>
          </p:nvSpPr>
          <p:spPr>
            <a:xfrm>
              <a:off x="1389600" y="1803600"/>
              <a:ext cx="512961" cy="138499"/>
            </a:xfrm>
            <a:prstGeom prst="rect">
              <a:avLst/>
            </a:prstGeom>
            <a:noFill/>
          </p:spPr>
          <p:txBody>
            <a:bodyPr vert="horz" wrap="none" lIns="0" tIns="0" rIns="0" bIns="0" rtlCol="0">
              <a:spAutoFit/>
            </a:bodyPr>
            <a:lstStyle/>
            <a:p>
              <a:pPr algn="r"/>
              <a:r>
                <a:rPr lang="en-GB" sz="900" dirty="0">
                  <a:solidFill>
                    <a:schemeClr val="tx1">
                      <a:lumMod val="50000"/>
                      <a:lumOff val="50000"/>
                    </a:schemeClr>
                  </a:solidFill>
                </a:rPr>
                <a:t>4 500 000</a:t>
              </a:r>
              <a:endParaRPr lang="en-CH" sz="900" dirty="0">
                <a:solidFill>
                  <a:schemeClr val="tx1">
                    <a:lumMod val="50000"/>
                    <a:lumOff val="50000"/>
                  </a:schemeClr>
                </a:solidFill>
              </a:endParaRPr>
            </a:p>
          </p:txBody>
        </p:sp>
        <p:sp>
          <p:nvSpPr>
            <p:cNvPr id="11" name="TextBox 10">
              <a:extLst>
                <a:ext uri="{FF2B5EF4-FFF2-40B4-BE49-F238E27FC236}">
                  <a16:creationId xmlns:a16="http://schemas.microsoft.com/office/drawing/2014/main" id="{6AD4CE9F-3873-412E-9D00-ECB97276BC97}"/>
                </a:ext>
              </a:extLst>
            </p:cNvPr>
            <p:cNvSpPr txBox="1"/>
            <p:nvPr/>
          </p:nvSpPr>
          <p:spPr>
            <a:xfrm>
              <a:off x="1389600" y="2034000"/>
              <a:ext cx="512961" cy="138499"/>
            </a:xfrm>
            <a:prstGeom prst="rect">
              <a:avLst/>
            </a:prstGeom>
            <a:noFill/>
          </p:spPr>
          <p:txBody>
            <a:bodyPr vert="horz" wrap="none" lIns="0" tIns="0" rIns="0" bIns="0" rtlCol="0">
              <a:spAutoFit/>
            </a:bodyPr>
            <a:lstStyle/>
            <a:p>
              <a:pPr algn="r"/>
              <a:r>
                <a:rPr lang="en-GB" sz="900" dirty="0">
                  <a:solidFill>
                    <a:schemeClr val="tx1">
                      <a:lumMod val="50000"/>
                      <a:lumOff val="50000"/>
                    </a:schemeClr>
                  </a:solidFill>
                </a:rPr>
                <a:t>4 000 000</a:t>
              </a:r>
              <a:endParaRPr lang="en-CH" sz="900" dirty="0">
                <a:solidFill>
                  <a:schemeClr val="tx1">
                    <a:lumMod val="50000"/>
                    <a:lumOff val="50000"/>
                  </a:schemeClr>
                </a:solidFill>
              </a:endParaRPr>
            </a:p>
          </p:txBody>
        </p:sp>
        <p:sp>
          <p:nvSpPr>
            <p:cNvPr id="12" name="TextBox 11">
              <a:extLst>
                <a:ext uri="{FF2B5EF4-FFF2-40B4-BE49-F238E27FC236}">
                  <a16:creationId xmlns:a16="http://schemas.microsoft.com/office/drawing/2014/main" id="{D068844D-B84B-4F8E-B712-7D986CE49D4F}"/>
                </a:ext>
              </a:extLst>
            </p:cNvPr>
            <p:cNvSpPr txBox="1"/>
            <p:nvPr/>
          </p:nvSpPr>
          <p:spPr>
            <a:xfrm>
              <a:off x="1389600" y="2268000"/>
              <a:ext cx="512961" cy="138499"/>
            </a:xfrm>
            <a:prstGeom prst="rect">
              <a:avLst/>
            </a:prstGeom>
            <a:noFill/>
          </p:spPr>
          <p:txBody>
            <a:bodyPr vert="horz" wrap="none" lIns="0" tIns="0" rIns="0" bIns="0" rtlCol="0">
              <a:spAutoFit/>
            </a:bodyPr>
            <a:lstStyle/>
            <a:p>
              <a:pPr algn="r"/>
              <a:r>
                <a:rPr lang="en-GB" sz="900" dirty="0">
                  <a:solidFill>
                    <a:schemeClr val="tx1">
                      <a:lumMod val="50000"/>
                      <a:lumOff val="50000"/>
                    </a:schemeClr>
                  </a:solidFill>
                </a:rPr>
                <a:t>3 500 000</a:t>
              </a:r>
              <a:endParaRPr lang="en-CH" sz="900" dirty="0">
                <a:solidFill>
                  <a:schemeClr val="tx1">
                    <a:lumMod val="50000"/>
                    <a:lumOff val="50000"/>
                  </a:schemeClr>
                </a:solidFill>
              </a:endParaRPr>
            </a:p>
          </p:txBody>
        </p:sp>
        <p:sp>
          <p:nvSpPr>
            <p:cNvPr id="13" name="TextBox 12">
              <a:extLst>
                <a:ext uri="{FF2B5EF4-FFF2-40B4-BE49-F238E27FC236}">
                  <a16:creationId xmlns:a16="http://schemas.microsoft.com/office/drawing/2014/main" id="{DD773B89-64A7-4DF0-A132-3CD05910CDF7}"/>
                </a:ext>
              </a:extLst>
            </p:cNvPr>
            <p:cNvSpPr txBox="1"/>
            <p:nvPr/>
          </p:nvSpPr>
          <p:spPr>
            <a:xfrm>
              <a:off x="1389600" y="2498400"/>
              <a:ext cx="512961" cy="138499"/>
            </a:xfrm>
            <a:prstGeom prst="rect">
              <a:avLst/>
            </a:prstGeom>
            <a:noFill/>
          </p:spPr>
          <p:txBody>
            <a:bodyPr vert="horz" wrap="none" lIns="0" tIns="0" rIns="0" bIns="0" rtlCol="0">
              <a:spAutoFit/>
            </a:bodyPr>
            <a:lstStyle/>
            <a:p>
              <a:pPr algn="r"/>
              <a:r>
                <a:rPr lang="en-GB" sz="900" dirty="0">
                  <a:solidFill>
                    <a:schemeClr val="tx1">
                      <a:lumMod val="50000"/>
                      <a:lumOff val="50000"/>
                    </a:schemeClr>
                  </a:solidFill>
                </a:rPr>
                <a:t>3 000 000</a:t>
              </a:r>
              <a:endParaRPr lang="en-CH" sz="900" dirty="0">
                <a:solidFill>
                  <a:schemeClr val="tx1">
                    <a:lumMod val="50000"/>
                    <a:lumOff val="50000"/>
                  </a:schemeClr>
                </a:solidFill>
              </a:endParaRPr>
            </a:p>
          </p:txBody>
        </p:sp>
        <p:sp>
          <p:nvSpPr>
            <p:cNvPr id="14" name="TextBox 13">
              <a:extLst>
                <a:ext uri="{FF2B5EF4-FFF2-40B4-BE49-F238E27FC236}">
                  <a16:creationId xmlns:a16="http://schemas.microsoft.com/office/drawing/2014/main" id="{E152C413-8AFB-453E-92D8-C6F60C62A6FC}"/>
                </a:ext>
              </a:extLst>
            </p:cNvPr>
            <p:cNvSpPr txBox="1"/>
            <p:nvPr/>
          </p:nvSpPr>
          <p:spPr>
            <a:xfrm>
              <a:off x="1389600" y="2732400"/>
              <a:ext cx="512961" cy="138499"/>
            </a:xfrm>
            <a:prstGeom prst="rect">
              <a:avLst/>
            </a:prstGeom>
            <a:noFill/>
          </p:spPr>
          <p:txBody>
            <a:bodyPr vert="horz" wrap="none" lIns="0" tIns="0" rIns="0" bIns="0" rtlCol="0">
              <a:spAutoFit/>
            </a:bodyPr>
            <a:lstStyle/>
            <a:p>
              <a:pPr algn="r"/>
              <a:r>
                <a:rPr lang="en-GB" sz="900" dirty="0">
                  <a:solidFill>
                    <a:schemeClr val="tx1">
                      <a:lumMod val="50000"/>
                      <a:lumOff val="50000"/>
                    </a:schemeClr>
                  </a:solidFill>
                </a:rPr>
                <a:t>2 500 000</a:t>
              </a:r>
              <a:endParaRPr lang="en-CH" sz="900" dirty="0">
                <a:solidFill>
                  <a:schemeClr val="tx1">
                    <a:lumMod val="50000"/>
                    <a:lumOff val="50000"/>
                  </a:schemeClr>
                </a:solidFill>
              </a:endParaRPr>
            </a:p>
          </p:txBody>
        </p:sp>
        <p:sp>
          <p:nvSpPr>
            <p:cNvPr id="15" name="TextBox 14">
              <a:extLst>
                <a:ext uri="{FF2B5EF4-FFF2-40B4-BE49-F238E27FC236}">
                  <a16:creationId xmlns:a16="http://schemas.microsoft.com/office/drawing/2014/main" id="{108D3390-A88A-4F35-AE1C-AB94C838F3F4}"/>
                </a:ext>
              </a:extLst>
            </p:cNvPr>
            <p:cNvSpPr txBox="1"/>
            <p:nvPr/>
          </p:nvSpPr>
          <p:spPr>
            <a:xfrm>
              <a:off x="1389600" y="2962800"/>
              <a:ext cx="512961" cy="138499"/>
            </a:xfrm>
            <a:prstGeom prst="rect">
              <a:avLst/>
            </a:prstGeom>
            <a:noFill/>
          </p:spPr>
          <p:txBody>
            <a:bodyPr vert="horz" wrap="none" lIns="0" tIns="0" rIns="0" bIns="0" rtlCol="0">
              <a:spAutoFit/>
            </a:bodyPr>
            <a:lstStyle/>
            <a:p>
              <a:pPr algn="r"/>
              <a:r>
                <a:rPr lang="en-GB" sz="900" dirty="0">
                  <a:solidFill>
                    <a:schemeClr val="tx1">
                      <a:lumMod val="50000"/>
                      <a:lumOff val="50000"/>
                    </a:schemeClr>
                  </a:solidFill>
                </a:rPr>
                <a:t>2 000 000</a:t>
              </a:r>
              <a:endParaRPr lang="en-CH" sz="900" dirty="0">
                <a:solidFill>
                  <a:schemeClr val="tx1">
                    <a:lumMod val="50000"/>
                    <a:lumOff val="50000"/>
                  </a:schemeClr>
                </a:solidFill>
              </a:endParaRPr>
            </a:p>
          </p:txBody>
        </p:sp>
        <p:sp>
          <p:nvSpPr>
            <p:cNvPr id="16" name="TextBox 15">
              <a:extLst>
                <a:ext uri="{FF2B5EF4-FFF2-40B4-BE49-F238E27FC236}">
                  <a16:creationId xmlns:a16="http://schemas.microsoft.com/office/drawing/2014/main" id="{D54B0B9A-CA58-4EBF-BF76-20ABDED08332}"/>
                </a:ext>
              </a:extLst>
            </p:cNvPr>
            <p:cNvSpPr txBox="1"/>
            <p:nvPr/>
          </p:nvSpPr>
          <p:spPr>
            <a:xfrm>
              <a:off x="1389600" y="3196800"/>
              <a:ext cx="512961" cy="138499"/>
            </a:xfrm>
            <a:prstGeom prst="rect">
              <a:avLst/>
            </a:prstGeom>
            <a:noFill/>
          </p:spPr>
          <p:txBody>
            <a:bodyPr vert="horz" wrap="none" lIns="0" tIns="0" rIns="0" bIns="0" rtlCol="0">
              <a:spAutoFit/>
            </a:bodyPr>
            <a:lstStyle/>
            <a:p>
              <a:pPr algn="r"/>
              <a:r>
                <a:rPr lang="en-GB" sz="900" dirty="0">
                  <a:solidFill>
                    <a:schemeClr val="tx1">
                      <a:lumMod val="50000"/>
                      <a:lumOff val="50000"/>
                    </a:schemeClr>
                  </a:solidFill>
                </a:rPr>
                <a:t>1 500 000</a:t>
              </a:r>
              <a:endParaRPr lang="en-CH" sz="900" dirty="0">
                <a:solidFill>
                  <a:schemeClr val="tx1">
                    <a:lumMod val="50000"/>
                    <a:lumOff val="50000"/>
                  </a:schemeClr>
                </a:solidFill>
              </a:endParaRPr>
            </a:p>
          </p:txBody>
        </p:sp>
        <p:sp>
          <p:nvSpPr>
            <p:cNvPr id="17" name="TextBox 16">
              <a:extLst>
                <a:ext uri="{FF2B5EF4-FFF2-40B4-BE49-F238E27FC236}">
                  <a16:creationId xmlns:a16="http://schemas.microsoft.com/office/drawing/2014/main" id="{21FDE7DC-7C16-44F6-B156-AD8AA725C5A4}"/>
                </a:ext>
              </a:extLst>
            </p:cNvPr>
            <p:cNvSpPr txBox="1"/>
            <p:nvPr/>
          </p:nvSpPr>
          <p:spPr>
            <a:xfrm>
              <a:off x="1389600" y="3427200"/>
              <a:ext cx="512961" cy="138499"/>
            </a:xfrm>
            <a:prstGeom prst="rect">
              <a:avLst/>
            </a:prstGeom>
            <a:noFill/>
          </p:spPr>
          <p:txBody>
            <a:bodyPr vert="horz" wrap="none" lIns="0" tIns="0" rIns="0" bIns="0" rtlCol="0">
              <a:spAutoFit/>
            </a:bodyPr>
            <a:lstStyle/>
            <a:p>
              <a:pPr algn="r"/>
              <a:r>
                <a:rPr lang="en-GB" sz="900" dirty="0">
                  <a:solidFill>
                    <a:schemeClr val="tx1">
                      <a:lumMod val="50000"/>
                      <a:lumOff val="50000"/>
                    </a:schemeClr>
                  </a:solidFill>
                </a:rPr>
                <a:t>1 000 000</a:t>
              </a:r>
              <a:endParaRPr lang="en-CH" sz="900" dirty="0">
                <a:solidFill>
                  <a:schemeClr val="tx1">
                    <a:lumMod val="50000"/>
                    <a:lumOff val="50000"/>
                  </a:schemeClr>
                </a:solidFill>
              </a:endParaRPr>
            </a:p>
          </p:txBody>
        </p:sp>
        <p:sp>
          <p:nvSpPr>
            <p:cNvPr id="18" name="TextBox 17">
              <a:extLst>
                <a:ext uri="{FF2B5EF4-FFF2-40B4-BE49-F238E27FC236}">
                  <a16:creationId xmlns:a16="http://schemas.microsoft.com/office/drawing/2014/main" id="{66E0AFFE-D6E2-43F3-BD9E-FA5B8DDA8926}"/>
                </a:ext>
              </a:extLst>
            </p:cNvPr>
            <p:cNvSpPr txBox="1"/>
            <p:nvPr/>
          </p:nvSpPr>
          <p:spPr>
            <a:xfrm>
              <a:off x="1485780" y="3661200"/>
              <a:ext cx="416781" cy="138499"/>
            </a:xfrm>
            <a:prstGeom prst="rect">
              <a:avLst/>
            </a:prstGeom>
            <a:noFill/>
          </p:spPr>
          <p:txBody>
            <a:bodyPr vert="horz" wrap="none" lIns="0" tIns="0" rIns="0" bIns="0" rtlCol="0">
              <a:spAutoFit/>
            </a:bodyPr>
            <a:lstStyle/>
            <a:p>
              <a:pPr algn="r"/>
              <a:r>
                <a:rPr lang="en-GB" sz="900" dirty="0">
                  <a:solidFill>
                    <a:schemeClr val="tx1">
                      <a:lumMod val="50000"/>
                      <a:lumOff val="50000"/>
                    </a:schemeClr>
                  </a:solidFill>
                </a:rPr>
                <a:t>500 000</a:t>
              </a:r>
              <a:endParaRPr lang="en-CH" sz="900" dirty="0">
                <a:solidFill>
                  <a:schemeClr val="tx1">
                    <a:lumMod val="50000"/>
                    <a:lumOff val="50000"/>
                  </a:schemeClr>
                </a:solidFill>
              </a:endParaRPr>
            </a:p>
          </p:txBody>
        </p:sp>
        <p:sp>
          <p:nvSpPr>
            <p:cNvPr id="20" name="TextBox 19">
              <a:extLst>
                <a:ext uri="{FF2B5EF4-FFF2-40B4-BE49-F238E27FC236}">
                  <a16:creationId xmlns:a16="http://schemas.microsoft.com/office/drawing/2014/main" id="{E2659FB0-CCE5-484C-B415-057F7C449105}"/>
                </a:ext>
              </a:extLst>
            </p:cNvPr>
            <p:cNvSpPr txBox="1"/>
            <p:nvPr/>
          </p:nvSpPr>
          <p:spPr>
            <a:xfrm>
              <a:off x="1838441" y="3891600"/>
              <a:ext cx="64120" cy="138499"/>
            </a:xfrm>
            <a:prstGeom prst="rect">
              <a:avLst/>
            </a:prstGeom>
            <a:noFill/>
          </p:spPr>
          <p:txBody>
            <a:bodyPr vert="horz" wrap="none" lIns="0" tIns="0" rIns="0" bIns="0" rtlCol="0">
              <a:spAutoFit/>
            </a:bodyPr>
            <a:lstStyle/>
            <a:p>
              <a:pPr algn="r"/>
              <a:r>
                <a:rPr lang="en-GB" sz="900" dirty="0">
                  <a:solidFill>
                    <a:schemeClr val="tx1">
                      <a:lumMod val="50000"/>
                      <a:lumOff val="50000"/>
                    </a:schemeClr>
                  </a:solidFill>
                </a:rPr>
                <a:t>0</a:t>
              </a:r>
              <a:endParaRPr lang="en-CH" sz="900" dirty="0">
                <a:solidFill>
                  <a:schemeClr val="tx1">
                    <a:lumMod val="50000"/>
                    <a:lumOff val="50000"/>
                  </a:schemeClr>
                </a:solidFill>
              </a:endParaRPr>
            </a:p>
          </p:txBody>
        </p:sp>
        <p:sp>
          <p:nvSpPr>
            <p:cNvPr id="107" name="object 54">
              <a:extLst>
                <a:ext uri="{FF2B5EF4-FFF2-40B4-BE49-F238E27FC236}">
                  <a16:creationId xmlns:a16="http://schemas.microsoft.com/office/drawing/2014/main" id="{CFC7AC8E-0AEC-4DDD-8FD9-C8220BD1EAC4}"/>
                </a:ext>
              </a:extLst>
            </p:cNvPr>
            <p:cNvSpPr txBox="1"/>
            <p:nvPr/>
          </p:nvSpPr>
          <p:spPr>
            <a:xfrm>
              <a:off x="1980201" y="4050000"/>
              <a:ext cx="630000" cy="166071"/>
            </a:xfrm>
            <a:prstGeom prst="rect">
              <a:avLst/>
            </a:prstGeom>
          </p:spPr>
          <p:txBody>
            <a:bodyPr vert="horz" wrap="none" lIns="0" tIns="12065" rIns="0" bIns="0" rtlCol="0">
              <a:noAutofit/>
            </a:bodyPr>
            <a:lstStyle/>
            <a:p>
              <a:pPr marL="12700" algn="ctr" fontAlgn="auto">
                <a:spcBef>
                  <a:spcPts val="95"/>
                </a:spcBef>
                <a:spcAft>
                  <a:spcPts val="0"/>
                </a:spcAft>
              </a:pPr>
              <a:r>
                <a:rPr sz="900" spc="-35" dirty="0">
                  <a:solidFill>
                    <a:schemeClr val="tx1">
                      <a:lumMod val="65000"/>
                      <a:lumOff val="35000"/>
                    </a:schemeClr>
                  </a:solidFill>
                  <a:latin typeface="Arial"/>
                  <a:ea typeface="+mn-ea"/>
                  <a:cs typeface="Arial"/>
                </a:rPr>
                <a:t>2</a:t>
              </a:r>
              <a:r>
                <a:rPr sz="900" spc="-30" dirty="0">
                  <a:solidFill>
                    <a:schemeClr val="tx1">
                      <a:lumMod val="65000"/>
                      <a:lumOff val="35000"/>
                    </a:schemeClr>
                  </a:solidFill>
                  <a:latin typeface="Arial"/>
                  <a:ea typeface="+mn-ea"/>
                  <a:cs typeface="Arial"/>
                </a:rPr>
                <a:t>0</a:t>
              </a:r>
              <a:r>
                <a:rPr lang="en-GB" sz="900" spc="-35" dirty="0">
                  <a:solidFill>
                    <a:schemeClr val="tx1">
                      <a:lumMod val="65000"/>
                      <a:lumOff val="35000"/>
                    </a:schemeClr>
                  </a:solidFill>
                  <a:latin typeface="Arial"/>
                  <a:ea typeface="+mn-ea"/>
                  <a:cs typeface="Arial"/>
                </a:rPr>
                <a:t>08</a:t>
              </a:r>
              <a:endParaRPr sz="900" dirty="0">
                <a:solidFill>
                  <a:schemeClr val="tx1">
                    <a:lumMod val="65000"/>
                    <a:lumOff val="35000"/>
                  </a:schemeClr>
                </a:solidFill>
                <a:latin typeface="Arial"/>
                <a:ea typeface="+mn-ea"/>
                <a:cs typeface="Arial"/>
              </a:endParaRPr>
            </a:p>
          </p:txBody>
        </p:sp>
        <p:sp>
          <p:nvSpPr>
            <p:cNvPr id="108" name="object 54">
              <a:extLst>
                <a:ext uri="{FF2B5EF4-FFF2-40B4-BE49-F238E27FC236}">
                  <a16:creationId xmlns:a16="http://schemas.microsoft.com/office/drawing/2014/main" id="{8FC3303B-C3F5-4E38-AE2B-2F9DE58FF613}"/>
                </a:ext>
              </a:extLst>
            </p:cNvPr>
            <p:cNvSpPr txBox="1"/>
            <p:nvPr/>
          </p:nvSpPr>
          <p:spPr>
            <a:xfrm>
              <a:off x="2605099" y="4050000"/>
              <a:ext cx="630000" cy="166071"/>
            </a:xfrm>
            <a:prstGeom prst="rect">
              <a:avLst/>
            </a:prstGeom>
          </p:spPr>
          <p:txBody>
            <a:bodyPr vert="horz" wrap="none" lIns="0" tIns="12065" rIns="0" bIns="0" rtlCol="0">
              <a:noAutofit/>
            </a:bodyPr>
            <a:lstStyle/>
            <a:p>
              <a:pPr marL="12700" algn="ctr" fontAlgn="auto">
                <a:spcBef>
                  <a:spcPts val="95"/>
                </a:spcBef>
                <a:spcAft>
                  <a:spcPts val="0"/>
                </a:spcAft>
              </a:pPr>
              <a:r>
                <a:rPr sz="900" spc="-35" dirty="0">
                  <a:solidFill>
                    <a:schemeClr val="tx1">
                      <a:lumMod val="65000"/>
                      <a:lumOff val="35000"/>
                    </a:schemeClr>
                  </a:solidFill>
                  <a:latin typeface="Arial"/>
                  <a:ea typeface="+mn-ea"/>
                  <a:cs typeface="Arial"/>
                </a:rPr>
                <a:t>2</a:t>
              </a:r>
              <a:r>
                <a:rPr sz="900" spc="-30" dirty="0">
                  <a:solidFill>
                    <a:schemeClr val="tx1">
                      <a:lumMod val="65000"/>
                      <a:lumOff val="35000"/>
                    </a:schemeClr>
                  </a:solidFill>
                  <a:latin typeface="Arial"/>
                  <a:ea typeface="+mn-ea"/>
                  <a:cs typeface="Arial"/>
                </a:rPr>
                <a:t>0</a:t>
              </a:r>
              <a:r>
                <a:rPr lang="en-GB" sz="900" spc="-35" dirty="0">
                  <a:solidFill>
                    <a:schemeClr val="tx1">
                      <a:lumMod val="65000"/>
                      <a:lumOff val="35000"/>
                    </a:schemeClr>
                  </a:solidFill>
                  <a:latin typeface="Arial"/>
                  <a:ea typeface="+mn-ea"/>
                  <a:cs typeface="Arial"/>
                </a:rPr>
                <a:t>09</a:t>
              </a:r>
              <a:endParaRPr sz="900" dirty="0">
                <a:solidFill>
                  <a:schemeClr val="tx1">
                    <a:lumMod val="65000"/>
                    <a:lumOff val="35000"/>
                  </a:schemeClr>
                </a:solidFill>
                <a:latin typeface="Arial"/>
                <a:ea typeface="+mn-ea"/>
                <a:cs typeface="Arial"/>
              </a:endParaRPr>
            </a:p>
          </p:txBody>
        </p:sp>
        <p:sp>
          <p:nvSpPr>
            <p:cNvPr id="109" name="object 54">
              <a:extLst>
                <a:ext uri="{FF2B5EF4-FFF2-40B4-BE49-F238E27FC236}">
                  <a16:creationId xmlns:a16="http://schemas.microsoft.com/office/drawing/2014/main" id="{B33E0DAC-2ED4-4046-AC3A-66217A72159B}"/>
                </a:ext>
              </a:extLst>
            </p:cNvPr>
            <p:cNvSpPr txBox="1"/>
            <p:nvPr/>
          </p:nvSpPr>
          <p:spPr>
            <a:xfrm>
              <a:off x="3234228" y="4050000"/>
              <a:ext cx="630000" cy="166071"/>
            </a:xfrm>
            <a:prstGeom prst="rect">
              <a:avLst/>
            </a:prstGeom>
          </p:spPr>
          <p:txBody>
            <a:bodyPr vert="horz" wrap="none" lIns="0" tIns="12065" rIns="0" bIns="0" rtlCol="0">
              <a:noAutofit/>
            </a:bodyPr>
            <a:lstStyle/>
            <a:p>
              <a:pPr marL="12700" algn="ctr" fontAlgn="auto">
                <a:spcBef>
                  <a:spcPts val="95"/>
                </a:spcBef>
                <a:spcAft>
                  <a:spcPts val="0"/>
                </a:spcAft>
              </a:pPr>
              <a:r>
                <a:rPr sz="900" spc="-35" dirty="0">
                  <a:solidFill>
                    <a:schemeClr val="tx1">
                      <a:lumMod val="65000"/>
                      <a:lumOff val="35000"/>
                    </a:schemeClr>
                  </a:solidFill>
                  <a:latin typeface="Arial"/>
                  <a:ea typeface="+mn-ea"/>
                  <a:cs typeface="Arial"/>
                </a:rPr>
                <a:t>2</a:t>
              </a:r>
              <a:r>
                <a:rPr sz="900" spc="-30" dirty="0">
                  <a:solidFill>
                    <a:schemeClr val="tx1">
                      <a:lumMod val="65000"/>
                      <a:lumOff val="35000"/>
                    </a:schemeClr>
                  </a:solidFill>
                  <a:latin typeface="Arial"/>
                  <a:ea typeface="+mn-ea"/>
                  <a:cs typeface="Arial"/>
                </a:rPr>
                <a:t>0</a:t>
              </a:r>
              <a:r>
                <a:rPr sz="900" spc="-35" dirty="0">
                  <a:solidFill>
                    <a:schemeClr val="tx1">
                      <a:lumMod val="65000"/>
                      <a:lumOff val="35000"/>
                    </a:schemeClr>
                  </a:solidFill>
                  <a:latin typeface="Arial"/>
                  <a:ea typeface="+mn-ea"/>
                  <a:cs typeface="Arial"/>
                </a:rPr>
                <a:t>1</a:t>
              </a:r>
              <a:r>
                <a:rPr lang="en-GB" sz="900" spc="-30" dirty="0">
                  <a:solidFill>
                    <a:schemeClr val="tx1">
                      <a:lumMod val="65000"/>
                      <a:lumOff val="35000"/>
                    </a:schemeClr>
                  </a:solidFill>
                  <a:latin typeface="Arial"/>
                  <a:ea typeface="+mn-ea"/>
                  <a:cs typeface="Arial"/>
                </a:rPr>
                <a:t>0</a:t>
              </a:r>
              <a:endParaRPr sz="900" dirty="0">
                <a:solidFill>
                  <a:schemeClr val="tx1">
                    <a:lumMod val="65000"/>
                    <a:lumOff val="35000"/>
                  </a:schemeClr>
                </a:solidFill>
                <a:latin typeface="Arial"/>
                <a:ea typeface="+mn-ea"/>
                <a:cs typeface="Arial"/>
              </a:endParaRPr>
            </a:p>
          </p:txBody>
        </p:sp>
        <p:sp>
          <p:nvSpPr>
            <p:cNvPr id="110" name="object 54">
              <a:extLst>
                <a:ext uri="{FF2B5EF4-FFF2-40B4-BE49-F238E27FC236}">
                  <a16:creationId xmlns:a16="http://schemas.microsoft.com/office/drawing/2014/main" id="{2547A00D-7AB5-49C3-9F89-54159AEB8C51}"/>
                </a:ext>
              </a:extLst>
            </p:cNvPr>
            <p:cNvSpPr txBox="1"/>
            <p:nvPr/>
          </p:nvSpPr>
          <p:spPr>
            <a:xfrm>
              <a:off x="3867331" y="4050000"/>
              <a:ext cx="630000" cy="166071"/>
            </a:xfrm>
            <a:prstGeom prst="rect">
              <a:avLst/>
            </a:prstGeom>
          </p:spPr>
          <p:txBody>
            <a:bodyPr vert="horz" wrap="none" lIns="0" tIns="12065" rIns="0" bIns="0" rtlCol="0">
              <a:noAutofit/>
            </a:bodyPr>
            <a:lstStyle/>
            <a:p>
              <a:pPr marL="12700" algn="ctr" fontAlgn="auto">
                <a:spcBef>
                  <a:spcPts val="95"/>
                </a:spcBef>
                <a:spcAft>
                  <a:spcPts val="0"/>
                </a:spcAft>
              </a:pPr>
              <a:r>
                <a:rPr sz="900" spc="-35" dirty="0">
                  <a:solidFill>
                    <a:schemeClr val="tx1">
                      <a:lumMod val="65000"/>
                      <a:lumOff val="35000"/>
                    </a:schemeClr>
                  </a:solidFill>
                  <a:latin typeface="Arial"/>
                  <a:ea typeface="+mn-ea"/>
                  <a:cs typeface="Arial"/>
                </a:rPr>
                <a:t>2</a:t>
              </a:r>
              <a:r>
                <a:rPr sz="900" spc="-30" dirty="0">
                  <a:solidFill>
                    <a:schemeClr val="tx1">
                      <a:lumMod val="65000"/>
                      <a:lumOff val="35000"/>
                    </a:schemeClr>
                  </a:solidFill>
                  <a:latin typeface="Arial"/>
                  <a:ea typeface="+mn-ea"/>
                  <a:cs typeface="Arial"/>
                </a:rPr>
                <a:t>0</a:t>
              </a:r>
              <a:r>
                <a:rPr sz="900" spc="-35" dirty="0">
                  <a:solidFill>
                    <a:schemeClr val="tx1">
                      <a:lumMod val="65000"/>
                      <a:lumOff val="35000"/>
                    </a:schemeClr>
                  </a:solidFill>
                  <a:latin typeface="Arial"/>
                  <a:ea typeface="+mn-ea"/>
                  <a:cs typeface="Arial"/>
                </a:rPr>
                <a:t>1</a:t>
              </a:r>
              <a:r>
                <a:rPr lang="en-GB" sz="900" spc="-30" dirty="0">
                  <a:solidFill>
                    <a:schemeClr val="tx1">
                      <a:lumMod val="65000"/>
                      <a:lumOff val="35000"/>
                    </a:schemeClr>
                  </a:solidFill>
                  <a:latin typeface="Arial"/>
                  <a:ea typeface="+mn-ea"/>
                  <a:cs typeface="Arial"/>
                </a:rPr>
                <a:t>1</a:t>
              </a:r>
              <a:endParaRPr sz="900" dirty="0">
                <a:solidFill>
                  <a:schemeClr val="tx1">
                    <a:lumMod val="65000"/>
                    <a:lumOff val="35000"/>
                  </a:schemeClr>
                </a:solidFill>
                <a:latin typeface="Arial"/>
                <a:ea typeface="+mn-ea"/>
                <a:cs typeface="Arial"/>
              </a:endParaRPr>
            </a:p>
          </p:txBody>
        </p:sp>
        <p:sp>
          <p:nvSpPr>
            <p:cNvPr id="111" name="object 54">
              <a:extLst>
                <a:ext uri="{FF2B5EF4-FFF2-40B4-BE49-F238E27FC236}">
                  <a16:creationId xmlns:a16="http://schemas.microsoft.com/office/drawing/2014/main" id="{7126AE2D-8EF5-44F4-9C46-01D252A2A628}"/>
                </a:ext>
              </a:extLst>
            </p:cNvPr>
            <p:cNvSpPr txBox="1"/>
            <p:nvPr/>
          </p:nvSpPr>
          <p:spPr>
            <a:xfrm>
              <a:off x="4503858" y="4050000"/>
              <a:ext cx="630000" cy="166071"/>
            </a:xfrm>
            <a:prstGeom prst="rect">
              <a:avLst/>
            </a:prstGeom>
          </p:spPr>
          <p:txBody>
            <a:bodyPr vert="horz" wrap="none" lIns="0" tIns="12065" rIns="0" bIns="0" rtlCol="0">
              <a:noAutofit/>
            </a:bodyPr>
            <a:lstStyle/>
            <a:p>
              <a:pPr marL="12700" algn="ctr" fontAlgn="auto">
                <a:spcBef>
                  <a:spcPts val="95"/>
                </a:spcBef>
                <a:spcAft>
                  <a:spcPts val="0"/>
                </a:spcAft>
              </a:pPr>
              <a:r>
                <a:rPr sz="900" spc="-35" dirty="0">
                  <a:solidFill>
                    <a:schemeClr val="tx1">
                      <a:lumMod val="65000"/>
                      <a:lumOff val="35000"/>
                    </a:schemeClr>
                  </a:solidFill>
                  <a:latin typeface="Arial"/>
                  <a:ea typeface="+mn-ea"/>
                  <a:cs typeface="Arial"/>
                </a:rPr>
                <a:t>2</a:t>
              </a:r>
              <a:r>
                <a:rPr sz="900" spc="-30" dirty="0">
                  <a:solidFill>
                    <a:schemeClr val="tx1">
                      <a:lumMod val="65000"/>
                      <a:lumOff val="35000"/>
                    </a:schemeClr>
                  </a:solidFill>
                  <a:latin typeface="Arial"/>
                  <a:ea typeface="+mn-ea"/>
                  <a:cs typeface="Arial"/>
                </a:rPr>
                <a:t>0</a:t>
              </a:r>
              <a:r>
                <a:rPr sz="900" spc="-35" dirty="0">
                  <a:solidFill>
                    <a:schemeClr val="tx1">
                      <a:lumMod val="65000"/>
                      <a:lumOff val="35000"/>
                    </a:schemeClr>
                  </a:solidFill>
                  <a:latin typeface="Arial"/>
                  <a:ea typeface="+mn-ea"/>
                  <a:cs typeface="Arial"/>
                </a:rPr>
                <a:t>1</a:t>
              </a:r>
              <a:r>
                <a:rPr lang="en-GB" sz="900" spc="-30" dirty="0">
                  <a:solidFill>
                    <a:schemeClr val="tx1">
                      <a:lumMod val="65000"/>
                      <a:lumOff val="35000"/>
                    </a:schemeClr>
                  </a:solidFill>
                  <a:latin typeface="Arial"/>
                  <a:ea typeface="+mn-ea"/>
                  <a:cs typeface="Arial"/>
                </a:rPr>
                <a:t>2</a:t>
              </a:r>
              <a:endParaRPr sz="900" dirty="0">
                <a:solidFill>
                  <a:schemeClr val="tx1">
                    <a:lumMod val="65000"/>
                    <a:lumOff val="35000"/>
                  </a:schemeClr>
                </a:solidFill>
                <a:latin typeface="Arial"/>
                <a:ea typeface="+mn-ea"/>
                <a:cs typeface="Arial"/>
              </a:endParaRPr>
            </a:p>
          </p:txBody>
        </p:sp>
        <p:sp>
          <p:nvSpPr>
            <p:cNvPr id="112" name="object 54">
              <a:extLst>
                <a:ext uri="{FF2B5EF4-FFF2-40B4-BE49-F238E27FC236}">
                  <a16:creationId xmlns:a16="http://schemas.microsoft.com/office/drawing/2014/main" id="{7A7FD578-6C4A-4F7F-818C-26C693130C10}"/>
                </a:ext>
              </a:extLst>
            </p:cNvPr>
            <p:cNvSpPr txBox="1"/>
            <p:nvPr/>
          </p:nvSpPr>
          <p:spPr>
            <a:xfrm>
              <a:off x="5126545" y="4050000"/>
              <a:ext cx="630000" cy="166071"/>
            </a:xfrm>
            <a:prstGeom prst="rect">
              <a:avLst/>
            </a:prstGeom>
          </p:spPr>
          <p:txBody>
            <a:bodyPr vert="horz" wrap="none" lIns="0" tIns="12065" rIns="0" bIns="0" rtlCol="0">
              <a:noAutofit/>
            </a:bodyPr>
            <a:lstStyle/>
            <a:p>
              <a:pPr marL="12700" algn="ctr" fontAlgn="auto">
                <a:spcBef>
                  <a:spcPts val="95"/>
                </a:spcBef>
                <a:spcAft>
                  <a:spcPts val="0"/>
                </a:spcAft>
              </a:pPr>
              <a:r>
                <a:rPr sz="900" spc="-35" dirty="0">
                  <a:solidFill>
                    <a:schemeClr val="tx1">
                      <a:lumMod val="65000"/>
                      <a:lumOff val="35000"/>
                    </a:schemeClr>
                  </a:solidFill>
                  <a:latin typeface="Arial"/>
                  <a:ea typeface="+mn-ea"/>
                  <a:cs typeface="Arial"/>
                </a:rPr>
                <a:t>2</a:t>
              </a:r>
              <a:r>
                <a:rPr sz="900" spc="-30" dirty="0">
                  <a:solidFill>
                    <a:schemeClr val="tx1">
                      <a:lumMod val="65000"/>
                      <a:lumOff val="35000"/>
                    </a:schemeClr>
                  </a:solidFill>
                  <a:latin typeface="Arial"/>
                  <a:ea typeface="+mn-ea"/>
                  <a:cs typeface="Arial"/>
                </a:rPr>
                <a:t>0</a:t>
              </a:r>
              <a:r>
                <a:rPr sz="900" spc="-35" dirty="0">
                  <a:solidFill>
                    <a:schemeClr val="tx1">
                      <a:lumMod val="65000"/>
                      <a:lumOff val="35000"/>
                    </a:schemeClr>
                  </a:solidFill>
                  <a:latin typeface="Arial"/>
                  <a:ea typeface="+mn-ea"/>
                  <a:cs typeface="Arial"/>
                </a:rPr>
                <a:t>1</a:t>
              </a:r>
              <a:r>
                <a:rPr lang="en-GB" sz="900" spc="-30" dirty="0">
                  <a:solidFill>
                    <a:schemeClr val="tx1">
                      <a:lumMod val="65000"/>
                      <a:lumOff val="35000"/>
                    </a:schemeClr>
                  </a:solidFill>
                  <a:latin typeface="Arial"/>
                  <a:ea typeface="+mn-ea"/>
                  <a:cs typeface="Arial"/>
                </a:rPr>
                <a:t>3</a:t>
              </a:r>
              <a:endParaRPr sz="900" dirty="0">
                <a:solidFill>
                  <a:schemeClr val="tx1">
                    <a:lumMod val="65000"/>
                    <a:lumOff val="35000"/>
                  </a:schemeClr>
                </a:solidFill>
                <a:latin typeface="Arial"/>
                <a:ea typeface="+mn-ea"/>
                <a:cs typeface="Arial"/>
              </a:endParaRPr>
            </a:p>
          </p:txBody>
        </p:sp>
        <p:sp>
          <p:nvSpPr>
            <p:cNvPr id="113" name="object 54">
              <a:extLst>
                <a:ext uri="{FF2B5EF4-FFF2-40B4-BE49-F238E27FC236}">
                  <a16:creationId xmlns:a16="http://schemas.microsoft.com/office/drawing/2014/main" id="{8DD345BC-CBF4-4C65-8431-DBD9B3A3B337}"/>
                </a:ext>
              </a:extLst>
            </p:cNvPr>
            <p:cNvSpPr txBox="1"/>
            <p:nvPr/>
          </p:nvSpPr>
          <p:spPr>
            <a:xfrm>
              <a:off x="7025303" y="4050000"/>
              <a:ext cx="630000" cy="166071"/>
            </a:xfrm>
            <a:prstGeom prst="rect">
              <a:avLst/>
            </a:prstGeom>
          </p:spPr>
          <p:txBody>
            <a:bodyPr vert="horz" wrap="none" lIns="0" tIns="12065" rIns="0" bIns="0" rtlCol="0">
              <a:noAutofit/>
            </a:bodyPr>
            <a:lstStyle/>
            <a:p>
              <a:pPr marL="12700" algn="ctr" fontAlgn="auto">
                <a:spcBef>
                  <a:spcPts val="95"/>
                </a:spcBef>
                <a:spcAft>
                  <a:spcPts val="0"/>
                </a:spcAft>
              </a:pPr>
              <a:r>
                <a:rPr sz="900" spc="-35" dirty="0">
                  <a:solidFill>
                    <a:schemeClr val="tx1">
                      <a:lumMod val="65000"/>
                      <a:lumOff val="35000"/>
                    </a:schemeClr>
                  </a:solidFill>
                  <a:latin typeface="Arial"/>
                  <a:ea typeface="+mn-ea"/>
                  <a:cs typeface="Arial"/>
                </a:rPr>
                <a:t>2</a:t>
              </a:r>
              <a:r>
                <a:rPr sz="900" spc="-30" dirty="0">
                  <a:solidFill>
                    <a:schemeClr val="tx1">
                      <a:lumMod val="65000"/>
                      <a:lumOff val="35000"/>
                    </a:schemeClr>
                  </a:solidFill>
                  <a:latin typeface="Arial"/>
                  <a:ea typeface="+mn-ea"/>
                  <a:cs typeface="Arial"/>
                </a:rPr>
                <a:t>0</a:t>
              </a:r>
              <a:r>
                <a:rPr sz="900" spc="-35" dirty="0">
                  <a:solidFill>
                    <a:schemeClr val="tx1">
                      <a:lumMod val="65000"/>
                      <a:lumOff val="35000"/>
                    </a:schemeClr>
                  </a:solidFill>
                  <a:latin typeface="Arial"/>
                  <a:ea typeface="+mn-ea"/>
                  <a:cs typeface="Arial"/>
                </a:rPr>
                <a:t>1</a:t>
              </a:r>
              <a:r>
                <a:rPr lang="en-GB" sz="900" spc="-30" dirty="0">
                  <a:solidFill>
                    <a:schemeClr val="tx1">
                      <a:lumMod val="65000"/>
                      <a:lumOff val="35000"/>
                    </a:schemeClr>
                  </a:solidFill>
                  <a:latin typeface="Arial"/>
                  <a:ea typeface="+mn-ea"/>
                  <a:cs typeface="Arial"/>
                </a:rPr>
                <a:t>6</a:t>
              </a:r>
              <a:endParaRPr sz="900" dirty="0">
                <a:solidFill>
                  <a:schemeClr val="tx1">
                    <a:lumMod val="65000"/>
                    <a:lumOff val="35000"/>
                  </a:schemeClr>
                </a:solidFill>
                <a:latin typeface="Arial"/>
                <a:ea typeface="+mn-ea"/>
                <a:cs typeface="Arial"/>
              </a:endParaRPr>
            </a:p>
          </p:txBody>
        </p:sp>
        <p:sp>
          <p:nvSpPr>
            <p:cNvPr id="114" name="object 54">
              <a:extLst>
                <a:ext uri="{FF2B5EF4-FFF2-40B4-BE49-F238E27FC236}">
                  <a16:creationId xmlns:a16="http://schemas.microsoft.com/office/drawing/2014/main" id="{C838E324-1EC8-40DC-A141-1E4536A51A2E}"/>
                </a:ext>
              </a:extLst>
            </p:cNvPr>
            <p:cNvSpPr txBox="1"/>
            <p:nvPr/>
          </p:nvSpPr>
          <p:spPr>
            <a:xfrm>
              <a:off x="5755100" y="4050000"/>
              <a:ext cx="630000" cy="166071"/>
            </a:xfrm>
            <a:prstGeom prst="rect">
              <a:avLst/>
            </a:prstGeom>
          </p:spPr>
          <p:txBody>
            <a:bodyPr vert="horz" wrap="none" lIns="0" tIns="12065" rIns="0" bIns="0" rtlCol="0">
              <a:noAutofit/>
            </a:bodyPr>
            <a:lstStyle/>
            <a:p>
              <a:pPr marL="12700" algn="ctr" fontAlgn="auto">
                <a:spcBef>
                  <a:spcPts val="95"/>
                </a:spcBef>
                <a:spcAft>
                  <a:spcPts val="0"/>
                </a:spcAft>
              </a:pPr>
              <a:r>
                <a:rPr sz="900" spc="-35" dirty="0">
                  <a:solidFill>
                    <a:schemeClr val="tx1">
                      <a:lumMod val="65000"/>
                      <a:lumOff val="35000"/>
                    </a:schemeClr>
                  </a:solidFill>
                  <a:latin typeface="Arial"/>
                  <a:ea typeface="+mn-ea"/>
                  <a:cs typeface="Arial"/>
                </a:rPr>
                <a:t>2</a:t>
              </a:r>
              <a:r>
                <a:rPr sz="900" spc="-30" dirty="0">
                  <a:solidFill>
                    <a:schemeClr val="tx1">
                      <a:lumMod val="65000"/>
                      <a:lumOff val="35000"/>
                    </a:schemeClr>
                  </a:solidFill>
                  <a:latin typeface="Arial"/>
                  <a:ea typeface="+mn-ea"/>
                  <a:cs typeface="Arial"/>
                </a:rPr>
                <a:t>0</a:t>
              </a:r>
              <a:r>
                <a:rPr sz="900" spc="-35" dirty="0">
                  <a:solidFill>
                    <a:schemeClr val="tx1">
                      <a:lumMod val="65000"/>
                      <a:lumOff val="35000"/>
                    </a:schemeClr>
                  </a:solidFill>
                  <a:latin typeface="Arial"/>
                  <a:ea typeface="+mn-ea"/>
                  <a:cs typeface="Arial"/>
                </a:rPr>
                <a:t>1</a:t>
              </a:r>
              <a:r>
                <a:rPr sz="900" spc="-30" dirty="0">
                  <a:solidFill>
                    <a:schemeClr val="tx1">
                      <a:lumMod val="65000"/>
                      <a:lumOff val="35000"/>
                    </a:schemeClr>
                  </a:solidFill>
                  <a:latin typeface="Arial"/>
                  <a:ea typeface="+mn-ea"/>
                  <a:cs typeface="Arial"/>
                </a:rPr>
                <a:t>4</a:t>
              </a:r>
              <a:endParaRPr sz="900" dirty="0">
                <a:solidFill>
                  <a:schemeClr val="tx1">
                    <a:lumMod val="65000"/>
                    <a:lumOff val="35000"/>
                  </a:schemeClr>
                </a:solidFill>
                <a:latin typeface="Arial"/>
                <a:ea typeface="+mn-ea"/>
                <a:cs typeface="Arial"/>
              </a:endParaRPr>
            </a:p>
          </p:txBody>
        </p:sp>
        <p:sp>
          <p:nvSpPr>
            <p:cNvPr id="115" name="object 54">
              <a:extLst>
                <a:ext uri="{FF2B5EF4-FFF2-40B4-BE49-F238E27FC236}">
                  <a16:creationId xmlns:a16="http://schemas.microsoft.com/office/drawing/2014/main" id="{0047117F-1AE5-4DA2-8DCB-B8BBB5772633}"/>
                </a:ext>
              </a:extLst>
            </p:cNvPr>
            <p:cNvSpPr txBox="1"/>
            <p:nvPr/>
          </p:nvSpPr>
          <p:spPr>
            <a:xfrm>
              <a:off x="6383994" y="4050000"/>
              <a:ext cx="630000" cy="166071"/>
            </a:xfrm>
            <a:prstGeom prst="rect">
              <a:avLst/>
            </a:prstGeom>
          </p:spPr>
          <p:txBody>
            <a:bodyPr vert="horz" wrap="none" lIns="0" tIns="12065" rIns="0" bIns="0" rtlCol="0">
              <a:noAutofit/>
            </a:bodyPr>
            <a:lstStyle/>
            <a:p>
              <a:pPr marL="12700" algn="ctr" fontAlgn="auto">
                <a:spcBef>
                  <a:spcPts val="95"/>
                </a:spcBef>
                <a:spcAft>
                  <a:spcPts val="0"/>
                </a:spcAft>
              </a:pPr>
              <a:r>
                <a:rPr sz="900" spc="-35" dirty="0">
                  <a:solidFill>
                    <a:schemeClr val="tx1">
                      <a:lumMod val="65000"/>
                      <a:lumOff val="35000"/>
                    </a:schemeClr>
                  </a:solidFill>
                  <a:latin typeface="Arial"/>
                  <a:ea typeface="+mn-ea"/>
                  <a:cs typeface="Arial"/>
                </a:rPr>
                <a:t>2</a:t>
              </a:r>
              <a:r>
                <a:rPr sz="900" spc="-30" dirty="0">
                  <a:solidFill>
                    <a:schemeClr val="tx1">
                      <a:lumMod val="65000"/>
                      <a:lumOff val="35000"/>
                    </a:schemeClr>
                  </a:solidFill>
                  <a:latin typeface="Arial"/>
                  <a:ea typeface="+mn-ea"/>
                  <a:cs typeface="Arial"/>
                </a:rPr>
                <a:t>0</a:t>
              </a:r>
              <a:r>
                <a:rPr sz="900" spc="-35" dirty="0">
                  <a:solidFill>
                    <a:schemeClr val="tx1">
                      <a:lumMod val="65000"/>
                      <a:lumOff val="35000"/>
                    </a:schemeClr>
                  </a:solidFill>
                  <a:latin typeface="Arial"/>
                  <a:ea typeface="+mn-ea"/>
                  <a:cs typeface="Arial"/>
                </a:rPr>
                <a:t>1</a:t>
              </a:r>
              <a:r>
                <a:rPr lang="en-GB" sz="900" spc="-30" dirty="0">
                  <a:solidFill>
                    <a:schemeClr val="tx1">
                      <a:lumMod val="65000"/>
                      <a:lumOff val="35000"/>
                    </a:schemeClr>
                  </a:solidFill>
                  <a:latin typeface="Arial"/>
                  <a:ea typeface="+mn-ea"/>
                  <a:cs typeface="Arial"/>
                </a:rPr>
                <a:t>5</a:t>
              </a:r>
              <a:endParaRPr sz="900" dirty="0">
                <a:solidFill>
                  <a:schemeClr val="tx1">
                    <a:lumMod val="65000"/>
                    <a:lumOff val="35000"/>
                  </a:schemeClr>
                </a:solidFill>
                <a:latin typeface="Arial"/>
                <a:ea typeface="+mn-ea"/>
                <a:cs typeface="Arial"/>
              </a:endParaRPr>
            </a:p>
          </p:txBody>
        </p:sp>
        <p:sp>
          <p:nvSpPr>
            <p:cNvPr id="116" name="object 54">
              <a:extLst>
                <a:ext uri="{FF2B5EF4-FFF2-40B4-BE49-F238E27FC236}">
                  <a16:creationId xmlns:a16="http://schemas.microsoft.com/office/drawing/2014/main" id="{A534CAFF-3726-4BFC-BA58-7F46ADB6E81D}"/>
                </a:ext>
              </a:extLst>
            </p:cNvPr>
            <p:cNvSpPr txBox="1"/>
            <p:nvPr/>
          </p:nvSpPr>
          <p:spPr>
            <a:xfrm>
              <a:off x="7655302" y="4050000"/>
              <a:ext cx="630000" cy="166071"/>
            </a:xfrm>
            <a:prstGeom prst="rect">
              <a:avLst/>
            </a:prstGeom>
          </p:spPr>
          <p:txBody>
            <a:bodyPr vert="horz" wrap="none" lIns="0" tIns="12065" rIns="0" bIns="0" rtlCol="0">
              <a:noAutofit/>
            </a:bodyPr>
            <a:lstStyle/>
            <a:p>
              <a:pPr marL="12700" algn="ctr" fontAlgn="auto">
                <a:spcBef>
                  <a:spcPts val="95"/>
                </a:spcBef>
                <a:spcAft>
                  <a:spcPts val="0"/>
                </a:spcAft>
              </a:pPr>
              <a:r>
                <a:rPr sz="900" spc="-35" dirty="0">
                  <a:solidFill>
                    <a:schemeClr val="tx1">
                      <a:lumMod val="65000"/>
                      <a:lumOff val="35000"/>
                    </a:schemeClr>
                  </a:solidFill>
                  <a:latin typeface="Arial"/>
                  <a:ea typeface="+mn-ea"/>
                  <a:cs typeface="Arial"/>
                </a:rPr>
                <a:t>2</a:t>
              </a:r>
              <a:r>
                <a:rPr sz="900" spc="-30" dirty="0">
                  <a:solidFill>
                    <a:schemeClr val="tx1">
                      <a:lumMod val="65000"/>
                      <a:lumOff val="35000"/>
                    </a:schemeClr>
                  </a:solidFill>
                  <a:latin typeface="Arial"/>
                  <a:ea typeface="+mn-ea"/>
                  <a:cs typeface="Arial"/>
                </a:rPr>
                <a:t>0</a:t>
              </a:r>
              <a:r>
                <a:rPr sz="900" spc="-35" dirty="0">
                  <a:solidFill>
                    <a:schemeClr val="tx1">
                      <a:lumMod val="65000"/>
                      <a:lumOff val="35000"/>
                    </a:schemeClr>
                  </a:solidFill>
                  <a:latin typeface="Arial"/>
                  <a:ea typeface="+mn-ea"/>
                  <a:cs typeface="Arial"/>
                </a:rPr>
                <a:t>1</a:t>
              </a:r>
              <a:r>
                <a:rPr lang="en-GB" sz="900" spc="-30" dirty="0">
                  <a:solidFill>
                    <a:schemeClr val="tx1">
                      <a:lumMod val="65000"/>
                      <a:lumOff val="35000"/>
                    </a:schemeClr>
                  </a:solidFill>
                  <a:latin typeface="Arial"/>
                  <a:ea typeface="+mn-ea"/>
                  <a:cs typeface="Arial"/>
                </a:rPr>
                <a:t>7</a:t>
              </a:r>
              <a:endParaRPr sz="900" dirty="0">
                <a:solidFill>
                  <a:schemeClr val="tx1">
                    <a:lumMod val="65000"/>
                    <a:lumOff val="35000"/>
                  </a:schemeClr>
                </a:solidFill>
                <a:latin typeface="Arial"/>
                <a:ea typeface="+mn-ea"/>
                <a:cs typeface="Arial"/>
              </a:endParaRPr>
            </a:p>
          </p:txBody>
        </p:sp>
        <p:sp>
          <p:nvSpPr>
            <p:cNvPr id="117" name="object 54">
              <a:extLst>
                <a:ext uri="{FF2B5EF4-FFF2-40B4-BE49-F238E27FC236}">
                  <a16:creationId xmlns:a16="http://schemas.microsoft.com/office/drawing/2014/main" id="{0856AF21-B688-4489-9A95-75A356F92A2A}"/>
                </a:ext>
              </a:extLst>
            </p:cNvPr>
            <p:cNvSpPr txBox="1"/>
            <p:nvPr/>
          </p:nvSpPr>
          <p:spPr>
            <a:xfrm>
              <a:off x="8280201" y="4050000"/>
              <a:ext cx="630000" cy="166071"/>
            </a:xfrm>
            <a:prstGeom prst="rect">
              <a:avLst/>
            </a:prstGeom>
          </p:spPr>
          <p:txBody>
            <a:bodyPr vert="horz" wrap="none" lIns="0" tIns="12065" rIns="0" bIns="0" rtlCol="0">
              <a:noAutofit/>
            </a:bodyPr>
            <a:lstStyle/>
            <a:p>
              <a:pPr marL="12700" algn="ctr" fontAlgn="auto">
                <a:spcBef>
                  <a:spcPts val="95"/>
                </a:spcBef>
                <a:spcAft>
                  <a:spcPts val="0"/>
                </a:spcAft>
              </a:pPr>
              <a:r>
                <a:rPr sz="900" spc="-35" dirty="0">
                  <a:solidFill>
                    <a:schemeClr val="tx1">
                      <a:lumMod val="65000"/>
                      <a:lumOff val="35000"/>
                    </a:schemeClr>
                  </a:solidFill>
                  <a:latin typeface="Arial"/>
                  <a:ea typeface="+mn-ea"/>
                  <a:cs typeface="Arial"/>
                </a:rPr>
                <a:t>2</a:t>
              </a:r>
              <a:r>
                <a:rPr sz="900" spc="-30" dirty="0">
                  <a:solidFill>
                    <a:schemeClr val="tx1">
                      <a:lumMod val="65000"/>
                      <a:lumOff val="35000"/>
                    </a:schemeClr>
                  </a:solidFill>
                  <a:latin typeface="Arial"/>
                  <a:ea typeface="+mn-ea"/>
                  <a:cs typeface="Arial"/>
                </a:rPr>
                <a:t>0</a:t>
              </a:r>
              <a:r>
                <a:rPr sz="900" spc="-35" dirty="0">
                  <a:solidFill>
                    <a:schemeClr val="tx1">
                      <a:lumMod val="65000"/>
                      <a:lumOff val="35000"/>
                    </a:schemeClr>
                  </a:solidFill>
                  <a:latin typeface="Arial"/>
                  <a:ea typeface="+mn-ea"/>
                  <a:cs typeface="Arial"/>
                </a:rPr>
                <a:t>1</a:t>
              </a:r>
              <a:r>
                <a:rPr lang="en-GB" sz="900" spc="-30" dirty="0">
                  <a:solidFill>
                    <a:schemeClr val="tx1">
                      <a:lumMod val="65000"/>
                      <a:lumOff val="35000"/>
                    </a:schemeClr>
                  </a:solidFill>
                  <a:latin typeface="Arial"/>
                  <a:ea typeface="+mn-ea"/>
                  <a:cs typeface="Arial"/>
                </a:rPr>
                <a:t>8</a:t>
              </a:r>
              <a:endParaRPr sz="900" dirty="0">
                <a:solidFill>
                  <a:schemeClr val="tx1">
                    <a:lumMod val="65000"/>
                    <a:lumOff val="35000"/>
                  </a:schemeClr>
                </a:solidFill>
                <a:latin typeface="Arial"/>
                <a:ea typeface="+mn-ea"/>
                <a:cs typeface="Arial"/>
              </a:endParaRPr>
            </a:p>
          </p:txBody>
        </p:sp>
        <p:sp>
          <p:nvSpPr>
            <p:cNvPr id="5" name="Rectangle 4">
              <a:extLst>
                <a:ext uri="{FF2B5EF4-FFF2-40B4-BE49-F238E27FC236}">
                  <a16:creationId xmlns:a16="http://schemas.microsoft.com/office/drawing/2014/main" id="{FE2CC57F-3CA4-4E45-8539-AB49B40EC41E}"/>
                </a:ext>
              </a:extLst>
            </p:cNvPr>
            <p:cNvSpPr/>
            <p:nvPr/>
          </p:nvSpPr>
          <p:spPr>
            <a:xfrm>
              <a:off x="462983" y="2592000"/>
              <a:ext cx="783742" cy="521553"/>
            </a:xfrm>
            <a:prstGeom prst="rect">
              <a:avLst/>
            </a:prstGeom>
          </p:spPr>
          <p:txBody>
            <a:bodyPr vert="horz" wrap="square" lIns="0" tIns="0" rIns="0" bIns="0" rtlCol="0">
              <a:spAutoFit/>
            </a:bodyPr>
            <a:lstStyle/>
            <a:p>
              <a:pPr>
                <a:lnSpc>
                  <a:spcPts val="1400"/>
                </a:lnSpc>
              </a:pPr>
              <a:r>
                <a:rPr lang="ja-JP" altLang="en-US" sz="1000" dirty="0">
                  <a:solidFill>
                    <a:schemeClr val="tx1">
                      <a:lumMod val="85000"/>
                      <a:lumOff val="15000"/>
                    </a:schemeClr>
                  </a:solidFill>
                  <a:latin typeface="Arial"/>
                  <a:cs typeface="Arial"/>
                </a:rPr>
                <a:t>自発的男性器包皮切除の実施件数</a:t>
              </a:r>
              <a:endParaRPr lang="en-CH" sz="1000" dirty="0">
                <a:solidFill>
                  <a:schemeClr val="tx1">
                    <a:lumMod val="85000"/>
                    <a:lumOff val="15000"/>
                  </a:schemeClr>
                </a:solidFill>
                <a:latin typeface="Arial"/>
                <a:cs typeface="Arial"/>
              </a:endParaRPr>
            </a:p>
          </p:txBody>
        </p:sp>
        <p:grpSp>
          <p:nvGrpSpPr>
            <p:cNvPr id="181" name="Group 180">
              <a:extLst>
                <a:ext uri="{FF2B5EF4-FFF2-40B4-BE49-F238E27FC236}">
                  <a16:creationId xmlns:a16="http://schemas.microsoft.com/office/drawing/2014/main" id="{619E2270-664D-4BD0-82CE-BB3A6F515789}"/>
                </a:ext>
              </a:extLst>
            </p:cNvPr>
            <p:cNvGrpSpPr/>
            <p:nvPr/>
          </p:nvGrpSpPr>
          <p:grpSpPr>
            <a:xfrm>
              <a:off x="1260000" y="4536000"/>
              <a:ext cx="7602582" cy="390499"/>
              <a:chOff x="1800000" y="4410000"/>
              <a:chExt cx="7602582" cy="390499"/>
            </a:xfrm>
          </p:grpSpPr>
          <p:grpSp>
            <p:nvGrpSpPr>
              <p:cNvPr id="180" name="Group 179">
                <a:extLst>
                  <a:ext uri="{FF2B5EF4-FFF2-40B4-BE49-F238E27FC236}">
                    <a16:creationId xmlns:a16="http://schemas.microsoft.com/office/drawing/2014/main" id="{49202818-65CE-4138-BC45-13E8F36D90E7}"/>
                  </a:ext>
                </a:extLst>
              </p:cNvPr>
              <p:cNvGrpSpPr/>
              <p:nvPr/>
            </p:nvGrpSpPr>
            <p:grpSpPr>
              <a:xfrm>
                <a:off x="1800000" y="4410000"/>
                <a:ext cx="650549" cy="138499"/>
                <a:chOff x="1800000" y="4410000"/>
                <a:chExt cx="650549" cy="138499"/>
              </a:xfrm>
            </p:grpSpPr>
            <p:sp>
              <p:nvSpPr>
                <p:cNvPr id="119" name="bk object 16">
                  <a:extLst>
                    <a:ext uri="{FF2B5EF4-FFF2-40B4-BE49-F238E27FC236}">
                      <a16:creationId xmlns:a16="http://schemas.microsoft.com/office/drawing/2014/main" id="{025F8774-A7C8-4AB5-876A-579A54EFBA33}"/>
                    </a:ext>
                  </a:extLst>
                </p:cNvPr>
                <p:cNvSpPr/>
                <p:nvPr/>
              </p:nvSpPr>
              <p:spPr>
                <a:xfrm>
                  <a:off x="1800000" y="4428000"/>
                  <a:ext cx="108585" cy="108585"/>
                </a:xfrm>
                <a:custGeom>
                  <a:avLst/>
                  <a:gdLst/>
                  <a:ahLst/>
                  <a:cxnLst/>
                  <a:rect l="l" t="t" r="r" b="b"/>
                  <a:pathLst>
                    <a:path w="108584" h="108585">
                      <a:moveTo>
                        <a:pt x="0" y="108000"/>
                      </a:moveTo>
                      <a:lnTo>
                        <a:pt x="108000" y="108000"/>
                      </a:lnTo>
                      <a:lnTo>
                        <a:pt x="108000" y="0"/>
                      </a:lnTo>
                      <a:lnTo>
                        <a:pt x="0" y="0"/>
                      </a:lnTo>
                      <a:lnTo>
                        <a:pt x="0" y="108000"/>
                      </a:lnTo>
                      <a:close/>
                    </a:path>
                  </a:pathLst>
                </a:custGeom>
                <a:solidFill>
                  <a:srgbClr val="DD052B"/>
                </a:solidFill>
              </p:spPr>
              <p:txBody>
                <a:bodyPr wrap="square" lIns="0" tIns="0" rIns="0" bIns="0" rtlCol="0"/>
                <a:lstStyle/>
                <a:p>
                  <a:endParaRPr/>
                </a:p>
              </p:txBody>
            </p:sp>
            <p:sp>
              <p:nvSpPr>
                <p:cNvPr id="135" name="TextBox 134">
                  <a:extLst>
                    <a:ext uri="{FF2B5EF4-FFF2-40B4-BE49-F238E27FC236}">
                      <a16:creationId xmlns:a16="http://schemas.microsoft.com/office/drawing/2014/main" id="{2A0D015C-6F9D-46E9-94C2-068BC9B5CE55}"/>
                    </a:ext>
                  </a:extLst>
                </p:cNvPr>
                <p:cNvSpPr txBox="1"/>
                <p:nvPr/>
              </p:nvSpPr>
              <p:spPr>
                <a:xfrm>
                  <a:off x="1944000" y="4410000"/>
                  <a:ext cx="506549" cy="138499"/>
                </a:xfrm>
                <a:prstGeom prst="rect">
                  <a:avLst/>
                </a:prstGeom>
                <a:noFill/>
              </p:spPr>
              <p:txBody>
                <a:bodyPr vert="horz" wrap="none" lIns="0" tIns="0" rIns="0" bIns="0" rtlCol="0">
                  <a:spAutoFit/>
                </a:bodyPr>
                <a:lstStyle/>
                <a:p>
                  <a:r>
                    <a:rPr lang="en-GB" sz="900" dirty="0"/>
                    <a:t>Botswana</a:t>
                  </a:r>
                  <a:endParaRPr lang="en-CH" sz="900" dirty="0"/>
                </a:p>
              </p:txBody>
            </p:sp>
          </p:grpSp>
          <p:grpSp>
            <p:nvGrpSpPr>
              <p:cNvPr id="179" name="Group 178">
                <a:extLst>
                  <a:ext uri="{FF2B5EF4-FFF2-40B4-BE49-F238E27FC236}">
                    <a16:creationId xmlns:a16="http://schemas.microsoft.com/office/drawing/2014/main" id="{801596BB-0E28-453A-B54F-DE60CE2A4DFC}"/>
                  </a:ext>
                </a:extLst>
              </p:cNvPr>
              <p:cNvGrpSpPr/>
              <p:nvPr/>
            </p:nvGrpSpPr>
            <p:grpSpPr>
              <a:xfrm>
                <a:off x="2739600" y="4410000"/>
                <a:ext cx="576479" cy="138499"/>
                <a:chOff x="2739600" y="4410000"/>
                <a:chExt cx="576479" cy="138499"/>
              </a:xfrm>
            </p:grpSpPr>
            <p:sp>
              <p:nvSpPr>
                <p:cNvPr id="120" name="bk object 17">
                  <a:extLst>
                    <a:ext uri="{FF2B5EF4-FFF2-40B4-BE49-F238E27FC236}">
                      <a16:creationId xmlns:a16="http://schemas.microsoft.com/office/drawing/2014/main" id="{CA4E4672-FF78-4D1F-A6BA-E1AE7189CF83}"/>
                    </a:ext>
                  </a:extLst>
                </p:cNvPr>
                <p:cNvSpPr/>
                <p:nvPr/>
              </p:nvSpPr>
              <p:spPr>
                <a:xfrm>
                  <a:off x="2739600" y="4428000"/>
                  <a:ext cx="108585" cy="108585"/>
                </a:xfrm>
                <a:custGeom>
                  <a:avLst/>
                  <a:gdLst/>
                  <a:ahLst/>
                  <a:cxnLst/>
                  <a:rect l="l" t="t" r="r" b="b"/>
                  <a:pathLst>
                    <a:path w="108584" h="108585">
                      <a:moveTo>
                        <a:pt x="0" y="108000"/>
                      </a:moveTo>
                      <a:lnTo>
                        <a:pt x="108000" y="108000"/>
                      </a:lnTo>
                      <a:lnTo>
                        <a:pt x="108000" y="0"/>
                      </a:lnTo>
                      <a:lnTo>
                        <a:pt x="0" y="0"/>
                      </a:lnTo>
                      <a:lnTo>
                        <a:pt x="0" y="108000"/>
                      </a:lnTo>
                      <a:close/>
                    </a:path>
                  </a:pathLst>
                </a:custGeom>
                <a:solidFill>
                  <a:srgbClr val="F39FC5"/>
                </a:solidFill>
              </p:spPr>
              <p:txBody>
                <a:bodyPr wrap="square" lIns="0" tIns="0" rIns="0" bIns="0" rtlCol="0"/>
                <a:lstStyle/>
                <a:p>
                  <a:endParaRPr/>
                </a:p>
              </p:txBody>
            </p:sp>
            <p:sp>
              <p:nvSpPr>
                <p:cNvPr id="136" name="TextBox 135">
                  <a:extLst>
                    <a:ext uri="{FF2B5EF4-FFF2-40B4-BE49-F238E27FC236}">
                      <a16:creationId xmlns:a16="http://schemas.microsoft.com/office/drawing/2014/main" id="{F923B48A-F47A-4FEC-B339-AB4DEAC1E205}"/>
                    </a:ext>
                  </a:extLst>
                </p:cNvPr>
                <p:cNvSpPr txBox="1"/>
                <p:nvPr/>
              </p:nvSpPr>
              <p:spPr>
                <a:xfrm>
                  <a:off x="2886474" y="4410000"/>
                  <a:ext cx="429605" cy="138499"/>
                </a:xfrm>
                <a:prstGeom prst="rect">
                  <a:avLst/>
                </a:prstGeom>
                <a:noFill/>
              </p:spPr>
              <p:txBody>
                <a:bodyPr vert="horz" wrap="none" lIns="0" tIns="0" rIns="0" bIns="0" rtlCol="0">
                  <a:spAutoFit/>
                </a:bodyPr>
                <a:lstStyle/>
                <a:p>
                  <a:r>
                    <a:rPr lang="en-GB" sz="900" dirty="0"/>
                    <a:t>Eswatini</a:t>
                  </a:r>
                  <a:endParaRPr lang="en-CH" sz="900" dirty="0"/>
                </a:p>
              </p:txBody>
            </p:sp>
          </p:grpSp>
          <p:grpSp>
            <p:nvGrpSpPr>
              <p:cNvPr id="172" name="Group 171">
                <a:extLst>
                  <a:ext uri="{FF2B5EF4-FFF2-40B4-BE49-F238E27FC236}">
                    <a16:creationId xmlns:a16="http://schemas.microsoft.com/office/drawing/2014/main" id="{6320F61F-46FE-4FC8-8A54-7CADC4919589}"/>
                  </a:ext>
                </a:extLst>
              </p:cNvPr>
              <p:cNvGrpSpPr/>
              <p:nvPr/>
            </p:nvGrpSpPr>
            <p:grpSpPr>
              <a:xfrm>
                <a:off x="3603600" y="4410000"/>
                <a:ext cx="564948" cy="138499"/>
                <a:chOff x="3970372" y="4410000"/>
                <a:chExt cx="564948" cy="138499"/>
              </a:xfrm>
            </p:grpSpPr>
            <p:sp>
              <p:nvSpPr>
                <p:cNvPr id="121" name="bk object 18">
                  <a:extLst>
                    <a:ext uri="{FF2B5EF4-FFF2-40B4-BE49-F238E27FC236}">
                      <a16:creationId xmlns:a16="http://schemas.microsoft.com/office/drawing/2014/main" id="{50CD596F-892F-47C7-9C2A-AFE94130CB79}"/>
                    </a:ext>
                  </a:extLst>
                </p:cNvPr>
                <p:cNvSpPr/>
                <p:nvPr/>
              </p:nvSpPr>
              <p:spPr>
                <a:xfrm>
                  <a:off x="3970372" y="4428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89B9E4"/>
                </a:solidFill>
              </p:spPr>
              <p:txBody>
                <a:bodyPr wrap="square" lIns="0" tIns="0" rIns="0" bIns="0" rtlCol="0"/>
                <a:lstStyle/>
                <a:p>
                  <a:endParaRPr/>
                </a:p>
              </p:txBody>
            </p:sp>
            <p:sp>
              <p:nvSpPr>
                <p:cNvPr id="137" name="TextBox 136">
                  <a:extLst>
                    <a:ext uri="{FF2B5EF4-FFF2-40B4-BE49-F238E27FC236}">
                      <a16:creationId xmlns:a16="http://schemas.microsoft.com/office/drawing/2014/main" id="{D512E274-1602-4AA0-B33C-9C443B648BF9}"/>
                    </a:ext>
                  </a:extLst>
                </p:cNvPr>
                <p:cNvSpPr txBox="1"/>
                <p:nvPr/>
              </p:nvSpPr>
              <p:spPr>
                <a:xfrm>
                  <a:off x="4118539" y="4410000"/>
                  <a:ext cx="416781" cy="138499"/>
                </a:xfrm>
                <a:prstGeom prst="rect">
                  <a:avLst/>
                </a:prstGeom>
                <a:noFill/>
              </p:spPr>
              <p:txBody>
                <a:bodyPr vert="horz" wrap="none" lIns="0" tIns="0" rIns="0" bIns="0" rtlCol="0">
                  <a:spAutoFit/>
                </a:bodyPr>
                <a:lstStyle/>
                <a:p>
                  <a:r>
                    <a:rPr lang="en-GB" sz="900" dirty="0"/>
                    <a:t>Ethiopia</a:t>
                  </a:r>
                  <a:endParaRPr lang="en-CH" sz="900" dirty="0"/>
                </a:p>
              </p:txBody>
            </p:sp>
          </p:grpSp>
          <p:grpSp>
            <p:nvGrpSpPr>
              <p:cNvPr id="171" name="Group 170">
                <a:extLst>
                  <a:ext uri="{FF2B5EF4-FFF2-40B4-BE49-F238E27FC236}">
                    <a16:creationId xmlns:a16="http://schemas.microsoft.com/office/drawing/2014/main" id="{8FAA9769-2173-4EF4-B08D-221CB995A29C}"/>
                  </a:ext>
                </a:extLst>
              </p:cNvPr>
              <p:cNvGrpSpPr/>
              <p:nvPr/>
            </p:nvGrpSpPr>
            <p:grpSpPr>
              <a:xfrm>
                <a:off x="4456800" y="4410000"/>
                <a:ext cx="473036" cy="138499"/>
                <a:chOff x="4927476" y="4410000"/>
                <a:chExt cx="473036" cy="138499"/>
              </a:xfrm>
            </p:grpSpPr>
            <p:sp>
              <p:nvSpPr>
                <p:cNvPr id="122" name="bk object 19">
                  <a:extLst>
                    <a:ext uri="{FF2B5EF4-FFF2-40B4-BE49-F238E27FC236}">
                      <a16:creationId xmlns:a16="http://schemas.microsoft.com/office/drawing/2014/main" id="{935054A7-C34C-4749-9095-F12BCF78DFDB}"/>
                    </a:ext>
                  </a:extLst>
                </p:cNvPr>
                <p:cNvSpPr/>
                <p:nvPr/>
              </p:nvSpPr>
              <p:spPr>
                <a:xfrm>
                  <a:off x="4927476" y="4428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FFE700"/>
                </a:solidFill>
              </p:spPr>
              <p:txBody>
                <a:bodyPr wrap="square" lIns="0" tIns="0" rIns="0" bIns="0" rtlCol="0"/>
                <a:lstStyle/>
                <a:p>
                  <a:endParaRPr/>
                </a:p>
              </p:txBody>
            </p:sp>
            <p:sp>
              <p:nvSpPr>
                <p:cNvPr id="138" name="TextBox 137">
                  <a:extLst>
                    <a:ext uri="{FF2B5EF4-FFF2-40B4-BE49-F238E27FC236}">
                      <a16:creationId xmlns:a16="http://schemas.microsoft.com/office/drawing/2014/main" id="{FFDF9792-F65B-45BB-8CB3-F1E57DBFE5F3}"/>
                    </a:ext>
                  </a:extLst>
                </p:cNvPr>
                <p:cNvSpPr txBox="1"/>
                <p:nvPr/>
              </p:nvSpPr>
              <p:spPr>
                <a:xfrm>
                  <a:off x="5073499" y="4410000"/>
                  <a:ext cx="327013" cy="138499"/>
                </a:xfrm>
                <a:prstGeom prst="rect">
                  <a:avLst/>
                </a:prstGeom>
                <a:noFill/>
              </p:spPr>
              <p:txBody>
                <a:bodyPr vert="horz" wrap="none" lIns="0" tIns="0" rIns="0" bIns="0" rtlCol="0">
                  <a:spAutoFit/>
                </a:bodyPr>
                <a:lstStyle/>
                <a:p>
                  <a:r>
                    <a:rPr lang="en-GB" sz="900" dirty="0"/>
                    <a:t>Kenya</a:t>
                  </a:r>
                  <a:endParaRPr lang="en-CH" sz="900" dirty="0"/>
                </a:p>
              </p:txBody>
            </p:sp>
          </p:grpSp>
          <p:grpSp>
            <p:nvGrpSpPr>
              <p:cNvPr id="170" name="Group 169">
                <a:extLst>
                  <a:ext uri="{FF2B5EF4-FFF2-40B4-BE49-F238E27FC236}">
                    <a16:creationId xmlns:a16="http://schemas.microsoft.com/office/drawing/2014/main" id="{D6173276-D73E-4D6D-86A0-DFC43F9936D9}"/>
                  </a:ext>
                </a:extLst>
              </p:cNvPr>
              <p:cNvGrpSpPr/>
              <p:nvPr/>
            </p:nvGrpSpPr>
            <p:grpSpPr>
              <a:xfrm>
                <a:off x="5216400" y="4410000"/>
                <a:ext cx="558457" cy="138499"/>
                <a:chOff x="5863580" y="4410000"/>
                <a:chExt cx="558457" cy="138499"/>
              </a:xfrm>
            </p:grpSpPr>
            <p:sp>
              <p:nvSpPr>
                <p:cNvPr id="123" name="bk object 20">
                  <a:extLst>
                    <a:ext uri="{FF2B5EF4-FFF2-40B4-BE49-F238E27FC236}">
                      <a16:creationId xmlns:a16="http://schemas.microsoft.com/office/drawing/2014/main" id="{7FB8368C-BF2B-4E58-9918-5C30D4C657D6}"/>
                    </a:ext>
                  </a:extLst>
                </p:cNvPr>
                <p:cNvSpPr/>
                <p:nvPr/>
              </p:nvSpPr>
              <p:spPr>
                <a:xfrm>
                  <a:off x="5863580" y="4428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AEDADF"/>
                </a:solidFill>
              </p:spPr>
              <p:txBody>
                <a:bodyPr wrap="square" lIns="0" tIns="0" rIns="0" bIns="0" rtlCol="0"/>
                <a:lstStyle/>
                <a:p>
                  <a:endParaRPr/>
                </a:p>
              </p:txBody>
            </p:sp>
            <p:sp>
              <p:nvSpPr>
                <p:cNvPr id="139" name="TextBox 138">
                  <a:extLst>
                    <a:ext uri="{FF2B5EF4-FFF2-40B4-BE49-F238E27FC236}">
                      <a16:creationId xmlns:a16="http://schemas.microsoft.com/office/drawing/2014/main" id="{0D3E9C1A-E876-4077-BC25-8E42A371E9C7}"/>
                    </a:ext>
                  </a:extLst>
                </p:cNvPr>
                <p:cNvSpPr txBox="1"/>
                <p:nvPr/>
              </p:nvSpPr>
              <p:spPr>
                <a:xfrm>
                  <a:off x="6011668" y="4410000"/>
                  <a:ext cx="410369" cy="138499"/>
                </a:xfrm>
                <a:prstGeom prst="rect">
                  <a:avLst/>
                </a:prstGeom>
                <a:noFill/>
              </p:spPr>
              <p:txBody>
                <a:bodyPr vert="horz" wrap="none" lIns="0" tIns="0" rIns="0" bIns="0" rtlCol="0">
                  <a:spAutoFit/>
                </a:bodyPr>
                <a:lstStyle/>
                <a:p>
                  <a:r>
                    <a:rPr lang="en-GB" sz="900" dirty="0"/>
                    <a:t>Lesotho</a:t>
                  </a:r>
                  <a:endParaRPr lang="en-CH" sz="900" dirty="0"/>
                </a:p>
              </p:txBody>
            </p:sp>
          </p:grpSp>
          <p:grpSp>
            <p:nvGrpSpPr>
              <p:cNvPr id="169" name="Group 168">
                <a:extLst>
                  <a:ext uri="{FF2B5EF4-FFF2-40B4-BE49-F238E27FC236}">
                    <a16:creationId xmlns:a16="http://schemas.microsoft.com/office/drawing/2014/main" id="{71A2A73A-1AA3-42FA-A415-1DE40B13DA6D}"/>
                  </a:ext>
                </a:extLst>
              </p:cNvPr>
              <p:cNvGrpSpPr/>
              <p:nvPr/>
            </p:nvGrpSpPr>
            <p:grpSpPr>
              <a:xfrm>
                <a:off x="6062400" y="4410000"/>
                <a:ext cx="513502" cy="138499"/>
                <a:chOff x="6921407" y="4410000"/>
                <a:chExt cx="513502" cy="138499"/>
              </a:xfrm>
            </p:grpSpPr>
            <p:sp>
              <p:nvSpPr>
                <p:cNvPr id="124" name="bk object 21">
                  <a:extLst>
                    <a:ext uri="{FF2B5EF4-FFF2-40B4-BE49-F238E27FC236}">
                      <a16:creationId xmlns:a16="http://schemas.microsoft.com/office/drawing/2014/main" id="{C37CB745-D33A-48AE-9408-EA4A5BB60430}"/>
                    </a:ext>
                  </a:extLst>
                </p:cNvPr>
                <p:cNvSpPr/>
                <p:nvPr/>
              </p:nvSpPr>
              <p:spPr>
                <a:xfrm>
                  <a:off x="6921407" y="4428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FBC98D"/>
                </a:solidFill>
              </p:spPr>
              <p:txBody>
                <a:bodyPr wrap="square" lIns="0" tIns="0" rIns="0" bIns="0" rtlCol="0"/>
                <a:lstStyle/>
                <a:p>
                  <a:endParaRPr/>
                </a:p>
              </p:txBody>
            </p:sp>
            <p:sp>
              <p:nvSpPr>
                <p:cNvPr id="140" name="TextBox 139">
                  <a:extLst>
                    <a:ext uri="{FF2B5EF4-FFF2-40B4-BE49-F238E27FC236}">
                      <a16:creationId xmlns:a16="http://schemas.microsoft.com/office/drawing/2014/main" id="{4433AE25-8044-4212-A6BD-DEE4D6A24C9B}"/>
                    </a:ext>
                  </a:extLst>
                </p:cNvPr>
                <p:cNvSpPr txBox="1"/>
                <p:nvPr/>
              </p:nvSpPr>
              <p:spPr>
                <a:xfrm>
                  <a:off x="7075836" y="4410000"/>
                  <a:ext cx="359073" cy="138499"/>
                </a:xfrm>
                <a:prstGeom prst="rect">
                  <a:avLst/>
                </a:prstGeom>
                <a:noFill/>
              </p:spPr>
              <p:txBody>
                <a:bodyPr vert="horz" wrap="none" lIns="0" tIns="0" rIns="0" bIns="0" rtlCol="0">
                  <a:spAutoFit/>
                </a:bodyPr>
                <a:lstStyle/>
                <a:p>
                  <a:r>
                    <a:rPr lang="en-GB" sz="900" dirty="0"/>
                    <a:t>Malawi</a:t>
                  </a:r>
                  <a:endParaRPr lang="en-CH" sz="900" dirty="0"/>
                </a:p>
              </p:txBody>
            </p:sp>
          </p:grpSp>
          <p:grpSp>
            <p:nvGrpSpPr>
              <p:cNvPr id="168" name="Group 167">
                <a:extLst>
                  <a:ext uri="{FF2B5EF4-FFF2-40B4-BE49-F238E27FC236}">
                    <a16:creationId xmlns:a16="http://schemas.microsoft.com/office/drawing/2014/main" id="{614D5B0A-D3B7-4742-B06D-F6B5433D0158}"/>
                  </a:ext>
                </a:extLst>
              </p:cNvPr>
              <p:cNvGrpSpPr/>
              <p:nvPr/>
            </p:nvGrpSpPr>
            <p:grpSpPr>
              <a:xfrm>
                <a:off x="6865200" y="4410000"/>
                <a:ext cx="811939" cy="138499"/>
                <a:chOff x="8001942" y="4410000"/>
                <a:chExt cx="811939" cy="138499"/>
              </a:xfrm>
            </p:grpSpPr>
            <p:sp>
              <p:nvSpPr>
                <p:cNvPr id="125" name="bk object 22">
                  <a:extLst>
                    <a:ext uri="{FF2B5EF4-FFF2-40B4-BE49-F238E27FC236}">
                      <a16:creationId xmlns:a16="http://schemas.microsoft.com/office/drawing/2014/main" id="{867FC770-F4E8-4B46-AE42-73241193D991}"/>
                    </a:ext>
                  </a:extLst>
                </p:cNvPr>
                <p:cNvSpPr/>
                <p:nvPr/>
              </p:nvSpPr>
              <p:spPr>
                <a:xfrm>
                  <a:off x="8001942" y="4428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007BC4"/>
                </a:solidFill>
              </p:spPr>
              <p:txBody>
                <a:bodyPr wrap="square" lIns="0" tIns="0" rIns="0" bIns="0" rtlCol="0"/>
                <a:lstStyle/>
                <a:p>
                  <a:endParaRPr/>
                </a:p>
              </p:txBody>
            </p:sp>
            <p:sp>
              <p:nvSpPr>
                <p:cNvPr id="141" name="TextBox 140">
                  <a:extLst>
                    <a:ext uri="{FF2B5EF4-FFF2-40B4-BE49-F238E27FC236}">
                      <a16:creationId xmlns:a16="http://schemas.microsoft.com/office/drawing/2014/main" id="{7F8033C0-FFF9-4025-99E3-658092148444}"/>
                    </a:ext>
                  </a:extLst>
                </p:cNvPr>
                <p:cNvSpPr txBox="1"/>
                <p:nvPr/>
              </p:nvSpPr>
              <p:spPr>
                <a:xfrm>
                  <a:off x="8153444" y="4410000"/>
                  <a:ext cx="660437" cy="138499"/>
                </a:xfrm>
                <a:prstGeom prst="rect">
                  <a:avLst/>
                </a:prstGeom>
                <a:noFill/>
              </p:spPr>
              <p:txBody>
                <a:bodyPr vert="horz" wrap="none" lIns="0" tIns="0" rIns="0" bIns="0" rtlCol="0">
                  <a:spAutoFit/>
                </a:bodyPr>
                <a:lstStyle/>
                <a:p>
                  <a:r>
                    <a:rPr lang="en-GB" sz="900" dirty="0"/>
                    <a:t>Mozambique</a:t>
                  </a:r>
                  <a:endParaRPr lang="en-CH" sz="900" dirty="0"/>
                </a:p>
              </p:txBody>
            </p:sp>
          </p:grpSp>
          <p:grpSp>
            <p:nvGrpSpPr>
              <p:cNvPr id="167" name="Group 166">
                <a:extLst>
                  <a:ext uri="{FF2B5EF4-FFF2-40B4-BE49-F238E27FC236}">
                    <a16:creationId xmlns:a16="http://schemas.microsoft.com/office/drawing/2014/main" id="{7E865E2A-2C50-493B-918E-A929D2070891}"/>
                  </a:ext>
                </a:extLst>
              </p:cNvPr>
              <p:cNvGrpSpPr/>
              <p:nvPr/>
            </p:nvGrpSpPr>
            <p:grpSpPr>
              <a:xfrm>
                <a:off x="7966800" y="4410000"/>
                <a:ext cx="574993" cy="138499"/>
                <a:chOff x="8857096" y="4410000"/>
                <a:chExt cx="574993" cy="138499"/>
              </a:xfrm>
            </p:grpSpPr>
            <p:sp>
              <p:nvSpPr>
                <p:cNvPr id="126" name="bk object 23">
                  <a:extLst>
                    <a:ext uri="{FF2B5EF4-FFF2-40B4-BE49-F238E27FC236}">
                      <a16:creationId xmlns:a16="http://schemas.microsoft.com/office/drawing/2014/main" id="{6084F062-05C7-4312-B21A-0A979565AF38}"/>
                    </a:ext>
                  </a:extLst>
                </p:cNvPr>
                <p:cNvSpPr/>
                <p:nvPr/>
              </p:nvSpPr>
              <p:spPr>
                <a:xfrm>
                  <a:off x="8857096" y="4428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CDDF9B"/>
                </a:solidFill>
              </p:spPr>
              <p:txBody>
                <a:bodyPr wrap="square" lIns="0" tIns="0" rIns="0" bIns="0" rtlCol="0"/>
                <a:lstStyle/>
                <a:p>
                  <a:endParaRPr/>
                </a:p>
              </p:txBody>
            </p:sp>
            <p:sp>
              <p:nvSpPr>
                <p:cNvPr id="142" name="TextBox 141">
                  <a:extLst>
                    <a:ext uri="{FF2B5EF4-FFF2-40B4-BE49-F238E27FC236}">
                      <a16:creationId xmlns:a16="http://schemas.microsoft.com/office/drawing/2014/main" id="{C16EBBDB-FF2F-4EFD-ACCB-5758B91786F2}"/>
                    </a:ext>
                  </a:extLst>
                </p:cNvPr>
                <p:cNvSpPr txBox="1"/>
                <p:nvPr/>
              </p:nvSpPr>
              <p:spPr>
                <a:xfrm>
                  <a:off x="9008896" y="4410000"/>
                  <a:ext cx="423193" cy="138499"/>
                </a:xfrm>
                <a:prstGeom prst="rect">
                  <a:avLst/>
                </a:prstGeom>
                <a:noFill/>
              </p:spPr>
              <p:txBody>
                <a:bodyPr vert="horz" wrap="none" lIns="0" tIns="0" rIns="0" bIns="0" rtlCol="0">
                  <a:spAutoFit/>
                </a:bodyPr>
                <a:lstStyle/>
                <a:p>
                  <a:r>
                    <a:rPr lang="en-GB" sz="900" dirty="0"/>
                    <a:t>Namibia</a:t>
                  </a:r>
                  <a:endParaRPr lang="en-CH" sz="900" dirty="0"/>
                </a:p>
              </p:txBody>
            </p:sp>
          </p:grpSp>
          <p:grpSp>
            <p:nvGrpSpPr>
              <p:cNvPr id="166" name="Group 165">
                <a:extLst>
                  <a:ext uri="{FF2B5EF4-FFF2-40B4-BE49-F238E27FC236}">
                    <a16:creationId xmlns:a16="http://schemas.microsoft.com/office/drawing/2014/main" id="{EE6814B3-EC1E-4C6E-9059-84F12A3E45D9}"/>
                  </a:ext>
                </a:extLst>
              </p:cNvPr>
              <p:cNvGrpSpPr/>
              <p:nvPr/>
            </p:nvGrpSpPr>
            <p:grpSpPr>
              <a:xfrm>
                <a:off x="8830800" y="4410000"/>
                <a:ext cx="571782" cy="138499"/>
                <a:chOff x="9499411" y="4410000"/>
                <a:chExt cx="571782" cy="138499"/>
              </a:xfrm>
            </p:grpSpPr>
            <p:sp>
              <p:nvSpPr>
                <p:cNvPr id="127" name="bk object 24">
                  <a:extLst>
                    <a:ext uri="{FF2B5EF4-FFF2-40B4-BE49-F238E27FC236}">
                      <a16:creationId xmlns:a16="http://schemas.microsoft.com/office/drawing/2014/main" id="{3B93F9BD-F0CE-47F4-A0AF-22A262B2B90F}"/>
                    </a:ext>
                  </a:extLst>
                </p:cNvPr>
                <p:cNvSpPr/>
                <p:nvPr/>
              </p:nvSpPr>
              <p:spPr>
                <a:xfrm>
                  <a:off x="9499411" y="4428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E5007D"/>
                </a:solidFill>
              </p:spPr>
              <p:txBody>
                <a:bodyPr wrap="square" lIns="0" tIns="0" rIns="0" bIns="0" rtlCol="0"/>
                <a:lstStyle/>
                <a:p>
                  <a:endParaRPr/>
                </a:p>
              </p:txBody>
            </p:sp>
            <p:sp>
              <p:nvSpPr>
                <p:cNvPr id="143" name="TextBox 142">
                  <a:extLst>
                    <a:ext uri="{FF2B5EF4-FFF2-40B4-BE49-F238E27FC236}">
                      <a16:creationId xmlns:a16="http://schemas.microsoft.com/office/drawing/2014/main" id="{C74A9AD9-C79D-4B0E-8731-3E58630B7B17}"/>
                    </a:ext>
                  </a:extLst>
                </p:cNvPr>
                <p:cNvSpPr txBox="1"/>
                <p:nvPr/>
              </p:nvSpPr>
              <p:spPr>
                <a:xfrm>
                  <a:off x="9648000" y="4410000"/>
                  <a:ext cx="423193" cy="138499"/>
                </a:xfrm>
                <a:prstGeom prst="rect">
                  <a:avLst/>
                </a:prstGeom>
                <a:noFill/>
              </p:spPr>
              <p:txBody>
                <a:bodyPr vert="horz" wrap="none" lIns="0" tIns="0" rIns="0" bIns="0" rtlCol="0">
                  <a:spAutoFit/>
                </a:bodyPr>
                <a:lstStyle/>
                <a:p>
                  <a:r>
                    <a:rPr lang="en-GB" sz="900" dirty="0"/>
                    <a:t>Rwanda</a:t>
                  </a:r>
                  <a:endParaRPr lang="en-CH" sz="900" dirty="0"/>
                </a:p>
              </p:txBody>
            </p:sp>
          </p:grpSp>
          <p:grpSp>
            <p:nvGrpSpPr>
              <p:cNvPr id="173" name="Group 172">
                <a:extLst>
                  <a:ext uri="{FF2B5EF4-FFF2-40B4-BE49-F238E27FC236}">
                    <a16:creationId xmlns:a16="http://schemas.microsoft.com/office/drawing/2014/main" id="{BF909DC7-980E-4B1F-A51B-6999E9D73051}"/>
                  </a:ext>
                </a:extLst>
              </p:cNvPr>
              <p:cNvGrpSpPr/>
              <p:nvPr/>
            </p:nvGrpSpPr>
            <p:grpSpPr>
              <a:xfrm>
                <a:off x="1800000" y="4662000"/>
                <a:ext cx="772377" cy="138499"/>
                <a:chOff x="1800000" y="4662000"/>
                <a:chExt cx="772377" cy="138499"/>
              </a:xfrm>
            </p:grpSpPr>
            <p:sp>
              <p:nvSpPr>
                <p:cNvPr id="128" name="bk object 25">
                  <a:extLst>
                    <a:ext uri="{FF2B5EF4-FFF2-40B4-BE49-F238E27FC236}">
                      <a16:creationId xmlns:a16="http://schemas.microsoft.com/office/drawing/2014/main" id="{EDBA763D-3790-4B3C-A1BC-0FC386274B10}"/>
                    </a:ext>
                  </a:extLst>
                </p:cNvPr>
                <p:cNvSpPr/>
                <p:nvPr/>
              </p:nvSpPr>
              <p:spPr>
                <a:xfrm>
                  <a:off x="1800000" y="4680000"/>
                  <a:ext cx="108585" cy="108585"/>
                </a:xfrm>
                <a:custGeom>
                  <a:avLst/>
                  <a:gdLst/>
                  <a:ahLst/>
                  <a:cxnLst/>
                  <a:rect l="l" t="t" r="r" b="b"/>
                  <a:pathLst>
                    <a:path w="108584" h="108585">
                      <a:moveTo>
                        <a:pt x="0" y="108000"/>
                      </a:moveTo>
                      <a:lnTo>
                        <a:pt x="108000" y="108000"/>
                      </a:lnTo>
                      <a:lnTo>
                        <a:pt x="108000" y="0"/>
                      </a:lnTo>
                      <a:lnTo>
                        <a:pt x="0" y="0"/>
                      </a:lnTo>
                      <a:lnTo>
                        <a:pt x="0" y="108000"/>
                      </a:lnTo>
                      <a:close/>
                    </a:path>
                  </a:pathLst>
                </a:custGeom>
                <a:solidFill>
                  <a:srgbClr val="F28C00"/>
                </a:solidFill>
              </p:spPr>
              <p:txBody>
                <a:bodyPr wrap="square" lIns="0" tIns="0" rIns="0" bIns="0" rtlCol="0"/>
                <a:lstStyle/>
                <a:p>
                  <a:endParaRPr/>
                </a:p>
              </p:txBody>
            </p:sp>
            <p:sp>
              <p:nvSpPr>
                <p:cNvPr id="144" name="TextBox 143">
                  <a:extLst>
                    <a:ext uri="{FF2B5EF4-FFF2-40B4-BE49-F238E27FC236}">
                      <a16:creationId xmlns:a16="http://schemas.microsoft.com/office/drawing/2014/main" id="{D559460B-2E33-43B4-B955-C0ACE9B13AF4}"/>
                    </a:ext>
                  </a:extLst>
                </p:cNvPr>
                <p:cNvSpPr txBox="1"/>
                <p:nvPr/>
              </p:nvSpPr>
              <p:spPr>
                <a:xfrm>
                  <a:off x="1944000" y="4662000"/>
                  <a:ext cx="628377" cy="138499"/>
                </a:xfrm>
                <a:prstGeom prst="rect">
                  <a:avLst/>
                </a:prstGeom>
                <a:noFill/>
              </p:spPr>
              <p:txBody>
                <a:bodyPr vert="horz" wrap="none" lIns="0" tIns="0" rIns="0" bIns="0" rtlCol="0">
                  <a:spAutoFit/>
                </a:bodyPr>
                <a:lstStyle/>
                <a:p>
                  <a:r>
                    <a:rPr lang="en-GB" sz="900" dirty="0"/>
                    <a:t>South Africa</a:t>
                  </a:r>
                  <a:endParaRPr lang="en-CH" sz="900" dirty="0"/>
                </a:p>
              </p:txBody>
            </p:sp>
          </p:grpSp>
          <p:grpSp>
            <p:nvGrpSpPr>
              <p:cNvPr id="174" name="Group 173">
                <a:extLst>
                  <a:ext uri="{FF2B5EF4-FFF2-40B4-BE49-F238E27FC236}">
                    <a16:creationId xmlns:a16="http://schemas.microsoft.com/office/drawing/2014/main" id="{95D78904-C132-4929-A8EF-C7FB92E7C1C5}"/>
                  </a:ext>
                </a:extLst>
              </p:cNvPr>
              <p:cNvGrpSpPr/>
              <p:nvPr/>
            </p:nvGrpSpPr>
            <p:grpSpPr>
              <a:xfrm>
                <a:off x="2862000" y="4662000"/>
                <a:ext cx="850131" cy="138499"/>
                <a:chOff x="2862000" y="4662000"/>
                <a:chExt cx="850131" cy="138499"/>
              </a:xfrm>
            </p:grpSpPr>
            <p:sp>
              <p:nvSpPr>
                <p:cNvPr id="129" name="bk object 26">
                  <a:extLst>
                    <a:ext uri="{FF2B5EF4-FFF2-40B4-BE49-F238E27FC236}">
                      <a16:creationId xmlns:a16="http://schemas.microsoft.com/office/drawing/2014/main" id="{D77D66D5-A326-451C-9B65-2BD2FC648616}"/>
                    </a:ext>
                  </a:extLst>
                </p:cNvPr>
                <p:cNvSpPr/>
                <p:nvPr/>
              </p:nvSpPr>
              <p:spPr>
                <a:xfrm>
                  <a:off x="2862000" y="4680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C6C6C6"/>
                </a:solidFill>
              </p:spPr>
              <p:txBody>
                <a:bodyPr wrap="square" lIns="0" tIns="0" rIns="0" bIns="0" rtlCol="0"/>
                <a:lstStyle/>
                <a:p>
                  <a:endParaRPr/>
                </a:p>
              </p:txBody>
            </p:sp>
            <p:sp>
              <p:nvSpPr>
                <p:cNvPr id="145" name="TextBox 144">
                  <a:extLst>
                    <a:ext uri="{FF2B5EF4-FFF2-40B4-BE49-F238E27FC236}">
                      <a16:creationId xmlns:a16="http://schemas.microsoft.com/office/drawing/2014/main" id="{17D6C330-919A-45C2-9D2A-26873C59DD4E}"/>
                    </a:ext>
                  </a:extLst>
                </p:cNvPr>
                <p:cNvSpPr txBox="1"/>
                <p:nvPr/>
              </p:nvSpPr>
              <p:spPr>
                <a:xfrm>
                  <a:off x="3000398" y="4662000"/>
                  <a:ext cx="711733" cy="138499"/>
                </a:xfrm>
                <a:prstGeom prst="rect">
                  <a:avLst/>
                </a:prstGeom>
                <a:noFill/>
              </p:spPr>
              <p:txBody>
                <a:bodyPr vert="horz" wrap="none" lIns="0" tIns="0" rIns="0" bIns="0" rtlCol="0">
                  <a:spAutoFit/>
                </a:bodyPr>
                <a:lstStyle/>
                <a:p>
                  <a:r>
                    <a:rPr lang="en-GB" sz="900" dirty="0"/>
                    <a:t>South Sudan*</a:t>
                  </a:r>
                  <a:endParaRPr lang="en-CH" sz="900" dirty="0"/>
                </a:p>
              </p:txBody>
            </p:sp>
          </p:grpSp>
          <p:grpSp>
            <p:nvGrpSpPr>
              <p:cNvPr id="175" name="Group 174">
                <a:extLst>
                  <a:ext uri="{FF2B5EF4-FFF2-40B4-BE49-F238E27FC236}">
                    <a16:creationId xmlns:a16="http://schemas.microsoft.com/office/drawing/2014/main" id="{F6B33E6B-4FBE-4BDB-BC94-1ED7909EA46C}"/>
                  </a:ext>
                </a:extLst>
              </p:cNvPr>
              <p:cNvGrpSpPr/>
              <p:nvPr/>
            </p:nvGrpSpPr>
            <p:grpSpPr>
              <a:xfrm>
                <a:off x="3999600" y="4662000"/>
                <a:ext cx="553958" cy="138499"/>
                <a:chOff x="4337656" y="4662000"/>
                <a:chExt cx="553958" cy="138499"/>
              </a:xfrm>
            </p:grpSpPr>
            <p:sp>
              <p:nvSpPr>
                <p:cNvPr id="130" name="bk object 27">
                  <a:extLst>
                    <a:ext uri="{FF2B5EF4-FFF2-40B4-BE49-F238E27FC236}">
                      <a16:creationId xmlns:a16="http://schemas.microsoft.com/office/drawing/2014/main" id="{4D1D0C0D-EC58-47CF-98D7-D7003FE4B242}"/>
                    </a:ext>
                  </a:extLst>
                </p:cNvPr>
                <p:cNvSpPr/>
                <p:nvPr/>
              </p:nvSpPr>
              <p:spPr>
                <a:xfrm>
                  <a:off x="4337656" y="4680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90BF21"/>
                </a:solidFill>
              </p:spPr>
              <p:txBody>
                <a:bodyPr wrap="square" lIns="0" tIns="0" rIns="0" bIns="0" rtlCol="0"/>
                <a:lstStyle/>
                <a:p>
                  <a:endParaRPr/>
                </a:p>
              </p:txBody>
            </p:sp>
            <p:sp>
              <p:nvSpPr>
                <p:cNvPr id="146" name="TextBox 145">
                  <a:extLst>
                    <a:ext uri="{FF2B5EF4-FFF2-40B4-BE49-F238E27FC236}">
                      <a16:creationId xmlns:a16="http://schemas.microsoft.com/office/drawing/2014/main" id="{644299A7-E2BD-4615-987B-ED84D5A2BD7A}"/>
                    </a:ext>
                  </a:extLst>
                </p:cNvPr>
                <p:cNvSpPr txBox="1"/>
                <p:nvPr/>
              </p:nvSpPr>
              <p:spPr>
                <a:xfrm>
                  <a:off x="4487657" y="4662000"/>
                  <a:ext cx="403957" cy="138499"/>
                </a:xfrm>
                <a:prstGeom prst="rect">
                  <a:avLst/>
                </a:prstGeom>
                <a:noFill/>
              </p:spPr>
              <p:txBody>
                <a:bodyPr vert="horz" wrap="none" lIns="0" tIns="0" rIns="0" bIns="0" rtlCol="0">
                  <a:spAutoFit/>
                </a:bodyPr>
                <a:lstStyle/>
                <a:p>
                  <a:r>
                    <a:rPr lang="en-GB" sz="900" dirty="0"/>
                    <a:t>Uganda</a:t>
                  </a:r>
                  <a:endParaRPr lang="en-CH" sz="900" dirty="0"/>
                </a:p>
              </p:txBody>
            </p:sp>
          </p:grpSp>
          <p:grpSp>
            <p:nvGrpSpPr>
              <p:cNvPr id="176" name="Group 175">
                <a:extLst>
                  <a:ext uri="{FF2B5EF4-FFF2-40B4-BE49-F238E27FC236}">
                    <a16:creationId xmlns:a16="http://schemas.microsoft.com/office/drawing/2014/main" id="{A6AE7F13-0341-415C-BFC9-47D936DE0B76}"/>
                  </a:ext>
                </a:extLst>
              </p:cNvPr>
              <p:cNvGrpSpPr/>
              <p:nvPr/>
            </p:nvGrpSpPr>
            <p:grpSpPr>
              <a:xfrm>
                <a:off x="4842000" y="4662000"/>
                <a:ext cx="1600258" cy="138499"/>
                <a:chOff x="4953657" y="4662000"/>
                <a:chExt cx="1600258" cy="138499"/>
              </a:xfrm>
            </p:grpSpPr>
            <p:sp>
              <p:nvSpPr>
                <p:cNvPr id="131" name="bk object 28">
                  <a:extLst>
                    <a:ext uri="{FF2B5EF4-FFF2-40B4-BE49-F238E27FC236}">
                      <a16:creationId xmlns:a16="http://schemas.microsoft.com/office/drawing/2014/main" id="{FACC13D8-1B1F-4E53-B328-4E8236252DBB}"/>
                    </a:ext>
                  </a:extLst>
                </p:cNvPr>
                <p:cNvSpPr/>
                <p:nvPr/>
              </p:nvSpPr>
              <p:spPr>
                <a:xfrm>
                  <a:off x="4953657" y="4680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009FE3"/>
                </a:solidFill>
              </p:spPr>
              <p:txBody>
                <a:bodyPr wrap="square" lIns="0" tIns="0" rIns="0" bIns="0" rtlCol="0"/>
                <a:lstStyle/>
                <a:p>
                  <a:endParaRPr/>
                </a:p>
              </p:txBody>
            </p:sp>
            <p:sp>
              <p:nvSpPr>
                <p:cNvPr id="147" name="TextBox 146">
                  <a:extLst>
                    <a:ext uri="{FF2B5EF4-FFF2-40B4-BE49-F238E27FC236}">
                      <a16:creationId xmlns:a16="http://schemas.microsoft.com/office/drawing/2014/main" id="{EE6B2387-55C4-44AC-A442-D9403DED82B9}"/>
                    </a:ext>
                  </a:extLst>
                </p:cNvPr>
                <p:cNvSpPr txBox="1"/>
                <p:nvPr/>
              </p:nvSpPr>
              <p:spPr>
                <a:xfrm>
                  <a:off x="5104800" y="4662000"/>
                  <a:ext cx="1449115" cy="138499"/>
                </a:xfrm>
                <a:prstGeom prst="rect">
                  <a:avLst/>
                </a:prstGeom>
                <a:noFill/>
              </p:spPr>
              <p:txBody>
                <a:bodyPr vert="horz" wrap="none" lIns="0" tIns="0" rIns="0" bIns="0" rtlCol="0">
                  <a:spAutoFit/>
                </a:bodyPr>
                <a:lstStyle/>
                <a:p>
                  <a:r>
                    <a:rPr lang="en-GB" sz="900" dirty="0"/>
                    <a:t>United Republic of Tanzania</a:t>
                  </a:r>
                  <a:endParaRPr lang="en-CH" sz="900" dirty="0"/>
                </a:p>
              </p:txBody>
            </p:sp>
          </p:grpSp>
          <p:grpSp>
            <p:nvGrpSpPr>
              <p:cNvPr id="177" name="Group 176">
                <a:extLst>
                  <a:ext uri="{FF2B5EF4-FFF2-40B4-BE49-F238E27FC236}">
                    <a16:creationId xmlns:a16="http://schemas.microsoft.com/office/drawing/2014/main" id="{C0A717A4-38E0-436A-9E26-169D9F23F0C1}"/>
                  </a:ext>
                </a:extLst>
              </p:cNvPr>
              <p:cNvGrpSpPr/>
              <p:nvPr/>
            </p:nvGrpSpPr>
            <p:grpSpPr>
              <a:xfrm>
                <a:off x="6732000" y="4662000"/>
                <a:ext cx="537333" cy="138499"/>
                <a:chOff x="6467472" y="4662000"/>
                <a:chExt cx="537333" cy="138499"/>
              </a:xfrm>
            </p:grpSpPr>
            <p:sp>
              <p:nvSpPr>
                <p:cNvPr id="132" name="bk object 29">
                  <a:extLst>
                    <a:ext uri="{FF2B5EF4-FFF2-40B4-BE49-F238E27FC236}">
                      <a16:creationId xmlns:a16="http://schemas.microsoft.com/office/drawing/2014/main" id="{8F484A6B-7D7E-46D9-9FE0-A143617B66E6}"/>
                    </a:ext>
                  </a:extLst>
                </p:cNvPr>
                <p:cNvSpPr/>
                <p:nvPr/>
              </p:nvSpPr>
              <p:spPr>
                <a:xfrm>
                  <a:off x="6467472" y="4680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3FA535"/>
                </a:solidFill>
              </p:spPr>
              <p:txBody>
                <a:bodyPr wrap="square" lIns="0" tIns="0" rIns="0" bIns="0" rtlCol="0"/>
                <a:lstStyle/>
                <a:p>
                  <a:endParaRPr/>
                </a:p>
              </p:txBody>
            </p:sp>
            <p:sp>
              <p:nvSpPr>
                <p:cNvPr id="148" name="TextBox 147">
                  <a:extLst>
                    <a:ext uri="{FF2B5EF4-FFF2-40B4-BE49-F238E27FC236}">
                      <a16:creationId xmlns:a16="http://schemas.microsoft.com/office/drawing/2014/main" id="{65F23C07-F96D-4F14-A33E-FF6F6559C9F7}"/>
                    </a:ext>
                  </a:extLst>
                </p:cNvPr>
                <p:cNvSpPr txBox="1"/>
                <p:nvPr/>
              </p:nvSpPr>
              <p:spPr>
                <a:xfrm>
                  <a:off x="6620084" y="4662000"/>
                  <a:ext cx="384721" cy="138499"/>
                </a:xfrm>
                <a:prstGeom prst="rect">
                  <a:avLst/>
                </a:prstGeom>
                <a:noFill/>
              </p:spPr>
              <p:txBody>
                <a:bodyPr vert="horz" wrap="none" lIns="0" tIns="0" rIns="0" bIns="0" rtlCol="0">
                  <a:spAutoFit/>
                </a:bodyPr>
                <a:lstStyle/>
                <a:p>
                  <a:r>
                    <a:rPr lang="en-GB" sz="900" dirty="0"/>
                    <a:t>Zambia</a:t>
                  </a:r>
                  <a:endParaRPr lang="en-CH" sz="900" dirty="0"/>
                </a:p>
              </p:txBody>
            </p:sp>
          </p:grpSp>
          <p:grpSp>
            <p:nvGrpSpPr>
              <p:cNvPr id="178" name="Group 177">
                <a:extLst>
                  <a:ext uri="{FF2B5EF4-FFF2-40B4-BE49-F238E27FC236}">
                    <a16:creationId xmlns:a16="http://schemas.microsoft.com/office/drawing/2014/main" id="{33D8A77E-E17B-48EE-A05B-3DEC19A0848D}"/>
                  </a:ext>
                </a:extLst>
              </p:cNvPr>
              <p:cNvGrpSpPr/>
              <p:nvPr/>
            </p:nvGrpSpPr>
            <p:grpSpPr>
              <a:xfrm>
                <a:off x="7556400" y="4662000"/>
                <a:ext cx="670773" cy="138499"/>
                <a:chOff x="7062847" y="4662000"/>
                <a:chExt cx="670773" cy="138499"/>
              </a:xfrm>
            </p:grpSpPr>
            <p:sp>
              <p:nvSpPr>
                <p:cNvPr id="133" name="bk object 30">
                  <a:extLst>
                    <a:ext uri="{FF2B5EF4-FFF2-40B4-BE49-F238E27FC236}">
                      <a16:creationId xmlns:a16="http://schemas.microsoft.com/office/drawing/2014/main" id="{E2EBB693-0C6F-4A72-883C-DD4AE6E96EC6}"/>
                    </a:ext>
                  </a:extLst>
                </p:cNvPr>
                <p:cNvSpPr/>
                <p:nvPr/>
              </p:nvSpPr>
              <p:spPr>
                <a:xfrm>
                  <a:off x="7062847" y="4680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1CB2BB"/>
                </a:solidFill>
              </p:spPr>
              <p:txBody>
                <a:bodyPr wrap="square" lIns="0" tIns="0" rIns="0" bIns="0" rtlCol="0"/>
                <a:lstStyle/>
                <a:p>
                  <a:endParaRPr/>
                </a:p>
              </p:txBody>
            </p:sp>
            <p:sp>
              <p:nvSpPr>
                <p:cNvPr id="149" name="TextBox 148">
                  <a:extLst>
                    <a:ext uri="{FF2B5EF4-FFF2-40B4-BE49-F238E27FC236}">
                      <a16:creationId xmlns:a16="http://schemas.microsoft.com/office/drawing/2014/main" id="{DFAFB0E2-3718-44BF-B70D-254B48170D90}"/>
                    </a:ext>
                  </a:extLst>
                </p:cNvPr>
                <p:cNvSpPr txBox="1"/>
                <p:nvPr/>
              </p:nvSpPr>
              <p:spPr>
                <a:xfrm>
                  <a:off x="7201423" y="4662000"/>
                  <a:ext cx="532197" cy="138499"/>
                </a:xfrm>
                <a:prstGeom prst="rect">
                  <a:avLst/>
                </a:prstGeom>
                <a:noFill/>
              </p:spPr>
              <p:txBody>
                <a:bodyPr vert="horz" wrap="none" lIns="0" tIns="0" rIns="0" bIns="0" rtlCol="0">
                  <a:spAutoFit/>
                </a:bodyPr>
                <a:lstStyle/>
                <a:p>
                  <a:r>
                    <a:rPr lang="en-GB" sz="900" dirty="0"/>
                    <a:t>Zimbabwe</a:t>
                  </a:r>
                  <a:endParaRPr lang="en-CH" sz="900" dirty="0"/>
                </a:p>
              </p:txBody>
            </p:sp>
          </p:grpSp>
        </p:grpSp>
        <p:sp>
          <p:nvSpPr>
            <p:cNvPr id="326" name="bk object 26">
              <a:extLst>
                <a:ext uri="{FF2B5EF4-FFF2-40B4-BE49-F238E27FC236}">
                  <a16:creationId xmlns:a16="http://schemas.microsoft.com/office/drawing/2014/main" id="{C6800C83-2B70-4E98-80ED-2236CD84135A}"/>
                </a:ext>
              </a:extLst>
            </p:cNvPr>
            <p:cNvSpPr/>
            <p:nvPr/>
          </p:nvSpPr>
          <p:spPr>
            <a:xfrm>
              <a:off x="2165188" y="3958771"/>
              <a:ext cx="270000" cy="0"/>
            </a:xfrm>
            <a:custGeom>
              <a:avLst/>
              <a:gdLst/>
              <a:ahLst/>
              <a:cxnLst/>
              <a:rect l="l" t="t" r="r" b="b"/>
              <a:pathLst>
                <a:path w="200660">
                  <a:moveTo>
                    <a:pt x="0" y="0"/>
                  </a:moveTo>
                  <a:lnTo>
                    <a:pt x="200406" y="0"/>
                  </a:lnTo>
                </a:path>
              </a:pathLst>
            </a:custGeom>
            <a:ln w="3175">
              <a:solidFill>
                <a:srgbClr val="F29FC5"/>
              </a:solidFill>
            </a:ln>
          </p:spPr>
          <p:txBody>
            <a:bodyPr wrap="square" lIns="0" tIns="0" rIns="0" bIns="0" rtlCol="0"/>
            <a:lstStyle/>
            <a:p>
              <a:endParaRPr/>
            </a:p>
          </p:txBody>
        </p:sp>
        <p:sp>
          <p:nvSpPr>
            <p:cNvPr id="347" name="bk object 47">
              <a:extLst>
                <a:ext uri="{FF2B5EF4-FFF2-40B4-BE49-F238E27FC236}">
                  <a16:creationId xmlns:a16="http://schemas.microsoft.com/office/drawing/2014/main" id="{ED7BD89E-792D-45EA-ABB6-482B3A0C5A4B}"/>
                </a:ext>
              </a:extLst>
            </p:cNvPr>
            <p:cNvSpPr/>
            <p:nvPr/>
          </p:nvSpPr>
          <p:spPr>
            <a:xfrm>
              <a:off x="2165188" y="3955343"/>
              <a:ext cx="270000" cy="0"/>
            </a:xfrm>
            <a:custGeom>
              <a:avLst/>
              <a:gdLst/>
              <a:ahLst/>
              <a:cxnLst/>
              <a:rect l="l" t="t" r="r" b="b"/>
              <a:pathLst>
                <a:path w="200660">
                  <a:moveTo>
                    <a:pt x="0" y="0"/>
                  </a:moveTo>
                  <a:lnTo>
                    <a:pt x="200406" y="0"/>
                  </a:lnTo>
                </a:path>
              </a:pathLst>
            </a:custGeom>
            <a:ln w="6096">
              <a:solidFill>
                <a:srgbClr val="FFE700"/>
              </a:solidFill>
            </a:ln>
          </p:spPr>
          <p:txBody>
            <a:bodyPr wrap="square" lIns="0" tIns="0" rIns="0" bIns="0" rtlCol="0"/>
            <a:lstStyle/>
            <a:p>
              <a:endParaRPr/>
            </a:p>
          </p:txBody>
        </p:sp>
        <p:sp>
          <p:nvSpPr>
            <p:cNvPr id="365" name="bk object 65">
              <a:extLst>
                <a:ext uri="{FF2B5EF4-FFF2-40B4-BE49-F238E27FC236}">
                  <a16:creationId xmlns:a16="http://schemas.microsoft.com/office/drawing/2014/main" id="{15237A01-4606-4228-BC73-9B64347816CC}"/>
                </a:ext>
              </a:extLst>
            </p:cNvPr>
            <p:cNvSpPr/>
            <p:nvPr/>
          </p:nvSpPr>
          <p:spPr>
            <a:xfrm>
              <a:off x="2165188" y="3951913"/>
              <a:ext cx="270000" cy="0"/>
            </a:xfrm>
            <a:custGeom>
              <a:avLst/>
              <a:gdLst/>
              <a:ahLst/>
              <a:cxnLst/>
              <a:rect l="l" t="t" r="r" b="b"/>
              <a:pathLst>
                <a:path w="200660">
                  <a:moveTo>
                    <a:pt x="0" y="0"/>
                  </a:moveTo>
                  <a:lnTo>
                    <a:pt x="200406" y="0"/>
                  </a:lnTo>
                </a:path>
              </a:pathLst>
            </a:custGeom>
            <a:ln w="3175">
              <a:solidFill>
                <a:srgbClr val="FBC78C"/>
              </a:solidFill>
            </a:ln>
          </p:spPr>
          <p:txBody>
            <a:bodyPr wrap="square" lIns="0" tIns="0" rIns="0" bIns="0" rtlCol="0"/>
            <a:lstStyle/>
            <a:p>
              <a:endParaRPr/>
            </a:p>
          </p:txBody>
        </p:sp>
        <p:sp>
          <p:nvSpPr>
            <p:cNvPr id="396" name="bk object 96">
              <a:extLst>
                <a:ext uri="{FF2B5EF4-FFF2-40B4-BE49-F238E27FC236}">
                  <a16:creationId xmlns:a16="http://schemas.microsoft.com/office/drawing/2014/main" id="{2834D28E-2E73-4CDC-AAF2-E4D828F86A9E}"/>
                </a:ext>
              </a:extLst>
            </p:cNvPr>
            <p:cNvSpPr/>
            <p:nvPr/>
          </p:nvSpPr>
          <p:spPr>
            <a:xfrm>
              <a:off x="2165188" y="3951151"/>
              <a:ext cx="270000" cy="0"/>
            </a:xfrm>
            <a:custGeom>
              <a:avLst/>
              <a:gdLst/>
              <a:ahLst/>
              <a:cxnLst/>
              <a:rect l="l" t="t" r="r" b="b"/>
              <a:pathLst>
                <a:path w="200660">
                  <a:moveTo>
                    <a:pt x="0" y="0"/>
                  </a:moveTo>
                  <a:lnTo>
                    <a:pt x="200406" y="0"/>
                  </a:lnTo>
                </a:path>
              </a:pathLst>
            </a:custGeom>
            <a:ln w="3175">
              <a:solidFill>
                <a:srgbClr val="F28C00"/>
              </a:solidFill>
            </a:ln>
          </p:spPr>
          <p:txBody>
            <a:bodyPr wrap="square" lIns="0" tIns="0" rIns="0" bIns="0" rtlCol="0"/>
            <a:lstStyle/>
            <a:p>
              <a:endParaRPr/>
            </a:p>
          </p:txBody>
        </p:sp>
        <p:sp>
          <p:nvSpPr>
            <p:cNvPr id="418" name="bk object 118">
              <a:extLst>
                <a:ext uri="{FF2B5EF4-FFF2-40B4-BE49-F238E27FC236}">
                  <a16:creationId xmlns:a16="http://schemas.microsoft.com/office/drawing/2014/main" id="{2421A778-3865-4E46-B8F3-2DD4A68974ED}"/>
                </a:ext>
              </a:extLst>
            </p:cNvPr>
            <p:cNvSpPr/>
            <p:nvPr/>
          </p:nvSpPr>
          <p:spPr>
            <a:xfrm>
              <a:off x="2160000" y="3949246"/>
              <a:ext cx="270000" cy="0"/>
            </a:xfrm>
            <a:custGeom>
              <a:avLst/>
              <a:gdLst/>
              <a:ahLst/>
              <a:cxnLst/>
              <a:rect l="l" t="t" r="r" b="b"/>
              <a:pathLst>
                <a:path w="200660">
                  <a:moveTo>
                    <a:pt x="0" y="0"/>
                  </a:moveTo>
                  <a:lnTo>
                    <a:pt x="200406" y="0"/>
                  </a:lnTo>
                </a:path>
              </a:pathLst>
            </a:custGeom>
            <a:ln w="3175">
              <a:solidFill>
                <a:srgbClr val="3FA535"/>
              </a:solidFill>
            </a:ln>
          </p:spPr>
          <p:txBody>
            <a:bodyPr wrap="square" lIns="0" tIns="0" rIns="0" bIns="0" rtlCol="0"/>
            <a:lstStyle/>
            <a:p>
              <a:endParaRPr/>
            </a:p>
          </p:txBody>
        </p:sp>
        <p:grpSp>
          <p:nvGrpSpPr>
            <p:cNvPr id="480" name="Group 479">
              <a:extLst>
                <a:ext uri="{FF2B5EF4-FFF2-40B4-BE49-F238E27FC236}">
                  <a16:creationId xmlns:a16="http://schemas.microsoft.com/office/drawing/2014/main" id="{285E2F93-20A7-4227-97BC-B32569DDE45C}"/>
                </a:ext>
              </a:extLst>
            </p:cNvPr>
            <p:cNvGrpSpPr/>
            <p:nvPr/>
          </p:nvGrpSpPr>
          <p:grpSpPr>
            <a:xfrm>
              <a:off x="6570000" y="2743000"/>
              <a:ext cx="270000" cy="1212343"/>
              <a:chOff x="6599024" y="2743000"/>
              <a:chExt cx="270000" cy="1212343"/>
            </a:xfrm>
          </p:grpSpPr>
          <p:sp>
            <p:nvSpPr>
              <p:cNvPr id="310" name="object 4">
                <a:extLst>
                  <a:ext uri="{FF2B5EF4-FFF2-40B4-BE49-F238E27FC236}">
                    <a16:creationId xmlns:a16="http://schemas.microsoft.com/office/drawing/2014/main" id="{1F8829B1-D42A-48BA-BCE0-1E45C4E6CA0A}"/>
                  </a:ext>
                </a:extLst>
              </p:cNvPr>
              <p:cNvSpPr/>
              <p:nvPr/>
            </p:nvSpPr>
            <p:spPr>
              <a:xfrm>
                <a:off x="6599024" y="2743000"/>
                <a:ext cx="270000" cy="86995"/>
              </a:xfrm>
              <a:custGeom>
                <a:avLst/>
                <a:gdLst/>
                <a:ahLst/>
                <a:cxnLst/>
                <a:rect l="l" t="t" r="r" b="b"/>
                <a:pathLst>
                  <a:path w="200660" h="86994">
                    <a:moveTo>
                      <a:pt x="200405" y="0"/>
                    </a:moveTo>
                    <a:lnTo>
                      <a:pt x="0" y="0"/>
                    </a:lnTo>
                    <a:lnTo>
                      <a:pt x="0" y="86868"/>
                    </a:lnTo>
                    <a:lnTo>
                      <a:pt x="200405" y="86868"/>
                    </a:lnTo>
                    <a:lnTo>
                      <a:pt x="200405" y="0"/>
                    </a:lnTo>
                    <a:close/>
                  </a:path>
                </a:pathLst>
              </a:custGeom>
              <a:solidFill>
                <a:srgbClr val="1CB2BB"/>
              </a:solidFill>
            </p:spPr>
            <p:txBody>
              <a:bodyPr wrap="square" lIns="0" tIns="0" rIns="0" bIns="0" rtlCol="0"/>
              <a:lstStyle/>
              <a:p>
                <a:endParaRPr/>
              </a:p>
            </p:txBody>
          </p:sp>
          <p:sp>
            <p:nvSpPr>
              <p:cNvPr id="322" name="bk object 22">
                <a:extLst>
                  <a:ext uri="{FF2B5EF4-FFF2-40B4-BE49-F238E27FC236}">
                    <a16:creationId xmlns:a16="http://schemas.microsoft.com/office/drawing/2014/main" id="{ED767405-99F5-4FC8-AB72-78CD4CEFCE22}"/>
                  </a:ext>
                </a:extLst>
              </p:cNvPr>
              <p:cNvSpPr/>
              <p:nvPr/>
            </p:nvSpPr>
            <p:spPr>
              <a:xfrm>
                <a:off x="6599024" y="3955343"/>
                <a:ext cx="270000" cy="0"/>
              </a:xfrm>
              <a:custGeom>
                <a:avLst/>
                <a:gdLst/>
                <a:ahLst/>
                <a:cxnLst/>
                <a:rect l="l" t="t" r="r" b="b"/>
                <a:pathLst>
                  <a:path w="200660">
                    <a:moveTo>
                      <a:pt x="0" y="0"/>
                    </a:moveTo>
                    <a:lnTo>
                      <a:pt x="200405" y="0"/>
                    </a:lnTo>
                  </a:path>
                </a:pathLst>
              </a:custGeom>
              <a:ln w="7620">
                <a:solidFill>
                  <a:srgbClr val="DD052B"/>
                </a:solidFill>
              </a:ln>
            </p:spPr>
            <p:txBody>
              <a:bodyPr wrap="square" lIns="0" tIns="0" rIns="0" bIns="0" rtlCol="0"/>
              <a:lstStyle/>
              <a:p>
                <a:endParaRPr/>
              </a:p>
            </p:txBody>
          </p:sp>
          <p:sp>
            <p:nvSpPr>
              <p:cNvPr id="333" name="bk object 33">
                <a:extLst>
                  <a:ext uri="{FF2B5EF4-FFF2-40B4-BE49-F238E27FC236}">
                    <a16:creationId xmlns:a16="http://schemas.microsoft.com/office/drawing/2014/main" id="{EB6420D1-2D58-4FF6-AC35-E2B292F9849A}"/>
                  </a:ext>
                </a:extLst>
              </p:cNvPr>
              <p:cNvSpPr/>
              <p:nvPr/>
            </p:nvSpPr>
            <p:spPr>
              <a:xfrm>
                <a:off x="6599024" y="3948484"/>
                <a:ext cx="270000" cy="0"/>
              </a:xfrm>
              <a:custGeom>
                <a:avLst/>
                <a:gdLst/>
                <a:ahLst/>
                <a:cxnLst/>
                <a:rect l="l" t="t" r="r" b="b"/>
                <a:pathLst>
                  <a:path w="200660">
                    <a:moveTo>
                      <a:pt x="0" y="0"/>
                    </a:moveTo>
                    <a:lnTo>
                      <a:pt x="200405" y="0"/>
                    </a:lnTo>
                  </a:path>
                </a:pathLst>
              </a:custGeom>
              <a:ln w="6096">
                <a:solidFill>
                  <a:srgbClr val="F29FC5"/>
                </a:solidFill>
              </a:ln>
            </p:spPr>
            <p:txBody>
              <a:bodyPr wrap="square" lIns="0" tIns="0" rIns="0" bIns="0" rtlCol="0"/>
              <a:lstStyle/>
              <a:p>
                <a:endParaRPr/>
              </a:p>
            </p:txBody>
          </p:sp>
          <p:sp>
            <p:nvSpPr>
              <p:cNvPr id="343" name="bk object 43">
                <a:extLst>
                  <a:ext uri="{FF2B5EF4-FFF2-40B4-BE49-F238E27FC236}">
                    <a16:creationId xmlns:a16="http://schemas.microsoft.com/office/drawing/2014/main" id="{4C32CEB9-0446-43FC-9024-7E29F891FB71}"/>
                  </a:ext>
                </a:extLst>
              </p:cNvPr>
              <p:cNvSpPr/>
              <p:nvPr/>
            </p:nvSpPr>
            <p:spPr>
              <a:xfrm>
                <a:off x="6599024" y="3943150"/>
                <a:ext cx="270000" cy="0"/>
              </a:xfrm>
              <a:custGeom>
                <a:avLst/>
                <a:gdLst/>
                <a:ahLst/>
                <a:cxnLst/>
                <a:rect l="l" t="t" r="r" b="b"/>
                <a:pathLst>
                  <a:path w="200660">
                    <a:moveTo>
                      <a:pt x="0" y="0"/>
                    </a:moveTo>
                    <a:lnTo>
                      <a:pt x="200405" y="0"/>
                    </a:lnTo>
                  </a:path>
                </a:pathLst>
              </a:custGeom>
              <a:ln w="4572">
                <a:solidFill>
                  <a:srgbClr val="89B8E3"/>
                </a:solidFill>
              </a:ln>
            </p:spPr>
            <p:txBody>
              <a:bodyPr wrap="square" lIns="0" tIns="0" rIns="0" bIns="0" rtlCol="0"/>
              <a:lstStyle/>
              <a:p>
                <a:endParaRPr/>
              </a:p>
            </p:txBody>
          </p:sp>
          <p:sp>
            <p:nvSpPr>
              <p:cNvPr id="354" name="bk object 54">
                <a:extLst>
                  <a:ext uri="{FF2B5EF4-FFF2-40B4-BE49-F238E27FC236}">
                    <a16:creationId xmlns:a16="http://schemas.microsoft.com/office/drawing/2014/main" id="{4F5D7D93-0F90-4580-9710-2DABB5542541}"/>
                  </a:ext>
                </a:extLst>
              </p:cNvPr>
              <p:cNvSpPr/>
              <p:nvPr/>
            </p:nvSpPr>
            <p:spPr>
              <a:xfrm>
                <a:off x="6599024" y="3844852"/>
                <a:ext cx="270000" cy="96520"/>
              </a:xfrm>
              <a:custGeom>
                <a:avLst/>
                <a:gdLst/>
                <a:ahLst/>
                <a:cxnLst/>
                <a:rect l="l" t="t" r="r" b="b"/>
                <a:pathLst>
                  <a:path w="200660" h="96520">
                    <a:moveTo>
                      <a:pt x="200405" y="0"/>
                    </a:moveTo>
                    <a:lnTo>
                      <a:pt x="0" y="0"/>
                    </a:lnTo>
                    <a:lnTo>
                      <a:pt x="0" y="96011"/>
                    </a:lnTo>
                    <a:lnTo>
                      <a:pt x="200405" y="96011"/>
                    </a:lnTo>
                    <a:lnTo>
                      <a:pt x="200405" y="0"/>
                    </a:lnTo>
                    <a:close/>
                  </a:path>
                </a:pathLst>
              </a:custGeom>
              <a:solidFill>
                <a:srgbClr val="FFE700"/>
              </a:solidFill>
            </p:spPr>
            <p:txBody>
              <a:bodyPr wrap="square" lIns="0" tIns="0" rIns="0" bIns="0" rtlCol="0"/>
              <a:lstStyle/>
              <a:p>
                <a:endParaRPr/>
              </a:p>
            </p:txBody>
          </p:sp>
          <p:sp>
            <p:nvSpPr>
              <p:cNvPr id="361" name="bk object 61">
                <a:extLst>
                  <a:ext uri="{FF2B5EF4-FFF2-40B4-BE49-F238E27FC236}">
                    <a16:creationId xmlns:a16="http://schemas.microsoft.com/office/drawing/2014/main" id="{8AAE34C5-ECF3-4048-B334-7761373665F8}"/>
                  </a:ext>
                </a:extLst>
              </p:cNvPr>
              <p:cNvSpPr/>
              <p:nvPr/>
            </p:nvSpPr>
            <p:spPr>
              <a:xfrm>
                <a:off x="6599024" y="3832660"/>
                <a:ext cx="270000" cy="12700"/>
              </a:xfrm>
              <a:custGeom>
                <a:avLst/>
                <a:gdLst/>
                <a:ahLst/>
                <a:cxnLst/>
                <a:rect l="l" t="t" r="r" b="b"/>
                <a:pathLst>
                  <a:path w="200660" h="12700">
                    <a:moveTo>
                      <a:pt x="0" y="12192"/>
                    </a:moveTo>
                    <a:lnTo>
                      <a:pt x="200405" y="12192"/>
                    </a:lnTo>
                    <a:lnTo>
                      <a:pt x="200405" y="0"/>
                    </a:lnTo>
                    <a:lnTo>
                      <a:pt x="0" y="0"/>
                    </a:lnTo>
                    <a:lnTo>
                      <a:pt x="0" y="12192"/>
                    </a:lnTo>
                    <a:close/>
                  </a:path>
                </a:pathLst>
              </a:custGeom>
              <a:solidFill>
                <a:srgbClr val="ACD9DE"/>
              </a:solidFill>
            </p:spPr>
            <p:txBody>
              <a:bodyPr wrap="square" lIns="0" tIns="0" rIns="0" bIns="0" rtlCol="0"/>
              <a:lstStyle/>
              <a:p>
                <a:endParaRPr/>
              </a:p>
            </p:txBody>
          </p:sp>
          <p:sp>
            <p:nvSpPr>
              <p:cNvPr id="371" name="bk object 71">
                <a:extLst>
                  <a:ext uri="{FF2B5EF4-FFF2-40B4-BE49-F238E27FC236}">
                    <a16:creationId xmlns:a16="http://schemas.microsoft.com/office/drawing/2014/main" id="{71A98503-9E0B-4A0D-9720-FF9CFAF06F37}"/>
                  </a:ext>
                </a:extLst>
              </p:cNvPr>
              <p:cNvSpPr/>
              <p:nvPr/>
            </p:nvSpPr>
            <p:spPr>
              <a:xfrm>
                <a:off x="6599024" y="3782369"/>
                <a:ext cx="270000" cy="50800"/>
              </a:xfrm>
              <a:custGeom>
                <a:avLst/>
                <a:gdLst/>
                <a:ahLst/>
                <a:cxnLst/>
                <a:rect l="l" t="t" r="r" b="b"/>
                <a:pathLst>
                  <a:path w="200660" h="50800">
                    <a:moveTo>
                      <a:pt x="0" y="50292"/>
                    </a:moveTo>
                    <a:lnTo>
                      <a:pt x="200405" y="50292"/>
                    </a:lnTo>
                    <a:lnTo>
                      <a:pt x="200405" y="0"/>
                    </a:lnTo>
                    <a:lnTo>
                      <a:pt x="0" y="0"/>
                    </a:lnTo>
                    <a:lnTo>
                      <a:pt x="0" y="50292"/>
                    </a:lnTo>
                    <a:close/>
                  </a:path>
                </a:pathLst>
              </a:custGeom>
              <a:solidFill>
                <a:srgbClr val="FBC78C"/>
              </a:solidFill>
            </p:spPr>
            <p:txBody>
              <a:bodyPr wrap="square" lIns="0" tIns="0" rIns="0" bIns="0" rtlCol="0"/>
              <a:lstStyle/>
              <a:p>
                <a:endParaRPr/>
              </a:p>
            </p:txBody>
          </p:sp>
          <p:sp>
            <p:nvSpPr>
              <p:cNvPr id="379" name="bk object 79">
                <a:extLst>
                  <a:ext uri="{FF2B5EF4-FFF2-40B4-BE49-F238E27FC236}">
                    <a16:creationId xmlns:a16="http://schemas.microsoft.com/office/drawing/2014/main" id="{4AEC47A5-E9B4-4683-A95A-185E44A9C122}"/>
                  </a:ext>
                </a:extLst>
              </p:cNvPr>
              <p:cNvSpPr/>
              <p:nvPr/>
            </p:nvSpPr>
            <p:spPr>
              <a:xfrm>
                <a:off x="6599024" y="3690166"/>
                <a:ext cx="270000" cy="92710"/>
              </a:xfrm>
              <a:custGeom>
                <a:avLst/>
                <a:gdLst/>
                <a:ahLst/>
                <a:cxnLst/>
                <a:rect l="l" t="t" r="r" b="b"/>
                <a:pathLst>
                  <a:path w="200660" h="92710">
                    <a:moveTo>
                      <a:pt x="200405" y="0"/>
                    </a:moveTo>
                    <a:lnTo>
                      <a:pt x="0" y="0"/>
                    </a:lnTo>
                    <a:lnTo>
                      <a:pt x="0" y="92201"/>
                    </a:lnTo>
                    <a:lnTo>
                      <a:pt x="200405" y="92201"/>
                    </a:lnTo>
                    <a:lnTo>
                      <a:pt x="200405" y="0"/>
                    </a:lnTo>
                    <a:close/>
                  </a:path>
                </a:pathLst>
              </a:custGeom>
              <a:solidFill>
                <a:srgbClr val="007BC4"/>
              </a:solidFill>
            </p:spPr>
            <p:txBody>
              <a:bodyPr wrap="square" lIns="0" tIns="0" rIns="0" bIns="0" rtlCol="0"/>
              <a:lstStyle/>
              <a:p>
                <a:endParaRPr/>
              </a:p>
            </p:txBody>
          </p:sp>
          <p:sp>
            <p:nvSpPr>
              <p:cNvPr id="387" name="bk object 87">
                <a:extLst>
                  <a:ext uri="{FF2B5EF4-FFF2-40B4-BE49-F238E27FC236}">
                    <a16:creationId xmlns:a16="http://schemas.microsoft.com/office/drawing/2014/main" id="{696DAD43-4963-485D-9CC3-EC4FE0918915}"/>
                  </a:ext>
                </a:extLst>
              </p:cNvPr>
              <p:cNvSpPr/>
              <p:nvPr/>
            </p:nvSpPr>
            <p:spPr>
              <a:xfrm>
                <a:off x="6599024" y="3686356"/>
                <a:ext cx="270000" cy="0"/>
              </a:xfrm>
              <a:custGeom>
                <a:avLst/>
                <a:gdLst/>
                <a:ahLst/>
                <a:cxnLst/>
                <a:rect l="l" t="t" r="r" b="b"/>
                <a:pathLst>
                  <a:path w="200660">
                    <a:moveTo>
                      <a:pt x="0" y="0"/>
                    </a:moveTo>
                    <a:lnTo>
                      <a:pt x="200405" y="0"/>
                    </a:lnTo>
                  </a:path>
                </a:pathLst>
              </a:custGeom>
              <a:ln w="7620">
                <a:solidFill>
                  <a:srgbClr val="CDDF9B"/>
                </a:solidFill>
              </a:ln>
            </p:spPr>
            <p:txBody>
              <a:bodyPr wrap="square" lIns="0" tIns="0" rIns="0" bIns="0" rtlCol="0"/>
              <a:lstStyle/>
              <a:p>
                <a:endParaRPr/>
              </a:p>
            </p:txBody>
          </p:sp>
          <p:sp>
            <p:nvSpPr>
              <p:cNvPr id="393" name="bk object 93">
                <a:extLst>
                  <a:ext uri="{FF2B5EF4-FFF2-40B4-BE49-F238E27FC236}">
                    <a16:creationId xmlns:a16="http://schemas.microsoft.com/office/drawing/2014/main" id="{E4D7CBD4-104A-47EF-A714-EE477149D75A}"/>
                  </a:ext>
                </a:extLst>
              </p:cNvPr>
              <p:cNvSpPr/>
              <p:nvPr/>
            </p:nvSpPr>
            <p:spPr>
              <a:xfrm>
                <a:off x="6599024" y="3618538"/>
                <a:ext cx="270000" cy="64135"/>
              </a:xfrm>
              <a:custGeom>
                <a:avLst/>
                <a:gdLst/>
                <a:ahLst/>
                <a:cxnLst/>
                <a:rect l="l" t="t" r="r" b="b"/>
                <a:pathLst>
                  <a:path w="200660" h="64135">
                    <a:moveTo>
                      <a:pt x="0" y="64007"/>
                    </a:moveTo>
                    <a:lnTo>
                      <a:pt x="200405" y="64007"/>
                    </a:lnTo>
                    <a:lnTo>
                      <a:pt x="200405" y="0"/>
                    </a:lnTo>
                    <a:lnTo>
                      <a:pt x="0" y="0"/>
                    </a:lnTo>
                    <a:lnTo>
                      <a:pt x="0" y="64007"/>
                    </a:lnTo>
                    <a:close/>
                  </a:path>
                </a:pathLst>
              </a:custGeom>
              <a:solidFill>
                <a:srgbClr val="E6007E"/>
              </a:solidFill>
            </p:spPr>
            <p:txBody>
              <a:bodyPr wrap="square" lIns="0" tIns="0" rIns="0" bIns="0" rtlCol="0"/>
              <a:lstStyle/>
              <a:p>
                <a:endParaRPr/>
              </a:p>
            </p:txBody>
          </p:sp>
          <p:sp>
            <p:nvSpPr>
              <p:cNvPr id="401" name="bk object 101">
                <a:extLst>
                  <a:ext uri="{FF2B5EF4-FFF2-40B4-BE49-F238E27FC236}">
                    <a16:creationId xmlns:a16="http://schemas.microsoft.com/office/drawing/2014/main" id="{DB7D4A0A-2D9B-47C5-BA87-E5C4F284D4C7}"/>
                  </a:ext>
                </a:extLst>
              </p:cNvPr>
              <p:cNvSpPr/>
              <p:nvPr/>
            </p:nvSpPr>
            <p:spPr>
              <a:xfrm>
                <a:off x="6599024" y="3392986"/>
                <a:ext cx="270000" cy="226060"/>
              </a:xfrm>
              <a:custGeom>
                <a:avLst/>
                <a:gdLst/>
                <a:ahLst/>
                <a:cxnLst/>
                <a:rect l="l" t="t" r="r" b="b"/>
                <a:pathLst>
                  <a:path w="200660" h="226060">
                    <a:moveTo>
                      <a:pt x="200405" y="0"/>
                    </a:moveTo>
                    <a:lnTo>
                      <a:pt x="0" y="0"/>
                    </a:lnTo>
                    <a:lnTo>
                      <a:pt x="0" y="225551"/>
                    </a:lnTo>
                    <a:lnTo>
                      <a:pt x="200405" y="225551"/>
                    </a:lnTo>
                    <a:lnTo>
                      <a:pt x="200405" y="0"/>
                    </a:lnTo>
                    <a:close/>
                  </a:path>
                </a:pathLst>
              </a:custGeom>
              <a:solidFill>
                <a:srgbClr val="F28C00"/>
              </a:solidFill>
            </p:spPr>
            <p:txBody>
              <a:bodyPr wrap="square" lIns="0" tIns="0" rIns="0" bIns="0" rtlCol="0"/>
              <a:lstStyle/>
              <a:p>
                <a:endParaRPr/>
              </a:p>
            </p:txBody>
          </p:sp>
          <p:sp>
            <p:nvSpPr>
              <p:cNvPr id="408" name="bk object 108">
                <a:extLst>
                  <a:ext uri="{FF2B5EF4-FFF2-40B4-BE49-F238E27FC236}">
                    <a16:creationId xmlns:a16="http://schemas.microsoft.com/office/drawing/2014/main" id="{2BACAB87-7B62-4AA3-B711-4ABA46903FBD}"/>
                  </a:ext>
                </a:extLst>
              </p:cNvPr>
              <p:cNvSpPr/>
              <p:nvPr/>
            </p:nvSpPr>
            <p:spPr>
              <a:xfrm>
                <a:off x="6599024" y="3135430"/>
                <a:ext cx="270000" cy="257810"/>
              </a:xfrm>
              <a:custGeom>
                <a:avLst/>
                <a:gdLst/>
                <a:ahLst/>
                <a:cxnLst/>
                <a:rect l="l" t="t" r="r" b="b"/>
                <a:pathLst>
                  <a:path w="200660" h="257810">
                    <a:moveTo>
                      <a:pt x="200405" y="0"/>
                    </a:moveTo>
                    <a:lnTo>
                      <a:pt x="0" y="0"/>
                    </a:lnTo>
                    <a:lnTo>
                      <a:pt x="0" y="257555"/>
                    </a:lnTo>
                    <a:lnTo>
                      <a:pt x="200405" y="257555"/>
                    </a:lnTo>
                    <a:lnTo>
                      <a:pt x="200405" y="0"/>
                    </a:lnTo>
                    <a:close/>
                  </a:path>
                </a:pathLst>
              </a:custGeom>
              <a:solidFill>
                <a:srgbClr val="8FBF21"/>
              </a:solidFill>
            </p:spPr>
            <p:txBody>
              <a:bodyPr wrap="square" lIns="0" tIns="0" rIns="0" bIns="0" rtlCol="0"/>
              <a:lstStyle/>
              <a:p>
                <a:endParaRPr/>
              </a:p>
            </p:txBody>
          </p:sp>
          <p:sp>
            <p:nvSpPr>
              <p:cNvPr id="415" name="bk object 115">
                <a:extLst>
                  <a:ext uri="{FF2B5EF4-FFF2-40B4-BE49-F238E27FC236}">
                    <a16:creationId xmlns:a16="http://schemas.microsoft.com/office/drawing/2014/main" id="{123A045D-F10C-43E0-B311-B4A44FAAB7B2}"/>
                  </a:ext>
                </a:extLst>
              </p:cNvPr>
              <p:cNvSpPr/>
              <p:nvPr/>
            </p:nvSpPr>
            <p:spPr>
              <a:xfrm>
                <a:off x="6599024" y="2933500"/>
                <a:ext cx="270000" cy="201930"/>
              </a:xfrm>
              <a:custGeom>
                <a:avLst/>
                <a:gdLst/>
                <a:ahLst/>
                <a:cxnLst/>
                <a:rect l="l" t="t" r="r" b="b"/>
                <a:pathLst>
                  <a:path w="200660" h="201930">
                    <a:moveTo>
                      <a:pt x="200405" y="0"/>
                    </a:moveTo>
                    <a:lnTo>
                      <a:pt x="0" y="0"/>
                    </a:lnTo>
                    <a:lnTo>
                      <a:pt x="0" y="201929"/>
                    </a:lnTo>
                    <a:lnTo>
                      <a:pt x="200405" y="201929"/>
                    </a:lnTo>
                    <a:lnTo>
                      <a:pt x="200405" y="0"/>
                    </a:lnTo>
                    <a:close/>
                  </a:path>
                </a:pathLst>
              </a:custGeom>
              <a:solidFill>
                <a:srgbClr val="009FE3"/>
              </a:solidFill>
            </p:spPr>
            <p:txBody>
              <a:bodyPr wrap="square" lIns="0" tIns="0" rIns="0" bIns="0" rtlCol="0"/>
              <a:lstStyle/>
              <a:p>
                <a:endParaRPr/>
              </a:p>
            </p:txBody>
          </p:sp>
          <p:sp>
            <p:nvSpPr>
              <p:cNvPr id="423" name="bk object 123">
                <a:extLst>
                  <a:ext uri="{FF2B5EF4-FFF2-40B4-BE49-F238E27FC236}">
                    <a16:creationId xmlns:a16="http://schemas.microsoft.com/office/drawing/2014/main" id="{B58A415A-456D-4A82-A21D-2BBC88A0A5D8}"/>
                  </a:ext>
                </a:extLst>
              </p:cNvPr>
              <p:cNvSpPr/>
              <p:nvPr/>
            </p:nvSpPr>
            <p:spPr>
              <a:xfrm>
                <a:off x="6599024" y="2829868"/>
                <a:ext cx="270000" cy="104139"/>
              </a:xfrm>
              <a:custGeom>
                <a:avLst/>
                <a:gdLst/>
                <a:ahLst/>
                <a:cxnLst/>
                <a:rect l="l" t="t" r="r" b="b"/>
                <a:pathLst>
                  <a:path w="200660" h="104139">
                    <a:moveTo>
                      <a:pt x="200405" y="0"/>
                    </a:moveTo>
                    <a:lnTo>
                      <a:pt x="0" y="0"/>
                    </a:lnTo>
                    <a:lnTo>
                      <a:pt x="0" y="103631"/>
                    </a:lnTo>
                    <a:lnTo>
                      <a:pt x="200405" y="103631"/>
                    </a:lnTo>
                    <a:lnTo>
                      <a:pt x="200405" y="0"/>
                    </a:lnTo>
                    <a:close/>
                  </a:path>
                </a:pathLst>
              </a:custGeom>
              <a:solidFill>
                <a:srgbClr val="3FA535"/>
              </a:solidFill>
            </p:spPr>
            <p:txBody>
              <a:bodyPr wrap="square" lIns="0" tIns="0" rIns="0" bIns="0" rtlCol="0"/>
              <a:lstStyle/>
              <a:p>
                <a:endParaRPr/>
              </a:p>
            </p:txBody>
          </p:sp>
        </p:grpSp>
        <p:grpSp>
          <p:nvGrpSpPr>
            <p:cNvPr id="481" name="Group 480">
              <a:extLst>
                <a:ext uri="{FF2B5EF4-FFF2-40B4-BE49-F238E27FC236}">
                  <a16:creationId xmlns:a16="http://schemas.microsoft.com/office/drawing/2014/main" id="{FC55DE33-7044-4453-A0F9-5B25DA794A63}"/>
                </a:ext>
              </a:extLst>
            </p:cNvPr>
            <p:cNvGrpSpPr/>
            <p:nvPr/>
          </p:nvGrpSpPr>
          <p:grpSpPr>
            <a:xfrm>
              <a:off x="7200000" y="2647750"/>
              <a:ext cx="270000" cy="1305687"/>
              <a:chOff x="7246460" y="2647750"/>
              <a:chExt cx="270000" cy="1305687"/>
            </a:xfrm>
          </p:grpSpPr>
          <p:sp>
            <p:nvSpPr>
              <p:cNvPr id="311" name="object 5">
                <a:extLst>
                  <a:ext uri="{FF2B5EF4-FFF2-40B4-BE49-F238E27FC236}">
                    <a16:creationId xmlns:a16="http://schemas.microsoft.com/office/drawing/2014/main" id="{C92A5503-CA39-49F8-B921-4DC86D1AF4D3}"/>
                  </a:ext>
                </a:extLst>
              </p:cNvPr>
              <p:cNvSpPr/>
              <p:nvPr/>
            </p:nvSpPr>
            <p:spPr>
              <a:xfrm>
                <a:off x="7246460" y="2647750"/>
                <a:ext cx="270000" cy="95250"/>
              </a:xfrm>
              <a:custGeom>
                <a:avLst/>
                <a:gdLst/>
                <a:ahLst/>
                <a:cxnLst/>
                <a:rect l="l" t="t" r="r" b="b"/>
                <a:pathLst>
                  <a:path w="201295" h="95250">
                    <a:moveTo>
                      <a:pt x="201180" y="0"/>
                    </a:moveTo>
                    <a:lnTo>
                      <a:pt x="0" y="0"/>
                    </a:lnTo>
                    <a:lnTo>
                      <a:pt x="0" y="95250"/>
                    </a:lnTo>
                    <a:lnTo>
                      <a:pt x="201180" y="95250"/>
                    </a:lnTo>
                    <a:lnTo>
                      <a:pt x="201180" y="0"/>
                    </a:lnTo>
                    <a:close/>
                  </a:path>
                </a:pathLst>
              </a:custGeom>
              <a:solidFill>
                <a:srgbClr val="1CB2BB"/>
              </a:solidFill>
            </p:spPr>
            <p:txBody>
              <a:bodyPr wrap="square" lIns="0" tIns="0" rIns="0" bIns="0" rtlCol="0"/>
              <a:lstStyle/>
              <a:p>
                <a:endParaRPr/>
              </a:p>
            </p:txBody>
          </p:sp>
          <p:sp>
            <p:nvSpPr>
              <p:cNvPr id="323" name="bk object 23">
                <a:extLst>
                  <a:ext uri="{FF2B5EF4-FFF2-40B4-BE49-F238E27FC236}">
                    <a16:creationId xmlns:a16="http://schemas.microsoft.com/office/drawing/2014/main" id="{974A45B1-2E99-4444-9D9C-D725F914CD6C}"/>
                  </a:ext>
                </a:extLst>
              </p:cNvPr>
              <p:cNvSpPr/>
              <p:nvPr/>
            </p:nvSpPr>
            <p:spPr>
              <a:xfrm>
                <a:off x="7246460" y="3953437"/>
                <a:ext cx="270000" cy="0"/>
              </a:xfrm>
              <a:custGeom>
                <a:avLst/>
                <a:gdLst/>
                <a:ahLst/>
                <a:cxnLst/>
                <a:rect l="l" t="t" r="r" b="b"/>
                <a:pathLst>
                  <a:path w="201295">
                    <a:moveTo>
                      <a:pt x="0" y="0"/>
                    </a:moveTo>
                    <a:lnTo>
                      <a:pt x="201180" y="0"/>
                    </a:lnTo>
                  </a:path>
                </a:pathLst>
              </a:custGeom>
              <a:ln w="11429">
                <a:solidFill>
                  <a:srgbClr val="DD052B"/>
                </a:solidFill>
              </a:ln>
            </p:spPr>
            <p:txBody>
              <a:bodyPr wrap="square" lIns="0" tIns="0" rIns="0" bIns="0" rtlCol="0"/>
              <a:lstStyle/>
              <a:p>
                <a:endParaRPr/>
              </a:p>
            </p:txBody>
          </p:sp>
          <p:sp>
            <p:nvSpPr>
              <p:cNvPr id="334" name="bk object 34">
                <a:extLst>
                  <a:ext uri="{FF2B5EF4-FFF2-40B4-BE49-F238E27FC236}">
                    <a16:creationId xmlns:a16="http://schemas.microsoft.com/office/drawing/2014/main" id="{76DE985E-D4B1-48E0-80ED-17FFD4AD82D8}"/>
                  </a:ext>
                </a:extLst>
              </p:cNvPr>
              <p:cNvSpPr/>
              <p:nvPr/>
            </p:nvSpPr>
            <p:spPr>
              <a:xfrm>
                <a:off x="7246460" y="3943531"/>
                <a:ext cx="270000" cy="0"/>
              </a:xfrm>
              <a:custGeom>
                <a:avLst/>
                <a:gdLst/>
                <a:ahLst/>
                <a:cxnLst/>
                <a:rect l="l" t="t" r="r" b="b"/>
                <a:pathLst>
                  <a:path w="201295">
                    <a:moveTo>
                      <a:pt x="0" y="0"/>
                    </a:moveTo>
                    <a:lnTo>
                      <a:pt x="201180" y="0"/>
                    </a:lnTo>
                  </a:path>
                </a:pathLst>
              </a:custGeom>
              <a:ln w="8381">
                <a:solidFill>
                  <a:srgbClr val="F29FC5"/>
                </a:solidFill>
              </a:ln>
            </p:spPr>
            <p:txBody>
              <a:bodyPr wrap="square" lIns="0" tIns="0" rIns="0" bIns="0" rtlCol="0"/>
              <a:lstStyle/>
              <a:p>
                <a:endParaRPr/>
              </a:p>
            </p:txBody>
          </p:sp>
          <p:sp>
            <p:nvSpPr>
              <p:cNvPr id="344" name="bk object 44">
                <a:extLst>
                  <a:ext uri="{FF2B5EF4-FFF2-40B4-BE49-F238E27FC236}">
                    <a16:creationId xmlns:a16="http://schemas.microsoft.com/office/drawing/2014/main" id="{9D6A00F5-6D9B-45D3-B421-47F5A7E3B188}"/>
                  </a:ext>
                </a:extLst>
              </p:cNvPr>
              <p:cNvSpPr/>
              <p:nvPr/>
            </p:nvSpPr>
            <p:spPr>
              <a:xfrm>
                <a:off x="7246460" y="3937054"/>
                <a:ext cx="270000" cy="0"/>
              </a:xfrm>
              <a:custGeom>
                <a:avLst/>
                <a:gdLst/>
                <a:ahLst/>
                <a:cxnLst/>
                <a:rect l="l" t="t" r="r" b="b"/>
                <a:pathLst>
                  <a:path w="201295">
                    <a:moveTo>
                      <a:pt x="0" y="0"/>
                    </a:moveTo>
                    <a:lnTo>
                      <a:pt x="201180" y="0"/>
                    </a:lnTo>
                  </a:path>
                </a:pathLst>
              </a:custGeom>
              <a:ln w="4572">
                <a:solidFill>
                  <a:srgbClr val="89B8E3"/>
                </a:solidFill>
              </a:ln>
            </p:spPr>
            <p:txBody>
              <a:bodyPr wrap="square" lIns="0" tIns="0" rIns="0" bIns="0" rtlCol="0"/>
              <a:lstStyle/>
              <a:p>
                <a:endParaRPr/>
              </a:p>
            </p:txBody>
          </p:sp>
          <p:sp>
            <p:nvSpPr>
              <p:cNvPr id="355" name="bk object 55">
                <a:extLst>
                  <a:ext uri="{FF2B5EF4-FFF2-40B4-BE49-F238E27FC236}">
                    <a16:creationId xmlns:a16="http://schemas.microsoft.com/office/drawing/2014/main" id="{417BF476-CF9C-4992-8B1C-5A53E3D341A1}"/>
                  </a:ext>
                </a:extLst>
              </p:cNvPr>
              <p:cNvSpPr/>
              <p:nvPr/>
            </p:nvSpPr>
            <p:spPr>
              <a:xfrm>
                <a:off x="7246460" y="3832660"/>
                <a:ext cx="270000" cy="102235"/>
              </a:xfrm>
              <a:custGeom>
                <a:avLst/>
                <a:gdLst/>
                <a:ahLst/>
                <a:cxnLst/>
                <a:rect l="l" t="t" r="r" b="b"/>
                <a:pathLst>
                  <a:path w="201295" h="102235">
                    <a:moveTo>
                      <a:pt x="201180" y="0"/>
                    </a:moveTo>
                    <a:lnTo>
                      <a:pt x="0" y="0"/>
                    </a:lnTo>
                    <a:lnTo>
                      <a:pt x="0" y="102107"/>
                    </a:lnTo>
                    <a:lnTo>
                      <a:pt x="201180" y="102107"/>
                    </a:lnTo>
                    <a:lnTo>
                      <a:pt x="201180" y="0"/>
                    </a:lnTo>
                    <a:close/>
                  </a:path>
                </a:pathLst>
              </a:custGeom>
              <a:solidFill>
                <a:srgbClr val="FFE700"/>
              </a:solidFill>
            </p:spPr>
            <p:txBody>
              <a:bodyPr wrap="square" lIns="0" tIns="0" rIns="0" bIns="0" rtlCol="0"/>
              <a:lstStyle/>
              <a:p>
                <a:endParaRPr/>
              </a:p>
            </p:txBody>
          </p:sp>
          <p:sp>
            <p:nvSpPr>
              <p:cNvPr id="362" name="bk object 62">
                <a:extLst>
                  <a:ext uri="{FF2B5EF4-FFF2-40B4-BE49-F238E27FC236}">
                    <a16:creationId xmlns:a16="http://schemas.microsoft.com/office/drawing/2014/main" id="{63BA9131-69B6-4A88-BCED-FC2404B105AB}"/>
                  </a:ext>
                </a:extLst>
              </p:cNvPr>
              <p:cNvSpPr/>
              <p:nvPr/>
            </p:nvSpPr>
            <p:spPr>
              <a:xfrm>
                <a:off x="7246460" y="3817420"/>
                <a:ext cx="270000" cy="15240"/>
              </a:xfrm>
              <a:custGeom>
                <a:avLst/>
                <a:gdLst/>
                <a:ahLst/>
                <a:cxnLst/>
                <a:rect l="l" t="t" r="r" b="b"/>
                <a:pathLst>
                  <a:path w="201295" h="15239">
                    <a:moveTo>
                      <a:pt x="0" y="15240"/>
                    </a:moveTo>
                    <a:lnTo>
                      <a:pt x="201180" y="15240"/>
                    </a:lnTo>
                    <a:lnTo>
                      <a:pt x="201180" y="0"/>
                    </a:lnTo>
                    <a:lnTo>
                      <a:pt x="0" y="0"/>
                    </a:lnTo>
                    <a:lnTo>
                      <a:pt x="0" y="15240"/>
                    </a:lnTo>
                    <a:close/>
                  </a:path>
                </a:pathLst>
              </a:custGeom>
              <a:solidFill>
                <a:srgbClr val="ACD9DE"/>
              </a:solidFill>
            </p:spPr>
            <p:txBody>
              <a:bodyPr wrap="square" lIns="0" tIns="0" rIns="0" bIns="0" rtlCol="0"/>
              <a:lstStyle/>
              <a:p>
                <a:endParaRPr/>
              </a:p>
            </p:txBody>
          </p:sp>
          <p:sp>
            <p:nvSpPr>
              <p:cNvPr id="372" name="bk object 72">
                <a:extLst>
                  <a:ext uri="{FF2B5EF4-FFF2-40B4-BE49-F238E27FC236}">
                    <a16:creationId xmlns:a16="http://schemas.microsoft.com/office/drawing/2014/main" id="{ECB4A249-A2EB-47DF-ABF4-852532F0E26A}"/>
                  </a:ext>
                </a:extLst>
              </p:cNvPr>
              <p:cNvSpPr/>
              <p:nvPr/>
            </p:nvSpPr>
            <p:spPr>
              <a:xfrm>
                <a:off x="7246460" y="3757222"/>
                <a:ext cx="270000" cy="60325"/>
              </a:xfrm>
              <a:custGeom>
                <a:avLst/>
                <a:gdLst/>
                <a:ahLst/>
                <a:cxnLst/>
                <a:rect l="l" t="t" r="r" b="b"/>
                <a:pathLst>
                  <a:path w="201295" h="60325">
                    <a:moveTo>
                      <a:pt x="0" y="60198"/>
                    </a:moveTo>
                    <a:lnTo>
                      <a:pt x="201180" y="60198"/>
                    </a:lnTo>
                    <a:lnTo>
                      <a:pt x="201180" y="0"/>
                    </a:lnTo>
                    <a:lnTo>
                      <a:pt x="0" y="0"/>
                    </a:lnTo>
                    <a:lnTo>
                      <a:pt x="0" y="60198"/>
                    </a:lnTo>
                    <a:close/>
                  </a:path>
                </a:pathLst>
              </a:custGeom>
              <a:solidFill>
                <a:srgbClr val="FBC78C"/>
              </a:solidFill>
            </p:spPr>
            <p:txBody>
              <a:bodyPr wrap="square" lIns="0" tIns="0" rIns="0" bIns="0" rtlCol="0"/>
              <a:lstStyle/>
              <a:p>
                <a:endParaRPr/>
              </a:p>
            </p:txBody>
          </p:sp>
          <p:sp>
            <p:nvSpPr>
              <p:cNvPr id="380" name="bk object 80">
                <a:extLst>
                  <a:ext uri="{FF2B5EF4-FFF2-40B4-BE49-F238E27FC236}">
                    <a16:creationId xmlns:a16="http://schemas.microsoft.com/office/drawing/2014/main" id="{03F59FEA-0F13-4054-8FCC-F27FA9CB4E37}"/>
                  </a:ext>
                </a:extLst>
              </p:cNvPr>
              <p:cNvSpPr/>
              <p:nvPr/>
            </p:nvSpPr>
            <p:spPr>
              <a:xfrm>
                <a:off x="7246460" y="3639874"/>
                <a:ext cx="270000" cy="117475"/>
              </a:xfrm>
              <a:custGeom>
                <a:avLst/>
                <a:gdLst/>
                <a:ahLst/>
                <a:cxnLst/>
                <a:rect l="l" t="t" r="r" b="b"/>
                <a:pathLst>
                  <a:path w="201295" h="117475">
                    <a:moveTo>
                      <a:pt x="201180" y="0"/>
                    </a:moveTo>
                    <a:lnTo>
                      <a:pt x="0" y="0"/>
                    </a:lnTo>
                    <a:lnTo>
                      <a:pt x="0" y="117348"/>
                    </a:lnTo>
                    <a:lnTo>
                      <a:pt x="201180" y="117348"/>
                    </a:lnTo>
                    <a:lnTo>
                      <a:pt x="201180" y="0"/>
                    </a:lnTo>
                    <a:close/>
                  </a:path>
                </a:pathLst>
              </a:custGeom>
              <a:solidFill>
                <a:srgbClr val="007BC4"/>
              </a:solidFill>
            </p:spPr>
            <p:txBody>
              <a:bodyPr wrap="square" lIns="0" tIns="0" rIns="0" bIns="0" rtlCol="0"/>
              <a:lstStyle/>
              <a:p>
                <a:endParaRPr/>
              </a:p>
            </p:txBody>
          </p:sp>
          <p:sp>
            <p:nvSpPr>
              <p:cNvPr id="388" name="bk object 88">
                <a:extLst>
                  <a:ext uri="{FF2B5EF4-FFF2-40B4-BE49-F238E27FC236}">
                    <a16:creationId xmlns:a16="http://schemas.microsoft.com/office/drawing/2014/main" id="{502BF7B0-8399-466B-827A-8231EBF1302F}"/>
                  </a:ext>
                </a:extLst>
              </p:cNvPr>
              <p:cNvSpPr/>
              <p:nvPr/>
            </p:nvSpPr>
            <p:spPr>
              <a:xfrm>
                <a:off x="7246460" y="3626920"/>
                <a:ext cx="270000" cy="13335"/>
              </a:xfrm>
              <a:custGeom>
                <a:avLst/>
                <a:gdLst/>
                <a:ahLst/>
                <a:cxnLst/>
                <a:rect l="l" t="t" r="r" b="b"/>
                <a:pathLst>
                  <a:path w="201295" h="13335">
                    <a:moveTo>
                      <a:pt x="0" y="12953"/>
                    </a:moveTo>
                    <a:lnTo>
                      <a:pt x="201180" y="12953"/>
                    </a:lnTo>
                    <a:lnTo>
                      <a:pt x="201180" y="0"/>
                    </a:lnTo>
                    <a:lnTo>
                      <a:pt x="0" y="0"/>
                    </a:lnTo>
                    <a:lnTo>
                      <a:pt x="0" y="12953"/>
                    </a:lnTo>
                    <a:close/>
                  </a:path>
                </a:pathLst>
              </a:custGeom>
              <a:solidFill>
                <a:srgbClr val="CDDF9B"/>
              </a:solidFill>
            </p:spPr>
            <p:txBody>
              <a:bodyPr wrap="square" lIns="0" tIns="0" rIns="0" bIns="0" rtlCol="0"/>
              <a:lstStyle/>
              <a:p>
                <a:endParaRPr/>
              </a:p>
            </p:txBody>
          </p:sp>
          <p:sp>
            <p:nvSpPr>
              <p:cNvPr id="394" name="bk object 94">
                <a:extLst>
                  <a:ext uri="{FF2B5EF4-FFF2-40B4-BE49-F238E27FC236}">
                    <a16:creationId xmlns:a16="http://schemas.microsoft.com/office/drawing/2014/main" id="{8227681F-9E5D-4105-B928-93C783C5C2DB}"/>
                  </a:ext>
                </a:extLst>
              </p:cNvPr>
              <p:cNvSpPr/>
              <p:nvPr/>
            </p:nvSpPr>
            <p:spPr>
              <a:xfrm>
                <a:off x="7246460" y="3563674"/>
                <a:ext cx="270000" cy="63500"/>
              </a:xfrm>
              <a:custGeom>
                <a:avLst/>
                <a:gdLst/>
                <a:ahLst/>
                <a:cxnLst/>
                <a:rect l="l" t="t" r="r" b="b"/>
                <a:pathLst>
                  <a:path w="201295" h="63500">
                    <a:moveTo>
                      <a:pt x="0" y="63246"/>
                    </a:moveTo>
                    <a:lnTo>
                      <a:pt x="201180" y="63246"/>
                    </a:lnTo>
                    <a:lnTo>
                      <a:pt x="201180" y="0"/>
                    </a:lnTo>
                    <a:lnTo>
                      <a:pt x="0" y="0"/>
                    </a:lnTo>
                    <a:lnTo>
                      <a:pt x="0" y="63246"/>
                    </a:lnTo>
                    <a:close/>
                  </a:path>
                </a:pathLst>
              </a:custGeom>
              <a:solidFill>
                <a:srgbClr val="E6007E"/>
              </a:solidFill>
            </p:spPr>
            <p:txBody>
              <a:bodyPr wrap="square" lIns="0" tIns="0" rIns="0" bIns="0" rtlCol="0"/>
              <a:lstStyle/>
              <a:p>
                <a:endParaRPr/>
              </a:p>
            </p:txBody>
          </p:sp>
          <p:sp>
            <p:nvSpPr>
              <p:cNvPr id="402" name="bk object 102">
                <a:extLst>
                  <a:ext uri="{FF2B5EF4-FFF2-40B4-BE49-F238E27FC236}">
                    <a16:creationId xmlns:a16="http://schemas.microsoft.com/office/drawing/2014/main" id="{8289C95B-7652-4DF9-BE0A-4E235E2AEE2F}"/>
                  </a:ext>
                </a:extLst>
              </p:cNvPr>
              <p:cNvSpPr/>
              <p:nvPr/>
            </p:nvSpPr>
            <p:spPr>
              <a:xfrm>
                <a:off x="7246460" y="3332788"/>
                <a:ext cx="270000" cy="231140"/>
              </a:xfrm>
              <a:custGeom>
                <a:avLst/>
                <a:gdLst/>
                <a:ahLst/>
                <a:cxnLst/>
                <a:rect l="l" t="t" r="r" b="b"/>
                <a:pathLst>
                  <a:path w="201295" h="231139">
                    <a:moveTo>
                      <a:pt x="201180" y="0"/>
                    </a:moveTo>
                    <a:lnTo>
                      <a:pt x="0" y="0"/>
                    </a:lnTo>
                    <a:lnTo>
                      <a:pt x="0" y="230885"/>
                    </a:lnTo>
                    <a:lnTo>
                      <a:pt x="201180" y="230885"/>
                    </a:lnTo>
                    <a:lnTo>
                      <a:pt x="201180" y="0"/>
                    </a:lnTo>
                    <a:close/>
                  </a:path>
                </a:pathLst>
              </a:custGeom>
              <a:solidFill>
                <a:srgbClr val="F28C00"/>
              </a:solidFill>
            </p:spPr>
            <p:txBody>
              <a:bodyPr wrap="square" lIns="0" tIns="0" rIns="0" bIns="0" rtlCol="0"/>
              <a:lstStyle/>
              <a:p>
                <a:endParaRPr/>
              </a:p>
            </p:txBody>
          </p:sp>
          <p:sp>
            <p:nvSpPr>
              <p:cNvPr id="409" name="bk object 109">
                <a:extLst>
                  <a:ext uri="{FF2B5EF4-FFF2-40B4-BE49-F238E27FC236}">
                    <a16:creationId xmlns:a16="http://schemas.microsoft.com/office/drawing/2014/main" id="{91EE5EBF-649B-42E7-87B1-C0580485D06D}"/>
                  </a:ext>
                </a:extLst>
              </p:cNvPr>
              <p:cNvSpPr/>
              <p:nvPr/>
            </p:nvSpPr>
            <p:spPr>
              <a:xfrm>
                <a:off x="7246460" y="3142288"/>
                <a:ext cx="270000" cy="190500"/>
              </a:xfrm>
              <a:custGeom>
                <a:avLst/>
                <a:gdLst/>
                <a:ahLst/>
                <a:cxnLst/>
                <a:rect l="l" t="t" r="r" b="b"/>
                <a:pathLst>
                  <a:path w="201295" h="190500">
                    <a:moveTo>
                      <a:pt x="201180" y="0"/>
                    </a:moveTo>
                    <a:lnTo>
                      <a:pt x="0" y="0"/>
                    </a:lnTo>
                    <a:lnTo>
                      <a:pt x="0" y="190500"/>
                    </a:lnTo>
                    <a:lnTo>
                      <a:pt x="201180" y="190500"/>
                    </a:lnTo>
                    <a:lnTo>
                      <a:pt x="201180" y="0"/>
                    </a:lnTo>
                    <a:close/>
                  </a:path>
                </a:pathLst>
              </a:custGeom>
              <a:solidFill>
                <a:srgbClr val="8FBF21"/>
              </a:solidFill>
            </p:spPr>
            <p:txBody>
              <a:bodyPr wrap="square" lIns="0" tIns="0" rIns="0" bIns="0" rtlCol="0"/>
              <a:lstStyle/>
              <a:p>
                <a:endParaRPr/>
              </a:p>
            </p:txBody>
          </p:sp>
          <p:sp>
            <p:nvSpPr>
              <p:cNvPr id="416" name="bk object 116">
                <a:extLst>
                  <a:ext uri="{FF2B5EF4-FFF2-40B4-BE49-F238E27FC236}">
                    <a16:creationId xmlns:a16="http://schemas.microsoft.com/office/drawing/2014/main" id="{E5751526-81C3-4BDE-8629-02A0C930E2F4}"/>
                  </a:ext>
                </a:extLst>
              </p:cNvPr>
              <p:cNvSpPr/>
              <p:nvPr/>
            </p:nvSpPr>
            <p:spPr>
              <a:xfrm>
                <a:off x="7246460" y="2887780"/>
                <a:ext cx="270000" cy="254635"/>
              </a:xfrm>
              <a:custGeom>
                <a:avLst/>
                <a:gdLst/>
                <a:ahLst/>
                <a:cxnLst/>
                <a:rect l="l" t="t" r="r" b="b"/>
                <a:pathLst>
                  <a:path w="201295" h="254635">
                    <a:moveTo>
                      <a:pt x="201180" y="0"/>
                    </a:moveTo>
                    <a:lnTo>
                      <a:pt x="0" y="0"/>
                    </a:lnTo>
                    <a:lnTo>
                      <a:pt x="0" y="254507"/>
                    </a:lnTo>
                    <a:lnTo>
                      <a:pt x="201180" y="254507"/>
                    </a:lnTo>
                    <a:lnTo>
                      <a:pt x="201180" y="0"/>
                    </a:lnTo>
                    <a:close/>
                  </a:path>
                </a:pathLst>
              </a:custGeom>
              <a:solidFill>
                <a:srgbClr val="009FE3"/>
              </a:solidFill>
            </p:spPr>
            <p:txBody>
              <a:bodyPr wrap="square" lIns="0" tIns="0" rIns="0" bIns="0" rtlCol="0"/>
              <a:lstStyle/>
              <a:p>
                <a:endParaRPr/>
              </a:p>
            </p:txBody>
          </p:sp>
          <p:sp>
            <p:nvSpPr>
              <p:cNvPr id="424" name="bk object 124">
                <a:extLst>
                  <a:ext uri="{FF2B5EF4-FFF2-40B4-BE49-F238E27FC236}">
                    <a16:creationId xmlns:a16="http://schemas.microsoft.com/office/drawing/2014/main" id="{F980B01E-2DFE-40CA-9DBF-8775D05B7633}"/>
                  </a:ext>
                </a:extLst>
              </p:cNvPr>
              <p:cNvSpPr/>
              <p:nvPr/>
            </p:nvSpPr>
            <p:spPr>
              <a:xfrm>
                <a:off x="7246460" y="2743000"/>
                <a:ext cx="270000" cy="144780"/>
              </a:xfrm>
              <a:custGeom>
                <a:avLst/>
                <a:gdLst/>
                <a:ahLst/>
                <a:cxnLst/>
                <a:rect l="l" t="t" r="r" b="b"/>
                <a:pathLst>
                  <a:path w="201295" h="144780">
                    <a:moveTo>
                      <a:pt x="201180" y="0"/>
                    </a:moveTo>
                    <a:lnTo>
                      <a:pt x="0" y="0"/>
                    </a:lnTo>
                    <a:lnTo>
                      <a:pt x="0" y="144779"/>
                    </a:lnTo>
                    <a:lnTo>
                      <a:pt x="201180" y="144779"/>
                    </a:lnTo>
                    <a:lnTo>
                      <a:pt x="201180" y="0"/>
                    </a:lnTo>
                    <a:close/>
                  </a:path>
                </a:pathLst>
              </a:custGeom>
              <a:solidFill>
                <a:srgbClr val="3FA535"/>
              </a:solidFill>
            </p:spPr>
            <p:txBody>
              <a:bodyPr wrap="square" lIns="0" tIns="0" rIns="0" bIns="0" rtlCol="0"/>
              <a:lstStyle/>
              <a:p>
                <a:endParaRPr/>
              </a:p>
            </p:txBody>
          </p:sp>
        </p:grpSp>
        <p:grpSp>
          <p:nvGrpSpPr>
            <p:cNvPr id="483" name="Group 482">
              <a:extLst>
                <a:ext uri="{FF2B5EF4-FFF2-40B4-BE49-F238E27FC236}">
                  <a16:creationId xmlns:a16="http://schemas.microsoft.com/office/drawing/2014/main" id="{9ACF781F-68A4-4975-97AF-AD130F2A7F3B}"/>
                </a:ext>
              </a:extLst>
            </p:cNvPr>
            <p:cNvGrpSpPr/>
            <p:nvPr/>
          </p:nvGrpSpPr>
          <p:grpSpPr>
            <a:xfrm>
              <a:off x="8460000" y="2041198"/>
              <a:ext cx="270000" cy="1912239"/>
              <a:chOff x="8471232" y="2041198"/>
              <a:chExt cx="270000" cy="1912239"/>
            </a:xfrm>
          </p:grpSpPr>
          <p:sp>
            <p:nvSpPr>
              <p:cNvPr id="313" name="object 7">
                <a:extLst>
                  <a:ext uri="{FF2B5EF4-FFF2-40B4-BE49-F238E27FC236}">
                    <a16:creationId xmlns:a16="http://schemas.microsoft.com/office/drawing/2014/main" id="{2EC136BD-A986-41CB-B19F-E423574671B9}"/>
                  </a:ext>
                </a:extLst>
              </p:cNvPr>
              <p:cNvSpPr/>
              <p:nvPr/>
            </p:nvSpPr>
            <p:spPr>
              <a:xfrm>
                <a:off x="8471232" y="2041198"/>
                <a:ext cx="270000" cy="151130"/>
              </a:xfrm>
              <a:custGeom>
                <a:avLst/>
                <a:gdLst/>
                <a:ahLst/>
                <a:cxnLst/>
                <a:rect l="l" t="t" r="r" b="b"/>
                <a:pathLst>
                  <a:path w="200659" h="151130">
                    <a:moveTo>
                      <a:pt x="200405" y="0"/>
                    </a:moveTo>
                    <a:lnTo>
                      <a:pt x="0" y="0"/>
                    </a:lnTo>
                    <a:lnTo>
                      <a:pt x="0" y="150875"/>
                    </a:lnTo>
                    <a:lnTo>
                      <a:pt x="200405" y="150875"/>
                    </a:lnTo>
                    <a:lnTo>
                      <a:pt x="200405" y="0"/>
                    </a:lnTo>
                    <a:close/>
                  </a:path>
                </a:pathLst>
              </a:custGeom>
              <a:solidFill>
                <a:srgbClr val="1CB2BB"/>
              </a:solidFill>
            </p:spPr>
            <p:txBody>
              <a:bodyPr wrap="square" lIns="0" tIns="0" rIns="0" bIns="0" rtlCol="0"/>
              <a:lstStyle/>
              <a:p>
                <a:endParaRPr/>
              </a:p>
            </p:txBody>
          </p:sp>
          <p:sp>
            <p:nvSpPr>
              <p:cNvPr id="325" name="bk object 25">
                <a:extLst>
                  <a:ext uri="{FF2B5EF4-FFF2-40B4-BE49-F238E27FC236}">
                    <a16:creationId xmlns:a16="http://schemas.microsoft.com/office/drawing/2014/main" id="{CEB40626-0F28-4B58-88FE-0D848D1290DE}"/>
                  </a:ext>
                </a:extLst>
              </p:cNvPr>
              <p:cNvSpPr/>
              <p:nvPr/>
            </p:nvSpPr>
            <p:spPr>
              <a:xfrm>
                <a:off x="8471232" y="3953437"/>
                <a:ext cx="270000" cy="0"/>
              </a:xfrm>
              <a:custGeom>
                <a:avLst/>
                <a:gdLst/>
                <a:ahLst/>
                <a:cxnLst/>
                <a:rect l="l" t="t" r="r" b="b"/>
                <a:pathLst>
                  <a:path w="200659">
                    <a:moveTo>
                      <a:pt x="0" y="0"/>
                    </a:moveTo>
                    <a:lnTo>
                      <a:pt x="200405" y="0"/>
                    </a:lnTo>
                  </a:path>
                </a:pathLst>
              </a:custGeom>
              <a:ln w="11429">
                <a:solidFill>
                  <a:srgbClr val="DD052B"/>
                </a:solidFill>
              </a:ln>
            </p:spPr>
            <p:txBody>
              <a:bodyPr wrap="square" lIns="0" tIns="0" rIns="0" bIns="0" rtlCol="0"/>
              <a:lstStyle/>
              <a:p>
                <a:endParaRPr/>
              </a:p>
            </p:txBody>
          </p:sp>
          <p:sp>
            <p:nvSpPr>
              <p:cNvPr id="336" name="bk object 36">
                <a:extLst>
                  <a:ext uri="{FF2B5EF4-FFF2-40B4-BE49-F238E27FC236}">
                    <a16:creationId xmlns:a16="http://schemas.microsoft.com/office/drawing/2014/main" id="{10274E09-99F9-41F0-9FD2-7719219B815F}"/>
                  </a:ext>
                </a:extLst>
              </p:cNvPr>
              <p:cNvSpPr/>
              <p:nvPr/>
            </p:nvSpPr>
            <p:spPr>
              <a:xfrm>
                <a:off x="8471232" y="3944294"/>
                <a:ext cx="270000" cy="0"/>
              </a:xfrm>
              <a:custGeom>
                <a:avLst/>
                <a:gdLst/>
                <a:ahLst/>
                <a:cxnLst/>
                <a:rect l="l" t="t" r="r" b="b"/>
                <a:pathLst>
                  <a:path w="200659">
                    <a:moveTo>
                      <a:pt x="0" y="0"/>
                    </a:moveTo>
                    <a:lnTo>
                      <a:pt x="200405" y="0"/>
                    </a:lnTo>
                  </a:path>
                </a:pathLst>
              </a:custGeom>
              <a:ln w="6857">
                <a:solidFill>
                  <a:srgbClr val="F29FC5"/>
                </a:solidFill>
              </a:ln>
            </p:spPr>
            <p:txBody>
              <a:bodyPr wrap="square" lIns="0" tIns="0" rIns="0" bIns="0" rtlCol="0"/>
              <a:lstStyle/>
              <a:p>
                <a:endParaRPr/>
              </a:p>
            </p:txBody>
          </p:sp>
          <p:sp>
            <p:nvSpPr>
              <p:cNvPr id="346" name="bk object 46">
                <a:extLst>
                  <a:ext uri="{FF2B5EF4-FFF2-40B4-BE49-F238E27FC236}">
                    <a16:creationId xmlns:a16="http://schemas.microsoft.com/office/drawing/2014/main" id="{B879F4C5-C963-4D14-B058-08F9BA96B412}"/>
                  </a:ext>
                </a:extLst>
              </p:cNvPr>
              <p:cNvSpPr/>
              <p:nvPr/>
            </p:nvSpPr>
            <p:spPr>
              <a:xfrm>
                <a:off x="8471232" y="3935531"/>
                <a:ext cx="270000" cy="0"/>
              </a:xfrm>
              <a:custGeom>
                <a:avLst/>
                <a:gdLst/>
                <a:ahLst/>
                <a:cxnLst/>
                <a:rect l="l" t="t" r="r" b="b"/>
                <a:pathLst>
                  <a:path w="200659">
                    <a:moveTo>
                      <a:pt x="0" y="0"/>
                    </a:moveTo>
                    <a:lnTo>
                      <a:pt x="200405" y="0"/>
                    </a:lnTo>
                  </a:path>
                </a:pathLst>
              </a:custGeom>
              <a:ln w="10668">
                <a:solidFill>
                  <a:srgbClr val="89B8E3"/>
                </a:solidFill>
              </a:ln>
            </p:spPr>
            <p:txBody>
              <a:bodyPr wrap="square" lIns="0" tIns="0" rIns="0" bIns="0" rtlCol="0"/>
              <a:lstStyle/>
              <a:p>
                <a:endParaRPr/>
              </a:p>
            </p:txBody>
          </p:sp>
          <p:sp>
            <p:nvSpPr>
              <p:cNvPr id="357" name="bk object 57">
                <a:extLst>
                  <a:ext uri="{FF2B5EF4-FFF2-40B4-BE49-F238E27FC236}">
                    <a16:creationId xmlns:a16="http://schemas.microsoft.com/office/drawing/2014/main" id="{64CA9EF5-808F-428A-B38A-708DBCE12AD1}"/>
                  </a:ext>
                </a:extLst>
              </p:cNvPr>
              <p:cNvSpPr/>
              <p:nvPr/>
            </p:nvSpPr>
            <p:spPr>
              <a:xfrm>
                <a:off x="8471232" y="3796846"/>
                <a:ext cx="270000" cy="133350"/>
              </a:xfrm>
              <a:custGeom>
                <a:avLst/>
                <a:gdLst/>
                <a:ahLst/>
                <a:cxnLst/>
                <a:rect l="l" t="t" r="r" b="b"/>
                <a:pathLst>
                  <a:path w="200659" h="133350">
                    <a:moveTo>
                      <a:pt x="200405" y="0"/>
                    </a:moveTo>
                    <a:lnTo>
                      <a:pt x="0" y="0"/>
                    </a:lnTo>
                    <a:lnTo>
                      <a:pt x="0" y="133350"/>
                    </a:lnTo>
                    <a:lnTo>
                      <a:pt x="200405" y="133350"/>
                    </a:lnTo>
                    <a:lnTo>
                      <a:pt x="200405" y="0"/>
                    </a:lnTo>
                    <a:close/>
                  </a:path>
                </a:pathLst>
              </a:custGeom>
              <a:solidFill>
                <a:srgbClr val="FFE700"/>
              </a:solidFill>
            </p:spPr>
            <p:txBody>
              <a:bodyPr wrap="square" lIns="0" tIns="0" rIns="0" bIns="0" rtlCol="0"/>
              <a:lstStyle/>
              <a:p>
                <a:endParaRPr/>
              </a:p>
            </p:txBody>
          </p:sp>
          <p:sp>
            <p:nvSpPr>
              <p:cNvPr id="364" name="bk object 64">
                <a:extLst>
                  <a:ext uri="{FF2B5EF4-FFF2-40B4-BE49-F238E27FC236}">
                    <a16:creationId xmlns:a16="http://schemas.microsoft.com/office/drawing/2014/main" id="{C495C8CA-001B-4134-AA8D-891F1F899138}"/>
                  </a:ext>
                </a:extLst>
              </p:cNvPr>
              <p:cNvSpPr/>
              <p:nvPr/>
            </p:nvSpPr>
            <p:spPr>
              <a:xfrm>
                <a:off x="8471232" y="3784654"/>
                <a:ext cx="270000" cy="12700"/>
              </a:xfrm>
              <a:custGeom>
                <a:avLst/>
                <a:gdLst/>
                <a:ahLst/>
                <a:cxnLst/>
                <a:rect l="l" t="t" r="r" b="b"/>
                <a:pathLst>
                  <a:path w="200659" h="12700">
                    <a:moveTo>
                      <a:pt x="0" y="12192"/>
                    </a:moveTo>
                    <a:lnTo>
                      <a:pt x="200405" y="12192"/>
                    </a:lnTo>
                    <a:lnTo>
                      <a:pt x="200405" y="0"/>
                    </a:lnTo>
                    <a:lnTo>
                      <a:pt x="0" y="0"/>
                    </a:lnTo>
                    <a:lnTo>
                      <a:pt x="0" y="12192"/>
                    </a:lnTo>
                    <a:close/>
                  </a:path>
                </a:pathLst>
              </a:custGeom>
              <a:solidFill>
                <a:srgbClr val="ACD9DE"/>
              </a:solidFill>
            </p:spPr>
            <p:txBody>
              <a:bodyPr wrap="square" lIns="0" tIns="0" rIns="0" bIns="0" rtlCol="0"/>
              <a:lstStyle/>
              <a:p>
                <a:endParaRPr/>
              </a:p>
            </p:txBody>
          </p:sp>
          <p:sp>
            <p:nvSpPr>
              <p:cNvPr id="373" name="bk object 73">
                <a:extLst>
                  <a:ext uri="{FF2B5EF4-FFF2-40B4-BE49-F238E27FC236}">
                    <a16:creationId xmlns:a16="http://schemas.microsoft.com/office/drawing/2014/main" id="{FF31B805-C167-4F0B-94E4-61B05280087D}"/>
                  </a:ext>
                </a:extLst>
              </p:cNvPr>
              <p:cNvSpPr/>
              <p:nvPr/>
            </p:nvSpPr>
            <p:spPr>
              <a:xfrm>
                <a:off x="8471232" y="3692452"/>
                <a:ext cx="270000" cy="92710"/>
              </a:xfrm>
              <a:custGeom>
                <a:avLst/>
                <a:gdLst/>
                <a:ahLst/>
                <a:cxnLst/>
                <a:rect l="l" t="t" r="r" b="b"/>
                <a:pathLst>
                  <a:path w="200659" h="92710">
                    <a:moveTo>
                      <a:pt x="200405" y="0"/>
                    </a:moveTo>
                    <a:lnTo>
                      <a:pt x="0" y="0"/>
                    </a:lnTo>
                    <a:lnTo>
                      <a:pt x="0" y="92201"/>
                    </a:lnTo>
                    <a:lnTo>
                      <a:pt x="200405" y="92201"/>
                    </a:lnTo>
                    <a:lnTo>
                      <a:pt x="200405" y="0"/>
                    </a:lnTo>
                    <a:close/>
                  </a:path>
                </a:pathLst>
              </a:custGeom>
              <a:solidFill>
                <a:srgbClr val="FBC78C"/>
              </a:solidFill>
            </p:spPr>
            <p:txBody>
              <a:bodyPr wrap="square" lIns="0" tIns="0" rIns="0" bIns="0" rtlCol="0"/>
              <a:lstStyle/>
              <a:p>
                <a:endParaRPr/>
              </a:p>
            </p:txBody>
          </p:sp>
          <p:sp>
            <p:nvSpPr>
              <p:cNvPr id="381" name="bk object 81">
                <a:extLst>
                  <a:ext uri="{FF2B5EF4-FFF2-40B4-BE49-F238E27FC236}">
                    <a16:creationId xmlns:a16="http://schemas.microsoft.com/office/drawing/2014/main" id="{B9D7CD5A-745B-4D79-B4ED-5F9AA2B27A8C}"/>
                  </a:ext>
                </a:extLst>
              </p:cNvPr>
              <p:cNvSpPr/>
              <p:nvPr/>
            </p:nvSpPr>
            <p:spPr>
              <a:xfrm>
                <a:off x="8471232" y="3547672"/>
                <a:ext cx="270000" cy="144780"/>
              </a:xfrm>
              <a:custGeom>
                <a:avLst/>
                <a:gdLst/>
                <a:ahLst/>
                <a:cxnLst/>
                <a:rect l="l" t="t" r="r" b="b"/>
                <a:pathLst>
                  <a:path w="200659" h="144780">
                    <a:moveTo>
                      <a:pt x="200405" y="0"/>
                    </a:moveTo>
                    <a:lnTo>
                      <a:pt x="0" y="0"/>
                    </a:lnTo>
                    <a:lnTo>
                      <a:pt x="0" y="144779"/>
                    </a:lnTo>
                    <a:lnTo>
                      <a:pt x="200405" y="144779"/>
                    </a:lnTo>
                    <a:lnTo>
                      <a:pt x="200405" y="0"/>
                    </a:lnTo>
                    <a:close/>
                  </a:path>
                </a:pathLst>
              </a:custGeom>
              <a:solidFill>
                <a:srgbClr val="007BC4"/>
              </a:solidFill>
            </p:spPr>
            <p:txBody>
              <a:bodyPr wrap="square" lIns="0" tIns="0" rIns="0" bIns="0" rtlCol="0"/>
              <a:lstStyle/>
              <a:p>
                <a:endParaRPr/>
              </a:p>
            </p:txBody>
          </p:sp>
          <p:sp>
            <p:nvSpPr>
              <p:cNvPr id="389" name="bk object 89">
                <a:extLst>
                  <a:ext uri="{FF2B5EF4-FFF2-40B4-BE49-F238E27FC236}">
                    <a16:creationId xmlns:a16="http://schemas.microsoft.com/office/drawing/2014/main" id="{6A2B90B1-0988-405E-8D35-D65C1F62A558}"/>
                  </a:ext>
                </a:extLst>
              </p:cNvPr>
              <p:cNvSpPr/>
              <p:nvPr/>
            </p:nvSpPr>
            <p:spPr>
              <a:xfrm>
                <a:off x="8471232" y="3531670"/>
                <a:ext cx="270000" cy="16510"/>
              </a:xfrm>
              <a:custGeom>
                <a:avLst/>
                <a:gdLst/>
                <a:ahLst/>
                <a:cxnLst/>
                <a:rect l="l" t="t" r="r" b="b"/>
                <a:pathLst>
                  <a:path w="200659" h="16510">
                    <a:moveTo>
                      <a:pt x="0" y="16001"/>
                    </a:moveTo>
                    <a:lnTo>
                      <a:pt x="200405" y="16001"/>
                    </a:lnTo>
                    <a:lnTo>
                      <a:pt x="200405" y="0"/>
                    </a:lnTo>
                    <a:lnTo>
                      <a:pt x="0" y="0"/>
                    </a:lnTo>
                    <a:lnTo>
                      <a:pt x="0" y="16001"/>
                    </a:lnTo>
                    <a:close/>
                  </a:path>
                </a:pathLst>
              </a:custGeom>
              <a:solidFill>
                <a:srgbClr val="CDDF9B"/>
              </a:solidFill>
            </p:spPr>
            <p:txBody>
              <a:bodyPr wrap="square" lIns="0" tIns="0" rIns="0" bIns="0" rtlCol="0"/>
              <a:lstStyle/>
              <a:p>
                <a:endParaRPr/>
              </a:p>
            </p:txBody>
          </p:sp>
          <p:sp>
            <p:nvSpPr>
              <p:cNvPr id="395" name="bk object 95">
                <a:extLst>
                  <a:ext uri="{FF2B5EF4-FFF2-40B4-BE49-F238E27FC236}">
                    <a16:creationId xmlns:a16="http://schemas.microsoft.com/office/drawing/2014/main" id="{12E33B92-2E63-4A2C-B8FF-2B5416AFAB19}"/>
                  </a:ext>
                </a:extLst>
              </p:cNvPr>
              <p:cNvSpPr/>
              <p:nvPr/>
            </p:nvSpPr>
            <p:spPr>
              <a:xfrm>
                <a:off x="8471232" y="3379270"/>
                <a:ext cx="270000" cy="152400"/>
              </a:xfrm>
              <a:custGeom>
                <a:avLst/>
                <a:gdLst/>
                <a:ahLst/>
                <a:cxnLst/>
                <a:rect l="l" t="t" r="r" b="b"/>
                <a:pathLst>
                  <a:path w="200659" h="152400">
                    <a:moveTo>
                      <a:pt x="200405" y="0"/>
                    </a:moveTo>
                    <a:lnTo>
                      <a:pt x="0" y="0"/>
                    </a:lnTo>
                    <a:lnTo>
                      <a:pt x="0" y="152400"/>
                    </a:lnTo>
                    <a:lnTo>
                      <a:pt x="200405" y="152400"/>
                    </a:lnTo>
                    <a:lnTo>
                      <a:pt x="200405" y="0"/>
                    </a:lnTo>
                    <a:close/>
                  </a:path>
                </a:pathLst>
              </a:custGeom>
              <a:solidFill>
                <a:srgbClr val="E6007E"/>
              </a:solidFill>
            </p:spPr>
            <p:txBody>
              <a:bodyPr wrap="square" lIns="0" tIns="0" rIns="0" bIns="0" rtlCol="0"/>
              <a:lstStyle/>
              <a:p>
                <a:endParaRPr/>
              </a:p>
            </p:txBody>
          </p:sp>
          <p:sp>
            <p:nvSpPr>
              <p:cNvPr id="403" name="bk object 103">
                <a:extLst>
                  <a:ext uri="{FF2B5EF4-FFF2-40B4-BE49-F238E27FC236}">
                    <a16:creationId xmlns:a16="http://schemas.microsoft.com/office/drawing/2014/main" id="{AE91FC67-18FE-42BC-98EB-49F7A87D423B}"/>
                  </a:ext>
                </a:extLst>
              </p:cNvPr>
              <p:cNvSpPr/>
              <p:nvPr/>
            </p:nvSpPr>
            <p:spPr>
              <a:xfrm>
                <a:off x="8471232" y="3114094"/>
                <a:ext cx="270000" cy="265430"/>
              </a:xfrm>
              <a:custGeom>
                <a:avLst/>
                <a:gdLst/>
                <a:ahLst/>
                <a:cxnLst/>
                <a:rect l="l" t="t" r="r" b="b"/>
                <a:pathLst>
                  <a:path w="200659" h="265430">
                    <a:moveTo>
                      <a:pt x="200405" y="0"/>
                    </a:moveTo>
                    <a:lnTo>
                      <a:pt x="0" y="0"/>
                    </a:lnTo>
                    <a:lnTo>
                      <a:pt x="0" y="265175"/>
                    </a:lnTo>
                    <a:lnTo>
                      <a:pt x="200405" y="265175"/>
                    </a:lnTo>
                    <a:lnTo>
                      <a:pt x="200405" y="0"/>
                    </a:lnTo>
                    <a:close/>
                  </a:path>
                </a:pathLst>
              </a:custGeom>
              <a:solidFill>
                <a:srgbClr val="F28C00"/>
              </a:solidFill>
            </p:spPr>
            <p:txBody>
              <a:bodyPr wrap="square" lIns="0" tIns="0" rIns="0" bIns="0" rtlCol="0"/>
              <a:lstStyle/>
              <a:p>
                <a:endParaRPr/>
              </a:p>
            </p:txBody>
          </p:sp>
          <p:sp>
            <p:nvSpPr>
              <p:cNvPr id="404" name="bk object 104">
                <a:extLst>
                  <a:ext uri="{FF2B5EF4-FFF2-40B4-BE49-F238E27FC236}">
                    <a16:creationId xmlns:a16="http://schemas.microsoft.com/office/drawing/2014/main" id="{E286B723-550B-4565-82C1-B488EEA2E113}"/>
                  </a:ext>
                </a:extLst>
              </p:cNvPr>
              <p:cNvSpPr/>
              <p:nvPr/>
            </p:nvSpPr>
            <p:spPr>
              <a:xfrm>
                <a:off x="8471232" y="3113726"/>
                <a:ext cx="270000" cy="0"/>
              </a:xfrm>
              <a:custGeom>
                <a:avLst/>
                <a:gdLst/>
                <a:ahLst/>
                <a:cxnLst/>
                <a:rect l="l" t="t" r="r" b="b"/>
                <a:pathLst>
                  <a:path w="200659">
                    <a:moveTo>
                      <a:pt x="0" y="0"/>
                    </a:moveTo>
                    <a:lnTo>
                      <a:pt x="200418" y="0"/>
                    </a:lnTo>
                  </a:path>
                </a:pathLst>
              </a:custGeom>
              <a:ln w="3175">
                <a:solidFill>
                  <a:srgbClr val="567314"/>
                </a:solidFill>
              </a:ln>
            </p:spPr>
            <p:txBody>
              <a:bodyPr wrap="square" lIns="0" tIns="0" rIns="0" bIns="0" rtlCol="0"/>
              <a:lstStyle/>
              <a:p>
                <a:endParaRPr/>
              </a:p>
            </p:txBody>
          </p:sp>
          <p:sp>
            <p:nvSpPr>
              <p:cNvPr id="410" name="bk object 110">
                <a:extLst>
                  <a:ext uri="{FF2B5EF4-FFF2-40B4-BE49-F238E27FC236}">
                    <a16:creationId xmlns:a16="http://schemas.microsoft.com/office/drawing/2014/main" id="{EBE07145-77CA-4987-ACEE-0FC8B97B54EF}"/>
                  </a:ext>
                </a:extLst>
              </p:cNvPr>
              <p:cNvSpPr/>
              <p:nvPr/>
            </p:nvSpPr>
            <p:spPr>
              <a:xfrm>
                <a:off x="8471232" y="2826820"/>
                <a:ext cx="270000" cy="287020"/>
              </a:xfrm>
              <a:custGeom>
                <a:avLst/>
                <a:gdLst/>
                <a:ahLst/>
                <a:cxnLst/>
                <a:rect l="l" t="t" r="r" b="b"/>
                <a:pathLst>
                  <a:path w="200659" h="287019">
                    <a:moveTo>
                      <a:pt x="200405" y="0"/>
                    </a:moveTo>
                    <a:lnTo>
                      <a:pt x="0" y="0"/>
                    </a:lnTo>
                    <a:lnTo>
                      <a:pt x="0" y="286511"/>
                    </a:lnTo>
                    <a:lnTo>
                      <a:pt x="200405" y="286511"/>
                    </a:lnTo>
                    <a:lnTo>
                      <a:pt x="200405" y="0"/>
                    </a:lnTo>
                    <a:close/>
                  </a:path>
                </a:pathLst>
              </a:custGeom>
              <a:solidFill>
                <a:srgbClr val="8FBF21"/>
              </a:solidFill>
            </p:spPr>
            <p:txBody>
              <a:bodyPr wrap="square" lIns="0" tIns="0" rIns="0" bIns="0" rtlCol="0"/>
              <a:lstStyle/>
              <a:p>
                <a:endParaRPr/>
              </a:p>
            </p:txBody>
          </p:sp>
          <p:sp>
            <p:nvSpPr>
              <p:cNvPr id="417" name="bk object 117">
                <a:extLst>
                  <a:ext uri="{FF2B5EF4-FFF2-40B4-BE49-F238E27FC236}">
                    <a16:creationId xmlns:a16="http://schemas.microsoft.com/office/drawing/2014/main" id="{E99A6349-E577-4D64-BB60-84083792DB5F}"/>
                  </a:ext>
                </a:extLst>
              </p:cNvPr>
              <p:cNvSpPr/>
              <p:nvPr/>
            </p:nvSpPr>
            <p:spPr>
              <a:xfrm>
                <a:off x="8471232" y="2416102"/>
                <a:ext cx="270000" cy="410845"/>
              </a:xfrm>
              <a:custGeom>
                <a:avLst/>
                <a:gdLst/>
                <a:ahLst/>
                <a:cxnLst/>
                <a:rect l="l" t="t" r="r" b="b"/>
                <a:pathLst>
                  <a:path w="200659" h="410844">
                    <a:moveTo>
                      <a:pt x="200405" y="0"/>
                    </a:moveTo>
                    <a:lnTo>
                      <a:pt x="0" y="0"/>
                    </a:lnTo>
                    <a:lnTo>
                      <a:pt x="0" y="410718"/>
                    </a:lnTo>
                    <a:lnTo>
                      <a:pt x="200405" y="410718"/>
                    </a:lnTo>
                    <a:lnTo>
                      <a:pt x="200405" y="0"/>
                    </a:lnTo>
                    <a:close/>
                  </a:path>
                </a:pathLst>
              </a:custGeom>
              <a:solidFill>
                <a:srgbClr val="009FE3"/>
              </a:solidFill>
            </p:spPr>
            <p:txBody>
              <a:bodyPr wrap="square" lIns="0" tIns="0" rIns="0" bIns="0" rtlCol="0"/>
              <a:lstStyle/>
              <a:p>
                <a:endParaRPr/>
              </a:p>
            </p:txBody>
          </p:sp>
          <p:sp>
            <p:nvSpPr>
              <p:cNvPr id="425" name="bk object 125">
                <a:extLst>
                  <a:ext uri="{FF2B5EF4-FFF2-40B4-BE49-F238E27FC236}">
                    <a16:creationId xmlns:a16="http://schemas.microsoft.com/office/drawing/2014/main" id="{DF602541-48A8-404A-B036-50E5BCA54BC8}"/>
                  </a:ext>
                </a:extLst>
              </p:cNvPr>
              <p:cNvSpPr/>
              <p:nvPr/>
            </p:nvSpPr>
            <p:spPr>
              <a:xfrm>
                <a:off x="8471232" y="2192074"/>
                <a:ext cx="270000" cy="224154"/>
              </a:xfrm>
              <a:custGeom>
                <a:avLst/>
                <a:gdLst/>
                <a:ahLst/>
                <a:cxnLst/>
                <a:rect l="l" t="t" r="r" b="b"/>
                <a:pathLst>
                  <a:path w="200659" h="224155">
                    <a:moveTo>
                      <a:pt x="200405" y="0"/>
                    </a:moveTo>
                    <a:lnTo>
                      <a:pt x="0" y="0"/>
                    </a:lnTo>
                    <a:lnTo>
                      <a:pt x="0" y="224027"/>
                    </a:lnTo>
                    <a:lnTo>
                      <a:pt x="200405" y="224027"/>
                    </a:lnTo>
                    <a:lnTo>
                      <a:pt x="200405" y="0"/>
                    </a:lnTo>
                    <a:close/>
                  </a:path>
                </a:pathLst>
              </a:custGeom>
              <a:solidFill>
                <a:srgbClr val="3FA535"/>
              </a:solidFill>
            </p:spPr>
            <p:txBody>
              <a:bodyPr wrap="square" lIns="0" tIns="0" rIns="0" bIns="0" rtlCol="0"/>
              <a:lstStyle/>
              <a:p>
                <a:endParaRPr/>
              </a:p>
            </p:txBody>
          </p:sp>
        </p:grpSp>
        <p:grpSp>
          <p:nvGrpSpPr>
            <p:cNvPr id="475" name="Group 474">
              <a:extLst>
                <a:ext uri="{FF2B5EF4-FFF2-40B4-BE49-F238E27FC236}">
                  <a16:creationId xmlns:a16="http://schemas.microsoft.com/office/drawing/2014/main" id="{7FE52436-6434-4E62-8B1D-1D082E1672E3}"/>
                </a:ext>
              </a:extLst>
            </p:cNvPr>
            <p:cNvGrpSpPr/>
            <p:nvPr/>
          </p:nvGrpSpPr>
          <p:grpSpPr>
            <a:xfrm>
              <a:off x="2790000" y="3902002"/>
              <a:ext cx="270000" cy="55626"/>
              <a:chOff x="2853972" y="3902002"/>
              <a:chExt cx="270000" cy="55626"/>
            </a:xfrm>
          </p:grpSpPr>
          <p:sp>
            <p:nvSpPr>
              <p:cNvPr id="316" name="bk object 16">
                <a:extLst>
                  <a:ext uri="{FF2B5EF4-FFF2-40B4-BE49-F238E27FC236}">
                    <a16:creationId xmlns:a16="http://schemas.microsoft.com/office/drawing/2014/main" id="{CDB17C75-645A-4EBD-8BFA-A575763BC2ED}"/>
                  </a:ext>
                </a:extLst>
              </p:cNvPr>
              <p:cNvSpPr/>
              <p:nvPr/>
            </p:nvSpPr>
            <p:spPr>
              <a:xfrm>
                <a:off x="2853972" y="3957628"/>
                <a:ext cx="270000" cy="0"/>
              </a:xfrm>
              <a:custGeom>
                <a:avLst/>
                <a:gdLst/>
                <a:ahLst/>
                <a:cxnLst/>
                <a:rect l="l" t="t" r="r" b="b"/>
                <a:pathLst>
                  <a:path w="201294">
                    <a:moveTo>
                      <a:pt x="0" y="0"/>
                    </a:moveTo>
                    <a:lnTo>
                      <a:pt x="201168" y="0"/>
                    </a:lnTo>
                  </a:path>
                </a:pathLst>
              </a:custGeom>
              <a:ln w="3175">
                <a:solidFill>
                  <a:srgbClr val="DD052B"/>
                </a:solidFill>
              </a:ln>
            </p:spPr>
            <p:txBody>
              <a:bodyPr wrap="square" lIns="0" tIns="0" rIns="0" bIns="0" rtlCol="0"/>
              <a:lstStyle/>
              <a:p>
                <a:endParaRPr/>
              </a:p>
            </p:txBody>
          </p:sp>
          <p:sp>
            <p:nvSpPr>
              <p:cNvPr id="327" name="bk object 27">
                <a:extLst>
                  <a:ext uri="{FF2B5EF4-FFF2-40B4-BE49-F238E27FC236}">
                    <a16:creationId xmlns:a16="http://schemas.microsoft.com/office/drawing/2014/main" id="{570DDF0C-B8A2-4EFC-9272-8C8D9F626834}"/>
                  </a:ext>
                </a:extLst>
              </p:cNvPr>
              <p:cNvSpPr/>
              <p:nvPr/>
            </p:nvSpPr>
            <p:spPr>
              <a:xfrm>
                <a:off x="2853972" y="3954962"/>
                <a:ext cx="270000" cy="0"/>
              </a:xfrm>
              <a:custGeom>
                <a:avLst/>
                <a:gdLst/>
                <a:ahLst/>
                <a:cxnLst/>
                <a:rect l="l" t="t" r="r" b="b"/>
                <a:pathLst>
                  <a:path w="201294">
                    <a:moveTo>
                      <a:pt x="0" y="0"/>
                    </a:moveTo>
                    <a:lnTo>
                      <a:pt x="201168" y="0"/>
                    </a:lnTo>
                  </a:path>
                </a:pathLst>
              </a:custGeom>
              <a:ln w="3175">
                <a:solidFill>
                  <a:srgbClr val="F29FC5"/>
                </a:solidFill>
              </a:ln>
            </p:spPr>
            <p:txBody>
              <a:bodyPr wrap="square" lIns="0" tIns="0" rIns="0" bIns="0" rtlCol="0"/>
              <a:lstStyle/>
              <a:p>
                <a:endParaRPr/>
              </a:p>
            </p:txBody>
          </p:sp>
          <p:sp>
            <p:nvSpPr>
              <p:cNvPr id="337" name="bk object 37">
                <a:extLst>
                  <a:ext uri="{FF2B5EF4-FFF2-40B4-BE49-F238E27FC236}">
                    <a16:creationId xmlns:a16="http://schemas.microsoft.com/office/drawing/2014/main" id="{3955D499-950A-4C83-9CDD-93A05A651454}"/>
                  </a:ext>
                </a:extLst>
              </p:cNvPr>
              <p:cNvSpPr/>
              <p:nvPr/>
            </p:nvSpPr>
            <p:spPr>
              <a:xfrm>
                <a:off x="2853972" y="3953444"/>
                <a:ext cx="270000" cy="0"/>
              </a:xfrm>
              <a:custGeom>
                <a:avLst/>
                <a:gdLst/>
                <a:ahLst/>
                <a:cxnLst/>
                <a:rect l="l" t="t" r="r" b="b"/>
                <a:pathLst>
                  <a:path w="201294">
                    <a:moveTo>
                      <a:pt x="0" y="0"/>
                    </a:moveTo>
                    <a:lnTo>
                      <a:pt x="201168" y="0"/>
                    </a:lnTo>
                  </a:path>
                </a:pathLst>
              </a:custGeom>
              <a:ln w="3175">
                <a:solidFill>
                  <a:srgbClr val="89B8E3"/>
                </a:solidFill>
              </a:ln>
            </p:spPr>
            <p:txBody>
              <a:bodyPr wrap="square" lIns="0" tIns="0" rIns="0" bIns="0" rtlCol="0"/>
              <a:lstStyle/>
              <a:p>
                <a:endParaRPr/>
              </a:p>
            </p:txBody>
          </p:sp>
          <p:sp>
            <p:nvSpPr>
              <p:cNvPr id="348" name="bk object 48">
                <a:extLst>
                  <a:ext uri="{FF2B5EF4-FFF2-40B4-BE49-F238E27FC236}">
                    <a16:creationId xmlns:a16="http://schemas.microsoft.com/office/drawing/2014/main" id="{B833D682-82E5-472C-87CB-5F9F04568E41}"/>
                  </a:ext>
                </a:extLst>
              </p:cNvPr>
              <p:cNvSpPr/>
              <p:nvPr/>
            </p:nvSpPr>
            <p:spPr>
              <a:xfrm>
                <a:off x="2853972" y="3935150"/>
                <a:ext cx="270000" cy="0"/>
              </a:xfrm>
              <a:custGeom>
                <a:avLst/>
                <a:gdLst/>
                <a:ahLst/>
                <a:cxnLst/>
                <a:rect l="l" t="t" r="r" b="b"/>
                <a:pathLst>
                  <a:path w="201294">
                    <a:moveTo>
                      <a:pt x="0" y="0"/>
                    </a:moveTo>
                    <a:lnTo>
                      <a:pt x="201168" y="0"/>
                    </a:lnTo>
                  </a:path>
                </a:pathLst>
              </a:custGeom>
              <a:ln w="37338">
                <a:solidFill>
                  <a:srgbClr val="FFE700"/>
                </a:solidFill>
              </a:ln>
            </p:spPr>
            <p:txBody>
              <a:bodyPr wrap="square" lIns="0" tIns="0" rIns="0" bIns="0" rtlCol="0"/>
              <a:lstStyle/>
              <a:p>
                <a:endParaRPr/>
              </a:p>
            </p:txBody>
          </p:sp>
          <p:sp>
            <p:nvSpPr>
              <p:cNvPr id="366" name="bk object 66">
                <a:extLst>
                  <a:ext uri="{FF2B5EF4-FFF2-40B4-BE49-F238E27FC236}">
                    <a16:creationId xmlns:a16="http://schemas.microsoft.com/office/drawing/2014/main" id="{90942230-1B2A-443F-B241-7016327FC786}"/>
                  </a:ext>
                </a:extLst>
              </p:cNvPr>
              <p:cNvSpPr/>
              <p:nvPr/>
            </p:nvSpPr>
            <p:spPr>
              <a:xfrm>
                <a:off x="2853972" y="3916100"/>
                <a:ext cx="270000" cy="0"/>
              </a:xfrm>
              <a:custGeom>
                <a:avLst/>
                <a:gdLst/>
                <a:ahLst/>
                <a:cxnLst/>
                <a:rect l="l" t="t" r="r" b="b"/>
                <a:pathLst>
                  <a:path w="201294">
                    <a:moveTo>
                      <a:pt x="0" y="0"/>
                    </a:moveTo>
                    <a:lnTo>
                      <a:pt x="201168" y="0"/>
                    </a:lnTo>
                  </a:path>
                </a:pathLst>
              </a:custGeom>
              <a:ln w="3175">
                <a:solidFill>
                  <a:srgbClr val="FBC78C"/>
                </a:solidFill>
              </a:ln>
            </p:spPr>
            <p:txBody>
              <a:bodyPr wrap="square" lIns="0" tIns="0" rIns="0" bIns="0" rtlCol="0"/>
              <a:lstStyle/>
              <a:p>
                <a:endParaRPr/>
              </a:p>
            </p:txBody>
          </p:sp>
          <p:sp>
            <p:nvSpPr>
              <p:cNvPr id="374" name="bk object 74">
                <a:extLst>
                  <a:ext uri="{FF2B5EF4-FFF2-40B4-BE49-F238E27FC236}">
                    <a16:creationId xmlns:a16="http://schemas.microsoft.com/office/drawing/2014/main" id="{5261C253-10BD-4909-B5EE-11BD4DC9451C}"/>
                  </a:ext>
                </a:extLst>
              </p:cNvPr>
              <p:cNvSpPr/>
              <p:nvPr/>
            </p:nvSpPr>
            <p:spPr>
              <a:xfrm>
                <a:off x="2853972" y="3915344"/>
                <a:ext cx="270000" cy="0"/>
              </a:xfrm>
              <a:custGeom>
                <a:avLst/>
                <a:gdLst/>
                <a:ahLst/>
                <a:cxnLst/>
                <a:rect l="l" t="t" r="r" b="b"/>
                <a:pathLst>
                  <a:path w="201294">
                    <a:moveTo>
                      <a:pt x="0" y="0"/>
                    </a:moveTo>
                    <a:lnTo>
                      <a:pt x="201168" y="0"/>
                    </a:lnTo>
                  </a:path>
                </a:pathLst>
              </a:custGeom>
              <a:ln w="3175">
                <a:solidFill>
                  <a:srgbClr val="007BC4"/>
                </a:solidFill>
              </a:ln>
            </p:spPr>
            <p:txBody>
              <a:bodyPr wrap="square" lIns="0" tIns="0" rIns="0" bIns="0" rtlCol="0"/>
              <a:lstStyle/>
              <a:p>
                <a:endParaRPr/>
              </a:p>
            </p:txBody>
          </p:sp>
          <p:sp>
            <p:nvSpPr>
              <p:cNvPr id="382" name="bk object 82">
                <a:extLst>
                  <a:ext uri="{FF2B5EF4-FFF2-40B4-BE49-F238E27FC236}">
                    <a16:creationId xmlns:a16="http://schemas.microsoft.com/office/drawing/2014/main" id="{9CCAB5EF-0F58-44F5-A1CA-E2661DE7AA8D}"/>
                  </a:ext>
                </a:extLst>
              </p:cNvPr>
              <p:cNvSpPr/>
              <p:nvPr/>
            </p:nvSpPr>
            <p:spPr>
              <a:xfrm>
                <a:off x="2853972" y="3915344"/>
                <a:ext cx="270000" cy="0"/>
              </a:xfrm>
              <a:custGeom>
                <a:avLst/>
                <a:gdLst/>
                <a:ahLst/>
                <a:cxnLst/>
                <a:rect l="l" t="t" r="r" b="b"/>
                <a:pathLst>
                  <a:path w="201294">
                    <a:moveTo>
                      <a:pt x="0" y="0"/>
                    </a:moveTo>
                    <a:lnTo>
                      <a:pt x="201168" y="0"/>
                    </a:lnTo>
                  </a:path>
                </a:pathLst>
              </a:custGeom>
              <a:ln w="3175">
                <a:solidFill>
                  <a:srgbClr val="CDDF9B"/>
                </a:solidFill>
              </a:ln>
            </p:spPr>
            <p:txBody>
              <a:bodyPr wrap="square" lIns="0" tIns="0" rIns="0" bIns="0" rtlCol="0"/>
              <a:lstStyle/>
              <a:p>
                <a:endParaRPr/>
              </a:p>
            </p:txBody>
          </p:sp>
          <p:sp>
            <p:nvSpPr>
              <p:cNvPr id="397" name="bk object 97">
                <a:extLst>
                  <a:ext uri="{FF2B5EF4-FFF2-40B4-BE49-F238E27FC236}">
                    <a16:creationId xmlns:a16="http://schemas.microsoft.com/office/drawing/2014/main" id="{1D37375F-7CF8-46DF-A2AC-07AF22E4BF10}"/>
                  </a:ext>
                </a:extLst>
              </p:cNvPr>
              <p:cNvSpPr/>
              <p:nvPr/>
            </p:nvSpPr>
            <p:spPr>
              <a:xfrm>
                <a:off x="2853972" y="3913432"/>
                <a:ext cx="270000" cy="0"/>
              </a:xfrm>
              <a:custGeom>
                <a:avLst/>
                <a:gdLst/>
                <a:ahLst/>
                <a:cxnLst/>
                <a:rect l="l" t="t" r="r" b="b"/>
                <a:pathLst>
                  <a:path w="201294">
                    <a:moveTo>
                      <a:pt x="0" y="0"/>
                    </a:moveTo>
                    <a:lnTo>
                      <a:pt x="201168" y="0"/>
                    </a:lnTo>
                  </a:path>
                </a:pathLst>
              </a:custGeom>
              <a:ln w="4572">
                <a:solidFill>
                  <a:srgbClr val="F28C00"/>
                </a:solidFill>
              </a:ln>
            </p:spPr>
            <p:txBody>
              <a:bodyPr wrap="square" lIns="0" tIns="0" rIns="0" bIns="0" rtlCol="0"/>
              <a:lstStyle/>
              <a:p>
                <a:endParaRPr/>
              </a:p>
            </p:txBody>
          </p:sp>
          <p:sp>
            <p:nvSpPr>
              <p:cNvPr id="411" name="bk object 111">
                <a:extLst>
                  <a:ext uri="{FF2B5EF4-FFF2-40B4-BE49-F238E27FC236}">
                    <a16:creationId xmlns:a16="http://schemas.microsoft.com/office/drawing/2014/main" id="{0F38690E-CF86-4AF0-94D7-ABD3544E94DC}"/>
                  </a:ext>
                </a:extLst>
              </p:cNvPr>
              <p:cNvSpPr/>
              <p:nvPr/>
            </p:nvSpPr>
            <p:spPr>
              <a:xfrm>
                <a:off x="2853972" y="3910765"/>
                <a:ext cx="270000" cy="0"/>
              </a:xfrm>
              <a:custGeom>
                <a:avLst/>
                <a:gdLst/>
                <a:ahLst/>
                <a:cxnLst/>
                <a:rect l="l" t="t" r="r" b="b"/>
                <a:pathLst>
                  <a:path w="201294">
                    <a:moveTo>
                      <a:pt x="0" y="0"/>
                    </a:moveTo>
                    <a:lnTo>
                      <a:pt x="201168" y="0"/>
                    </a:lnTo>
                  </a:path>
                </a:pathLst>
              </a:custGeom>
              <a:ln w="3175">
                <a:solidFill>
                  <a:srgbClr val="009FE3"/>
                </a:solidFill>
              </a:ln>
            </p:spPr>
            <p:txBody>
              <a:bodyPr wrap="square" lIns="0" tIns="0" rIns="0" bIns="0" rtlCol="0"/>
              <a:lstStyle/>
              <a:p>
                <a:endParaRPr/>
              </a:p>
            </p:txBody>
          </p:sp>
          <p:sp>
            <p:nvSpPr>
              <p:cNvPr id="419" name="bk object 119">
                <a:extLst>
                  <a:ext uri="{FF2B5EF4-FFF2-40B4-BE49-F238E27FC236}">
                    <a16:creationId xmlns:a16="http://schemas.microsoft.com/office/drawing/2014/main" id="{E46E659D-2F50-439A-8B42-031AA30CBE90}"/>
                  </a:ext>
                </a:extLst>
              </p:cNvPr>
              <p:cNvSpPr/>
              <p:nvPr/>
            </p:nvSpPr>
            <p:spPr>
              <a:xfrm>
                <a:off x="2853972" y="3906956"/>
                <a:ext cx="270000" cy="0"/>
              </a:xfrm>
              <a:custGeom>
                <a:avLst/>
                <a:gdLst/>
                <a:ahLst/>
                <a:cxnLst/>
                <a:rect l="l" t="t" r="r" b="b"/>
                <a:pathLst>
                  <a:path w="201294">
                    <a:moveTo>
                      <a:pt x="0" y="0"/>
                    </a:moveTo>
                    <a:lnTo>
                      <a:pt x="201168" y="0"/>
                    </a:lnTo>
                  </a:path>
                </a:pathLst>
              </a:custGeom>
              <a:ln w="8381">
                <a:solidFill>
                  <a:srgbClr val="3FA535"/>
                </a:solidFill>
              </a:ln>
            </p:spPr>
            <p:txBody>
              <a:bodyPr wrap="square" lIns="0" tIns="0" rIns="0" bIns="0" rtlCol="0"/>
              <a:lstStyle/>
              <a:p>
                <a:endParaRPr/>
              </a:p>
            </p:txBody>
          </p:sp>
          <p:sp>
            <p:nvSpPr>
              <p:cNvPr id="426" name="bk object 126">
                <a:extLst>
                  <a:ext uri="{FF2B5EF4-FFF2-40B4-BE49-F238E27FC236}">
                    <a16:creationId xmlns:a16="http://schemas.microsoft.com/office/drawing/2014/main" id="{CA9DEDD0-A116-4AA8-8486-1B18F8FC2F60}"/>
                  </a:ext>
                </a:extLst>
              </p:cNvPr>
              <p:cNvSpPr/>
              <p:nvPr/>
            </p:nvSpPr>
            <p:spPr>
              <a:xfrm>
                <a:off x="2853972" y="3902002"/>
                <a:ext cx="270000" cy="0"/>
              </a:xfrm>
              <a:custGeom>
                <a:avLst/>
                <a:gdLst/>
                <a:ahLst/>
                <a:cxnLst/>
                <a:rect l="l" t="t" r="r" b="b"/>
                <a:pathLst>
                  <a:path w="201294">
                    <a:moveTo>
                      <a:pt x="0" y="0"/>
                    </a:moveTo>
                    <a:lnTo>
                      <a:pt x="201168" y="0"/>
                    </a:lnTo>
                  </a:path>
                </a:pathLst>
              </a:custGeom>
              <a:ln w="3175">
                <a:solidFill>
                  <a:srgbClr val="1CB2BB"/>
                </a:solidFill>
              </a:ln>
            </p:spPr>
            <p:txBody>
              <a:bodyPr wrap="square" lIns="0" tIns="0" rIns="0" bIns="0" rtlCol="0"/>
              <a:lstStyle/>
              <a:p>
                <a:endParaRPr/>
              </a:p>
            </p:txBody>
          </p:sp>
        </p:grpSp>
        <p:grpSp>
          <p:nvGrpSpPr>
            <p:cNvPr id="476" name="Group 475">
              <a:extLst>
                <a:ext uri="{FF2B5EF4-FFF2-40B4-BE49-F238E27FC236}">
                  <a16:creationId xmlns:a16="http://schemas.microsoft.com/office/drawing/2014/main" id="{1563EB7A-385E-47E4-B403-C04D8BCF7D61}"/>
                </a:ext>
              </a:extLst>
            </p:cNvPr>
            <p:cNvGrpSpPr/>
            <p:nvPr/>
          </p:nvGrpSpPr>
          <p:grpSpPr>
            <a:xfrm>
              <a:off x="3420000" y="3765223"/>
              <a:ext cx="270000" cy="192405"/>
              <a:chOff x="3487316" y="3765223"/>
              <a:chExt cx="270000" cy="192405"/>
            </a:xfrm>
          </p:grpSpPr>
          <p:sp>
            <p:nvSpPr>
              <p:cNvPr id="317" name="bk object 17">
                <a:extLst>
                  <a:ext uri="{FF2B5EF4-FFF2-40B4-BE49-F238E27FC236}">
                    <a16:creationId xmlns:a16="http://schemas.microsoft.com/office/drawing/2014/main" id="{E620E560-2254-4D10-A19B-FD2B1E7A6666}"/>
                  </a:ext>
                </a:extLst>
              </p:cNvPr>
              <p:cNvSpPr/>
              <p:nvPr/>
            </p:nvSpPr>
            <p:spPr>
              <a:xfrm>
                <a:off x="3487316" y="3957628"/>
                <a:ext cx="270000" cy="0"/>
              </a:xfrm>
              <a:custGeom>
                <a:avLst/>
                <a:gdLst/>
                <a:ahLst/>
                <a:cxnLst/>
                <a:rect l="l" t="t" r="r" b="b"/>
                <a:pathLst>
                  <a:path w="200660">
                    <a:moveTo>
                      <a:pt x="0" y="0"/>
                    </a:moveTo>
                    <a:lnTo>
                      <a:pt x="200406" y="0"/>
                    </a:lnTo>
                  </a:path>
                </a:pathLst>
              </a:custGeom>
              <a:ln w="3175">
                <a:solidFill>
                  <a:srgbClr val="DD052B"/>
                </a:solidFill>
              </a:ln>
            </p:spPr>
            <p:txBody>
              <a:bodyPr wrap="square" lIns="0" tIns="0" rIns="0" bIns="0" rtlCol="0"/>
              <a:lstStyle/>
              <a:p>
                <a:endParaRPr/>
              </a:p>
            </p:txBody>
          </p:sp>
          <p:sp>
            <p:nvSpPr>
              <p:cNvPr id="328" name="bk object 28">
                <a:extLst>
                  <a:ext uri="{FF2B5EF4-FFF2-40B4-BE49-F238E27FC236}">
                    <a16:creationId xmlns:a16="http://schemas.microsoft.com/office/drawing/2014/main" id="{AB75C18E-FF7A-48CB-9AC5-B7A3F8703DCA}"/>
                  </a:ext>
                </a:extLst>
              </p:cNvPr>
              <p:cNvSpPr/>
              <p:nvPr/>
            </p:nvSpPr>
            <p:spPr>
              <a:xfrm>
                <a:off x="3487316" y="3951532"/>
                <a:ext cx="270000" cy="0"/>
              </a:xfrm>
              <a:custGeom>
                <a:avLst/>
                <a:gdLst/>
                <a:ahLst/>
                <a:cxnLst/>
                <a:rect l="l" t="t" r="r" b="b"/>
                <a:pathLst>
                  <a:path w="200660">
                    <a:moveTo>
                      <a:pt x="0" y="0"/>
                    </a:moveTo>
                    <a:lnTo>
                      <a:pt x="200406" y="0"/>
                    </a:lnTo>
                  </a:path>
                </a:pathLst>
              </a:custGeom>
              <a:ln w="9144">
                <a:solidFill>
                  <a:srgbClr val="F29FC5"/>
                </a:solidFill>
              </a:ln>
            </p:spPr>
            <p:txBody>
              <a:bodyPr wrap="square" lIns="0" tIns="0" rIns="0" bIns="0" rtlCol="0"/>
              <a:lstStyle/>
              <a:p>
                <a:endParaRPr/>
              </a:p>
            </p:txBody>
          </p:sp>
          <p:sp>
            <p:nvSpPr>
              <p:cNvPr id="338" name="bk object 38">
                <a:extLst>
                  <a:ext uri="{FF2B5EF4-FFF2-40B4-BE49-F238E27FC236}">
                    <a16:creationId xmlns:a16="http://schemas.microsoft.com/office/drawing/2014/main" id="{A235369C-881A-4DBC-BC1E-E7D675757D2C}"/>
                  </a:ext>
                </a:extLst>
              </p:cNvPr>
              <p:cNvSpPr/>
              <p:nvPr/>
            </p:nvSpPr>
            <p:spPr>
              <a:xfrm>
                <a:off x="3487316" y="3946579"/>
                <a:ext cx="270000" cy="0"/>
              </a:xfrm>
              <a:custGeom>
                <a:avLst/>
                <a:gdLst/>
                <a:ahLst/>
                <a:cxnLst/>
                <a:rect l="l" t="t" r="r" b="b"/>
                <a:pathLst>
                  <a:path w="200660">
                    <a:moveTo>
                      <a:pt x="0" y="0"/>
                    </a:moveTo>
                    <a:lnTo>
                      <a:pt x="200406" y="0"/>
                    </a:lnTo>
                  </a:path>
                </a:pathLst>
              </a:custGeom>
              <a:ln w="3175">
                <a:solidFill>
                  <a:srgbClr val="89B8E3"/>
                </a:solidFill>
              </a:ln>
            </p:spPr>
            <p:txBody>
              <a:bodyPr wrap="square" lIns="0" tIns="0" rIns="0" bIns="0" rtlCol="0"/>
              <a:lstStyle/>
              <a:p>
                <a:endParaRPr/>
              </a:p>
            </p:txBody>
          </p:sp>
          <p:sp>
            <p:nvSpPr>
              <p:cNvPr id="349" name="bk object 49">
                <a:extLst>
                  <a:ext uri="{FF2B5EF4-FFF2-40B4-BE49-F238E27FC236}">
                    <a16:creationId xmlns:a16="http://schemas.microsoft.com/office/drawing/2014/main" id="{D1AB7E18-8A71-412E-A6E6-3B96EA0BBA99}"/>
                  </a:ext>
                </a:extLst>
              </p:cNvPr>
              <p:cNvSpPr/>
              <p:nvPr/>
            </p:nvSpPr>
            <p:spPr>
              <a:xfrm>
                <a:off x="3487316" y="3913813"/>
                <a:ext cx="270000" cy="0"/>
              </a:xfrm>
              <a:custGeom>
                <a:avLst/>
                <a:gdLst/>
                <a:ahLst/>
                <a:cxnLst/>
                <a:rect l="l" t="t" r="r" b="b"/>
                <a:pathLst>
                  <a:path w="200660">
                    <a:moveTo>
                      <a:pt x="0" y="0"/>
                    </a:moveTo>
                    <a:lnTo>
                      <a:pt x="200406" y="0"/>
                    </a:lnTo>
                  </a:path>
                </a:pathLst>
              </a:custGeom>
              <a:ln w="64770">
                <a:solidFill>
                  <a:srgbClr val="FFE700"/>
                </a:solidFill>
              </a:ln>
            </p:spPr>
            <p:txBody>
              <a:bodyPr wrap="square" lIns="0" tIns="0" rIns="0" bIns="0" rtlCol="0"/>
              <a:lstStyle/>
              <a:p>
                <a:endParaRPr/>
              </a:p>
            </p:txBody>
          </p:sp>
          <p:sp>
            <p:nvSpPr>
              <p:cNvPr id="367" name="bk object 67">
                <a:extLst>
                  <a:ext uri="{FF2B5EF4-FFF2-40B4-BE49-F238E27FC236}">
                    <a16:creationId xmlns:a16="http://schemas.microsoft.com/office/drawing/2014/main" id="{1F659B78-4DEA-4248-9B55-2052904C5C20}"/>
                  </a:ext>
                </a:extLst>
              </p:cNvPr>
              <p:cNvSpPr/>
              <p:nvPr/>
            </p:nvSpPr>
            <p:spPr>
              <a:xfrm>
                <a:off x="3487316" y="3881047"/>
                <a:ext cx="270000" cy="0"/>
              </a:xfrm>
              <a:custGeom>
                <a:avLst/>
                <a:gdLst/>
                <a:ahLst/>
                <a:cxnLst/>
                <a:rect l="l" t="t" r="r" b="b"/>
                <a:pathLst>
                  <a:path w="200660">
                    <a:moveTo>
                      <a:pt x="0" y="0"/>
                    </a:moveTo>
                    <a:lnTo>
                      <a:pt x="200406" y="0"/>
                    </a:lnTo>
                  </a:path>
                </a:pathLst>
              </a:custGeom>
              <a:ln w="3175">
                <a:solidFill>
                  <a:srgbClr val="FBC78C"/>
                </a:solidFill>
              </a:ln>
            </p:spPr>
            <p:txBody>
              <a:bodyPr wrap="square" lIns="0" tIns="0" rIns="0" bIns="0" rtlCol="0"/>
              <a:lstStyle/>
              <a:p>
                <a:endParaRPr/>
              </a:p>
            </p:txBody>
          </p:sp>
          <p:sp>
            <p:nvSpPr>
              <p:cNvPr id="375" name="bk object 75">
                <a:extLst>
                  <a:ext uri="{FF2B5EF4-FFF2-40B4-BE49-F238E27FC236}">
                    <a16:creationId xmlns:a16="http://schemas.microsoft.com/office/drawing/2014/main" id="{1B00DE77-A296-4B38-96FC-3B7921A08FB8}"/>
                  </a:ext>
                </a:extLst>
              </p:cNvPr>
              <p:cNvSpPr/>
              <p:nvPr/>
            </p:nvSpPr>
            <p:spPr>
              <a:xfrm>
                <a:off x="3487316" y="3878762"/>
                <a:ext cx="270000" cy="0"/>
              </a:xfrm>
              <a:custGeom>
                <a:avLst/>
                <a:gdLst/>
                <a:ahLst/>
                <a:cxnLst/>
                <a:rect l="l" t="t" r="r" b="b"/>
                <a:pathLst>
                  <a:path w="200660">
                    <a:moveTo>
                      <a:pt x="0" y="0"/>
                    </a:moveTo>
                    <a:lnTo>
                      <a:pt x="200406" y="0"/>
                    </a:lnTo>
                  </a:path>
                </a:pathLst>
              </a:custGeom>
              <a:ln w="3809">
                <a:solidFill>
                  <a:srgbClr val="007BC4"/>
                </a:solidFill>
              </a:ln>
            </p:spPr>
            <p:txBody>
              <a:bodyPr wrap="square" lIns="0" tIns="0" rIns="0" bIns="0" rtlCol="0"/>
              <a:lstStyle/>
              <a:p>
                <a:endParaRPr/>
              </a:p>
            </p:txBody>
          </p:sp>
          <p:sp>
            <p:nvSpPr>
              <p:cNvPr id="383" name="bk object 83">
                <a:extLst>
                  <a:ext uri="{FF2B5EF4-FFF2-40B4-BE49-F238E27FC236}">
                    <a16:creationId xmlns:a16="http://schemas.microsoft.com/office/drawing/2014/main" id="{15D712E3-E363-473E-810C-56DA77DC92FA}"/>
                  </a:ext>
                </a:extLst>
              </p:cNvPr>
              <p:cNvSpPr/>
              <p:nvPr/>
            </p:nvSpPr>
            <p:spPr>
              <a:xfrm>
                <a:off x="3487316" y="3876475"/>
                <a:ext cx="270000" cy="0"/>
              </a:xfrm>
              <a:custGeom>
                <a:avLst/>
                <a:gdLst/>
                <a:ahLst/>
                <a:cxnLst/>
                <a:rect l="l" t="t" r="r" b="b"/>
                <a:pathLst>
                  <a:path w="200660">
                    <a:moveTo>
                      <a:pt x="0" y="0"/>
                    </a:moveTo>
                    <a:lnTo>
                      <a:pt x="200406" y="0"/>
                    </a:lnTo>
                  </a:path>
                </a:pathLst>
              </a:custGeom>
              <a:ln w="3175">
                <a:solidFill>
                  <a:srgbClr val="CDDF9B"/>
                </a:solidFill>
              </a:ln>
            </p:spPr>
            <p:txBody>
              <a:bodyPr wrap="square" lIns="0" tIns="0" rIns="0" bIns="0" rtlCol="0"/>
              <a:lstStyle/>
              <a:p>
                <a:endParaRPr/>
              </a:p>
            </p:txBody>
          </p:sp>
          <p:sp>
            <p:nvSpPr>
              <p:cNvPr id="390" name="bk object 90">
                <a:extLst>
                  <a:ext uri="{FF2B5EF4-FFF2-40B4-BE49-F238E27FC236}">
                    <a16:creationId xmlns:a16="http://schemas.microsoft.com/office/drawing/2014/main" id="{12BD9480-3772-4BEA-9262-4583F3E950DB}"/>
                  </a:ext>
                </a:extLst>
              </p:cNvPr>
              <p:cNvSpPr/>
              <p:nvPr/>
            </p:nvSpPr>
            <p:spPr>
              <a:xfrm>
                <a:off x="3487316" y="3875713"/>
                <a:ext cx="270000" cy="0"/>
              </a:xfrm>
              <a:custGeom>
                <a:avLst/>
                <a:gdLst/>
                <a:ahLst/>
                <a:cxnLst/>
                <a:rect l="l" t="t" r="r" b="b"/>
                <a:pathLst>
                  <a:path w="200660">
                    <a:moveTo>
                      <a:pt x="0" y="0"/>
                    </a:moveTo>
                    <a:lnTo>
                      <a:pt x="200406" y="0"/>
                    </a:lnTo>
                  </a:path>
                </a:pathLst>
              </a:custGeom>
              <a:ln w="3175">
                <a:solidFill>
                  <a:srgbClr val="E6007E"/>
                </a:solidFill>
              </a:ln>
            </p:spPr>
            <p:txBody>
              <a:bodyPr wrap="square" lIns="0" tIns="0" rIns="0" bIns="0" rtlCol="0"/>
              <a:lstStyle/>
              <a:p>
                <a:endParaRPr/>
              </a:p>
            </p:txBody>
          </p:sp>
          <p:sp>
            <p:nvSpPr>
              <p:cNvPr id="398" name="bk object 98">
                <a:extLst>
                  <a:ext uri="{FF2B5EF4-FFF2-40B4-BE49-F238E27FC236}">
                    <a16:creationId xmlns:a16="http://schemas.microsoft.com/office/drawing/2014/main" id="{73202B7C-D5D7-4C61-ABC2-82D568E86AF0}"/>
                  </a:ext>
                </a:extLst>
              </p:cNvPr>
              <p:cNvSpPr/>
              <p:nvPr/>
            </p:nvSpPr>
            <p:spPr>
              <a:xfrm>
                <a:off x="3487316" y="3844852"/>
                <a:ext cx="270000" cy="0"/>
              </a:xfrm>
              <a:custGeom>
                <a:avLst/>
                <a:gdLst/>
                <a:ahLst/>
                <a:cxnLst/>
                <a:rect l="l" t="t" r="r" b="b"/>
                <a:pathLst>
                  <a:path w="200660">
                    <a:moveTo>
                      <a:pt x="0" y="0"/>
                    </a:moveTo>
                    <a:lnTo>
                      <a:pt x="200406" y="0"/>
                    </a:lnTo>
                  </a:path>
                </a:pathLst>
              </a:custGeom>
              <a:ln w="60959">
                <a:solidFill>
                  <a:srgbClr val="F28C00"/>
                </a:solidFill>
              </a:ln>
            </p:spPr>
            <p:txBody>
              <a:bodyPr wrap="square" lIns="0" tIns="0" rIns="0" bIns="0" rtlCol="0"/>
              <a:lstStyle/>
              <a:p>
                <a:endParaRPr/>
              </a:p>
            </p:txBody>
          </p:sp>
          <p:sp>
            <p:nvSpPr>
              <p:cNvPr id="405" name="bk object 105">
                <a:extLst>
                  <a:ext uri="{FF2B5EF4-FFF2-40B4-BE49-F238E27FC236}">
                    <a16:creationId xmlns:a16="http://schemas.microsoft.com/office/drawing/2014/main" id="{683AF47F-BF6F-4CE3-9FA3-CBD6F92338B8}"/>
                  </a:ext>
                </a:extLst>
              </p:cNvPr>
              <p:cNvSpPr/>
              <p:nvPr/>
            </p:nvSpPr>
            <p:spPr>
              <a:xfrm>
                <a:off x="3487316" y="3809419"/>
                <a:ext cx="270000" cy="0"/>
              </a:xfrm>
              <a:custGeom>
                <a:avLst/>
                <a:gdLst/>
                <a:ahLst/>
                <a:cxnLst/>
                <a:rect l="l" t="t" r="r" b="b"/>
                <a:pathLst>
                  <a:path w="200660">
                    <a:moveTo>
                      <a:pt x="0" y="0"/>
                    </a:moveTo>
                    <a:lnTo>
                      <a:pt x="200406" y="0"/>
                    </a:lnTo>
                  </a:path>
                </a:pathLst>
              </a:custGeom>
              <a:ln w="9905">
                <a:solidFill>
                  <a:srgbClr val="8FBF21"/>
                </a:solidFill>
              </a:ln>
            </p:spPr>
            <p:txBody>
              <a:bodyPr wrap="square" lIns="0" tIns="0" rIns="0" bIns="0" rtlCol="0"/>
              <a:lstStyle/>
              <a:p>
                <a:endParaRPr/>
              </a:p>
            </p:txBody>
          </p:sp>
          <p:sp>
            <p:nvSpPr>
              <p:cNvPr id="412" name="bk object 112">
                <a:extLst>
                  <a:ext uri="{FF2B5EF4-FFF2-40B4-BE49-F238E27FC236}">
                    <a16:creationId xmlns:a16="http://schemas.microsoft.com/office/drawing/2014/main" id="{FB603AC3-F1A6-496D-9B5C-960A413BC8BE}"/>
                  </a:ext>
                </a:extLst>
              </p:cNvPr>
              <p:cNvSpPr/>
              <p:nvPr/>
            </p:nvSpPr>
            <p:spPr>
              <a:xfrm>
                <a:off x="3487316" y="3800275"/>
                <a:ext cx="270000" cy="0"/>
              </a:xfrm>
              <a:custGeom>
                <a:avLst/>
                <a:gdLst/>
                <a:ahLst/>
                <a:cxnLst/>
                <a:rect l="l" t="t" r="r" b="b"/>
                <a:pathLst>
                  <a:path w="200660">
                    <a:moveTo>
                      <a:pt x="0" y="0"/>
                    </a:moveTo>
                    <a:lnTo>
                      <a:pt x="200406" y="0"/>
                    </a:lnTo>
                  </a:path>
                </a:pathLst>
              </a:custGeom>
              <a:ln w="8381">
                <a:solidFill>
                  <a:srgbClr val="009FE3"/>
                </a:solidFill>
              </a:ln>
            </p:spPr>
            <p:txBody>
              <a:bodyPr wrap="square" lIns="0" tIns="0" rIns="0" bIns="0" rtlCol="0"/>
              <a:lstStyle/>
              <a:p>
                <a:endParaRPr/>
              </a:p>
            </p:txBody>
          </p:sp>
          <p:sp>
            <p:nvSpPr>
              <p:cNvPr id="420" name="bk object 120">
                <a:extLst>
                  <a:ext uri="{FF2B5EF4-FFF2-40B4-BE49-F238E27FC236}">
                    <a16:creationId xmlns:a16="http://schemas.microsoft.com/office/drawing/2014/main" id="{C4FFB9D0-0CB0-4E2B-B79C-5EF6FD0C797C}"/>
                  </a:ext>
                </a:extLst>
              </p:cNvPr>
              <p:cNvSpPr/>
              <p:nvPr/>
            </p:nvSpPr>
            <p:spPr>
              <a:xfrm>
                <a:off x="3487316" y="3781987"/>
                <a:ext cx="270000" cy="0"/>
              </a:xfrm>
              <a:custGeom>
                <a:avLst/>
                <a:gdLst/>
                <a:ahLst/>
                <a:cxnLst/>
                <a:rect l="l" t="t" r="r" b="b"/>
                <a:pathLst>
                  <a:path w="200660">
                    <a:moveTo>
                      <a:pt x="0" y="0"/>
                    </a:moveTo>
                    <a:lnTo>
                      <a:pt x="200406" y="0"/>
                    </a:lnTo>
                  </a:path>
                </a:pathLst>
              </a:custGeom>
              <a:ln w="28194">
                <a:solidFill>
                  <a:srgbClr val="3FA535"/>
                </a:solidFill>
              </a:ln>
            </p:spPr>
            <p:txBody>
              <a:bodyPr wrap="square" lIns="0" tIns="0" rIns="0" bIns="0" rtlCol="0"/>
              <a:lstStyle/>
              <a:p>
                <a:endParaRPr/>
              </a:p>
            </p:txBody>
          </p:sp>
          <p:sp>
            <p:nvSpPr>
              <p:cNvPr id="427" name="bk object 127">
                <a:extLst>
                  <a:ext uri="{FF2B5EF4-FFF2-40B4-BE49-F238E27FC236}">
                    <a16:creationId xmlns:a16="http://schemas.microsoft.com/office/drawing/2014/main" id="{DD6E047C-4F28-4C2A-86A1-E41B64710DEA}"/>
                  </a:ext>
                </a:extLst>
              </p:cNvPr>
              <p:cNvSpPr/>
              <p:nvPr/>
            </p:nvSpPr>
            <p:spPr>
              <a:xfrm>
                <a:off x="3487316" y="3765223"/>
                <a:ext cx="270000" cy="0"/>
              </a:xfrm>
              <a:custGeom>
                <a:avLst/>
                <a:gdLst/>
                <a:ahLst/>
                <a:cxnLst/>
                <a:rect l="l" t="t" r="r" b="b"/>
                <a:pathLst>
                  <a:path w="200660">
                    <a:moveTo>
                      <a:pt x="0" y="0"/>
                    </a:moveTo>
                    <a:lnTo>
                      <a:pt x="200406" y="0"/>
                    </a:lnTo>
                  </a:path>
                </a:pathLst>
              </a:custGeom>
              <a:ln w="5333">
                <a:solidFill>
                  <a:srgbClr val="1CB2BB"/>
                </a:solidFill>
              </a:ln>
            </p:spPr>
            <p:txBody>
              <a:bodyPr wrap="square" lIns="0" tIns="0" rIns="0" bIns="0" rtlCol="0"/>
              <a:lstStyle/>
              <a:p>
                <a:endParaRPr/>
              </a:p>
            </p:txBody>
          </p:sp>
        </p:grpSp>
        <p:grpSp>
          <p:nvGrpSpPr>
            <p:cNvPr id="477" name="Group 476">
              <a:extLst>
                <a:ext uri="{FF2B5EF4-FFF2-40B4-BE49-F238E27FC236}">
                  <a16:creationId xmlns:a16="http://schemas.microsoft.com/office/drawing/2014/main" id="{3E4E4355-6B37-4974-B9DC-7CDD44201EFC}"/>
                </a:ext>
              </a:extLst>
            </p:cNvPr>
            <p:cNvGrpSpPr/>
            <p:nvPr/>
          </p:nvGrpSpPr>
          <p:grpSpPr>
            <a:xfrm>
              <a:off x="4050000" y="3548434"/>
              <a:ext cx="270000" cy="406909"/>
              <a:chOff x="4063380" y="3548434"/>
              <a:chExt cx="270000" cy="406909"/>
            </a:xfrm>
          </p:grpSpPr>
          <p:sp>
            <p:nvSpPr>
              <p:cNvPr id="318" name="bk object 18">
                <a:extLst>
                  <a:ext uri="{FF2B5EF4-FFF2-40B4-BE49-F238E27FC236}">
                    <a16:creationId xmlns:a16="http://schemas.microsoft.com/office/drawing/2014/main" id="{B0A64D9F-5239-4762-82DB-D430F47315F8}"/>
                  </a:ext>
                </a:extLst>
              </p:cNvPr>
              <p:cNvSpPr/>
              <p:nvPr/>
            </p:nvSpPr>
            <p:spPr>
              <a:xfrm>
                <a:off x="4063380" y="3955343"/>
                <a:ext cx="270000" cy="0"/>
              </a:xfrm>
              <a:custGeom>
                <a:avLst/>
                <a:gdLst/>
                <a:ahLst/>
                <a:cxnLst/>
                <a:rect l="l" t="t" r="r" b="b"/>
                <a:pathLst>
                  <a:path w="200660">
                    <a:moveTo>
                      <a:pt x="0" y="0"/>
                    </a:moveTo>
                    <a:lnTo>
                      <a:pt x="200406" y="0"/>
                    </a:lnTo>
                  </a:path>
                </a:pathLst>
              </a:custGeom>
              <a:ln w="7620">
                <a:solidFill>
                  <a:srgbClr val="DD052B"/>
                </a:solidFill>
              </a:ln>
            </p:spPr>
            <p:txBody>
              <a:bodyPr wrap="square" lIns="0" tIns="0" rIns="0" bIns="0" rtlCol="0"/>
              <a:lstStyle/>
              <a:p>
                <a:endParaRPr/>
              </a:p>
            </p:txBody>
          </p:sp>
          <p:sp>
            <p:nvSpPr>
              <p:cNvPr id="329" name="bk object 29">
                <a:extLst>
                  <a:ext uri="{FF2B5EF4-FFF2-40B4-BE49-F238E27FC236}">
                    <a16:creationId xmlns:a16="http://schemas.microsoft.com/office/drawing/2014/main" id="{93B09CA8-08FC-4CD7-9D2C-25793453D63D}"/>
                  </a:ext>
                </a:extLst>
              </p:cNvPr>
              <p:cNvSpPr/>
              <p:nvPr/>
            </p:nvSpPr>
            <p:spPr>
              <a:xfrm>
                <a:off x="4063380" y="3948484"/>
                <a:ext cx="270000" cy="0"/>
              </a:xfrm>
              <a:custGeom>
                <a:avLst/>
                <a:gdLst/>
                <a:ahLst/>
                <a:cxnLst/>
                <a:rect l="l" t="t" r="r" b="b"/>
                <a:pathLst>
                  <a:path w="200660">
                    <a:moveTo>
                      <a:pt x="0" y="0"/>
                    </a:moveTo>
                    <a:lnTo>
                      <a:pt x="200406" y="0"/>
                    </a:lnTo>
                  </a:path>
                </a:pathLst>
              </a:custGeom>
              <a:ln w="6096">
                <a:solidFill>
                  <a:srgbClr val="F29FC5"/>
                </a:solidFill>
              </a:ln>
            </p:spPr>
            <p:txBody>
              <a:bodyPr wrap="square" lIns="0" tIns="0" rIns="0" bIns="0" rtlCol="0"/>
              <a:lstStyle/>
              <a:p>
                <a:endParaRPr/>
              </a:p>
            </p:txBody>
          </p:sp>
          <p:sp>
            <p:nvSpPr>
              <p:cNvPr id="339" name="bk object 39">
                <a:extLst>
                  <a:ext uri="{FF2B5EF4-FFF2-40B4-BE49-F238E27FC236}">
                    <a16:creationId xmlns:a16="http://schemas.microsoft.com/office/drawing/2014/main" id="{7536E36D-A478-4808-AA29-C9661A3011A3}"/>
                  </a:ext>
                </a:extLst>
              </p:cNvPr>
              <p:cNvSpPr/>
              <p:nvPr/>
            </p:nvSpPr>
            <p:spPr>
              <a:xfrm>
                <a:off x="4063380" y="3943531"/>
                <a:ext cx="270000" cy="0"/>
              </a:xfrm>
              <a:custGeom>
                <a:avLst/>
                <a:gdLst/>
                <a:ahLst/>
                <a:cxnLst/>
                <a:rect l="l" t="t" r="r" b="b"/>
                <a:pathLst>
                  <a:path w="200660">
                    <a:moveTo>
                      <a:pt x="0" y="0"/>
                    </a:moveTo>
                    <a:lnTo>
                      <a:pt x="200406" y="0"/>
                    </a:lnTo>
                  </a:path>
                </a:pathLst>
              </a:custGeom>
              <a:ln w="3809">
                <a:solidFill>
                  <a:srgbClr val="89B8E3"/>
                </a:solidFill>
              </a:ln>
            </p:spPr>
            <p:txBody>
              <a:bodyPr wrap="square" lIns="0" tIns="0" rIns="0" bIns="0" rtlCol="0"/>
              <a:lstStyle/>
              <a:p>
                <a:endParaRPr/>
              </a:p>
            </p:txBody>
          </p:sp>
          <p:sp>
            <p:nvSpPr>
              <p:cNvPr id="350" name="bk object 50">
                <a:extLst>
                  <a:ext uri="{FF2B5EF4-FFF2-40B4-BE49-F238E27FC236}">
                    <a16:creationId xmlns:a16="http://schemas.microsoft.com/office/drawing/2014/main" id="{8A7512B3-4CAC-4121-9DF1-3C40C452E8D5}"/>
                  </a:ext>
                </a:extLst>
              </p:cNvPr>
              <p:cNvSpPr/>
              <p:nvPr/>
            </p:nvSpPr>
            <p:spPr>
              <a:xfrm>
                <a:off x="4063380" y="3867712"/>
                <a:ext cx="270000" cy="74295"/>
              </a:xfrm>
              <a:custGeom>
                <a:avLst/>
                <a:gdLst/>
                <a:ahLst/>
                <a:cxnLst/>
                <a:rect l="l" t="t" r="r" b="b"/>
                <a:pathLst>
                  <a:path w="200660" h="74295">
                    <a:moveTo>
                      <a:pt x="0" y="73914"/>
                    </a:moveTo>
                    <a:lnTo>
                      <a:pt x="200406" y="73914"/>
                    </a:lnTo>
                    <a:lnTo>
                      <a:pt x="200406" y="0"/>
                    </a:lnTo>
                    <a:lnTo>
                      <a:pt x="0" y="0"/>
                    </a:lnTo>
                    <a:lnTo>
                      <a:pt x="0" y="73914"/>
                    </a:lnTo>
                    <a:close/>
                  </a:path>
                </a:pathLst>
              </a:custGeom>
              <a:solidFill>
                <a:srgbClr val="FFE700"/>
              </a:solidFill>
            </p:spPr>
            <p:txBody>
              <a:bodyPr wrap="square" lIns="0" tIns="0" rIns="0" bIns="0" rtlCol="0"/>
              <a:lstStyle/>
              <a:p>
                <a:endParaRPr/>
              </a:p>
            </p:txBody>
          </p:sp>
          <p:sp>
            <p:nvSpPr>
              <p:cNvPr id="368" name="bk object 68">
                <a:extLst>
                  <a:ext uri="{FF2B5EF4-FFF2-40B4-BE49-F238E27FC236}">
                    <a16:creationId xmlns:a16="http://schemas.microsoft.com/office/drawing/2014/main" id="{55EE9588-988C-45A5-9106-E471FBD94301}"/>
                  </a:ext>
                </a:extLst>
              </p:cNvPr>
              <p:cNvSpPr/>
              <p:nvPr/>
            </p:nvSpPr>
            <p:spPr>
              <a:xfrm>
                <a:off x="4063380" y="3865045"/>
                <a:ext cx="270000" cy="0"/>
              </a:xfrm>
              <a:custGeom>
                <a:avLst/>
                <a:gdLst/>
                <a:ahLst/>
                <a:cxnLst/>
                <a:rect l="l" t="t" r="r" b="b"/>
                <a:pathLst>
                  <a:path w="200660">
                    <a:moveTo>
                      <a:pt x="0" y="0"/>
                    </a:moveTo>
                    <a:lnTo>
                      <a:pt x="200406" y="0"/>
                    </a:lnTo>
                  </a:path>
                </a:pathLst>
              </a:custGeom>
              <a:ln w="5333">
                <a:solidFill>
                  <a:srgbClr val="FBC78C"/>
                </a:solidFill>
              </a:ln>
            </p:spPr>
            <p:txBody>
              <a:bodyPr wrap="square" lIns="0" tIns="0" rIns="0" bIns="0" rtlCol="0"/>
              <a:lstStyle/>
              <a:p>
                <a:endParaRPr/>
              </a:p>
            </p:txBody>
          </p:sp>
          <p:sp>
            <p:nvSpPr>
              <p:cNvPr id="376" name="bk object 76">
                <a:extLst>
                  <a:ext uri="{FF2B5EF4-FFF2-40B4-BE49-F238E27FC236}">
                    <a16:creationId xmlns:a16="http://schemas.microsoft.com/office/drawing/2014/main" id="{78E4F803-3D81-44C8-89ED-AC923CE1CFB0}"/>
                  </a:ext>
                </a:extLst>
              </p:cNvPr>
              <p:cNvSpPr/>
              <p:nvPr/>
            </p:nvSpPr>
            <p:spPr>
              <a:xfrm>
                <a:off x="4063380" y="3848662"/>
                <a:ext cx="270000" cy="13970"/>
              </a:xfrm>
              <a:custGeom>
                <a:avLst/>
                <a:gdLst/>
                <a:ahLst/>
                <a:cxnLst/>
                <a:rect l="l" t="t" r="r" b="b"/>
                <a:pathLst>
                  <a:path w="200660" h="13970">
                    <a:moveTo>
                      <a:pt x="0" y="13715"/>
                    </a:moveTo>
                    <a:lnTo>
                      <a:pt x="200406" y="13715"/>
                    </a:lnTo>
                    <a:lnTo>
                      <a:pt x="200406" y="0"/>
                    </a:lnTo>
                    <a:lnTo>
                      <a:pt x="0" y="0"/>
                    </a:lnTo>
                    <a:lnTo>
                      <a:pt x="0" y="13715"/>
                    </a:lnTo>
                    <a:close/>
                  </a:path>
                </a:pathLst>
              </a:custGeom>
              <a:solidFill>
                <a:srgbClr val="007BC4"/>
              </a:solidFill>
            </p:spPr>
            <p:txBody>
              <a:bodyPr wrap="square" lIns="0" tIns="0" rIns="0" bIns="0" rtlCol="0"/>
              <a:lstStyle/>
              <a:p>
                <a:endParaRPr/>
              </a:p>
            </p:txBody>
          </p:sp>
          <p:sp>
            <p:nvSpPr>
              <p:cNvPr id="384" name="bk object 84">
                <a:extLst>
                  <a:ext uri="{FF2B5EF4-FFF2-40B4-BE49-F238E27FC236}">
                    <a16:creationId xmlns:a16="http://schemas.microsoft.com/office/drawing/2014/main" id="{3DD136D9-F44E-4834-A5B9-8ADCB38391AA}"/>
                  </a:ext>
                </a:extLst>
              </p:cNvPr>
              <p:cNvSpPr/>
              <p:nvPr/>
            </p:nvSpPr>
            <p:spPr>
              <a:xfrm>
                <a:off x="4063380" y="3847519"/>
                <a:ext cx="270000" cy="0"/>
              </a:xfrm>
              <a:custGeom>
                <a:avLst/>
                <a:gdLst/>
                <a:ahLst/>
                <a:cxnLst/>
                <a:rect l="l" t="t" r="r" b="b"/>
                <a:pathLst>
                  <a:path w="200660">
                    <a:moveTo>
                      <a:pt x="0" y="0"/>
                    </a:moveTo>
                    <a:lnTo>
                      <a:pt x="200406" y="0"/>
                    </a:lnTo>
                  </a:path>
                </a:pathLst>
              </a:custGeom>
              <a:ln w="3175">
                <a:solidFill>
                  <a:srgbClr val="CDDF9B"/>
                </a:solidFill>
              </a:ln>
            </p:spPr>
            <p:txBody>
              <a:bodyPr wrap="square" lIns="0" tIns="0" rIns="0" bIns="0" rtlCol="0"/>
              <a:lstStyle/>
              <a:p>
                <a:endParaRPr/>
              </a:p>
            </p:txBody>
          </p:sp>
          <p:sp>
            <p:nvSpPr>
              <p:cNvPr id="391" name="bk object 91">
                <a:extLst>
                  <a:ext uri="{FF2B5EF4-FFF2-40B4-BE49-F238E27FC236}">
                    <a16:creationId xmlns:a16="http://schemas.microsoft.com/office/drawing/2014/main" id="{7A500B48-FF7F-4AF8-B7E2-322A221CAD6A}"/>
                  </a:ext>
                </a:extLst>
              </p:cNvPr>
              <p:cNvSpPr/>
              <p:nvPr/>
            </p:nvSpPr>
            <p:spPr>
              <a:xfrm>
                <a:off x="4063380" y="3834184"/>
                <a:ext cx="270000" cy="12700"/>
              </a:xfrm>
              <a:custGeom>
                <a:avLst/>
                <a:gdLst/>
                <a:ahLst/>
                <a:cxnLst/>
                <a:rect l="l" t="t" r="r" b="b"/>
                <a:pathLst>
                  <a:path w="200660" h="12700">
                    <a:moveTo>
                      <a:pt x="0" y="12192"/>
                    </a:moveTo>
                    <a:lnTo>
                      <a:pt x="200406" y="12192"/>
                    </a:lnTo>
                    <a:lnTo>
                      <a:pt x="200406" y="0"/>
                    </a:lnTo>
                    <a:lnTo>
                      <a:pt x="0" y="0"/>
                    </a:lnTo>
                    <a:lnTo>
                      <a:pt x="0" y="12192"/>
                    </a:lnTo>
                    <a:close/>
                  </a:path>
                </a:pathLst>
              </a:custGeom>
              <a:solidFill>
                <a:srgbClr val="E6007E"/>
              </a:solidFill>
            </p:spPr>
            <p:txBody>
              <a:bodyPr wrap="square" lIns="0" tIns="0" rIns="0" bIns="0" rtlCol="0"/>
              <a:lstStyle/>
              <a:p>
                <a:endParaRPr/>
              </a:p>
            </p:txBody>
          </p:sp>
          <p:sp>
            <p:nvSpPr>
              <p:cNvPr id="399" name="bk object 99">
                <a:extLst>
                  <a:ext uri="{FF2B5EF4-FFF2-40B4-BE49-F238E27FC236}">
                    <a16:creationId xmlns:a16="http://schemas.microsoft.com/office/drawing/2014/main" id="{CD74A2EF-7C27-4046-ABEE-227E2E38EED0}"/>
                  </a:ext>
                </a:extLst>
              </p:cNvPr>
              <p:cNvSpPr/>
              <p:nvPr/>
            </p:nvSpPr>
            <p:spPr>
              <a:xfrm>
                <a:off x="4063380" y="3697024"/>
                <a:ext cx="270000" cy="137160"/>
              </a:xfrm>
              <a:custGeom>
                <a:avLst/>
                <a:gdLst/>
                <a:ahLst/>
                <a:cxnLst/>
                <a:rect l="l" t="t" r="r" b="b"/>
                <a:pathLst>
                  <a:path w="200660" h="137160">
                    <a:moveTo>
                      <a:pt x="200406" y="0"/>
                    </a:moveTo>
                    <a:lnTo>
                      <a:pt x="0" y="0"/>
                    </a:lnTo>
                    <a:lnTo>
                      <a:pt x="0" y="137159"/>
                    </a:lnTo>
                    <a:lnTo>
                      <a:pt x="200406" y="137159"/>
                    </a:lnTo>
                    <a:lnTo>
                      <a:pt x="200406" y="0"/>
                    </a:lnTo>
                    <a:close/>
                  </a:path>
                </a:pathLst>
              </a:custGeom>
              <a:solidFill>
                <a:srgbClr val="F28C00"/>
              </a:solidFill>
            </p:spPr>
            <p:txBody>
              <a:bodyPr wrap="square" lIns="0" tIns="0" rIns="0" bIns="0" rtlCol="0"/>
              <a:lstStyle/>
              <a:p>
                <a:endParaRPr/>
              </a:p>
            </p:txBody>
          </p:sp>
          <p:sp>
            <p:nvSpPr>
              <p:cNvPr id="406" name="bk object 106">
                <a:extLst>
                  <a:ext uri="{FF2B5EF4-FFF2-40B4-BE49-F238E27FC236}">
                    <a16:creationId xmlns:a16="http://schemas.microsoft.com/office/drawing/2014/main" id="{D49ACC60-1D17-4D9F-8824-55A4081EA40B}"/>
                  </a:ext>
                </a:extLst>
              </p:cNvPr>
              <p:cNvSpPr/>
              <p:nvPr/>
            </p:nvSpPr>
            <p:spPr>
              <a:xfrm>
                <a:off x="4063380" y="3660448"/>
                <a:ext cx="270000" cy="36830"/>
              </a:xfrm>
              <a:custGeom>
                <a:avLst/>
                <a:gdLst/>
                <a:ahLst/>
                <a:cxnLst/>
                <a:rect l="l" t="t" r="r" b="b"/>
                <a:pathLst>
                  <a:path w="200660" h="36830">
                    <a:moveTo>
                      <a:pt x="0" y="36576"/>
                    </a:moveTo>
                    <a:lnTo>
                      <a:pt x="200406" y="36576"/>
                    </a:lnTo>
                    <a:lnTo>
                      <a:pt x="200406" y="0"/>
                    </a:lnTo>
                    <a:lnTo>
                      <a:pt x="0" y="0"/>
                    </a:lnTo>
                    <a:lnTo>
                      <a:pt x="0" y="36576"/>
                    </a:lnTo>
                    <a:close/>
                  </a:path>
                </a:pathLst>
              </a:custGeom>
              <a:solidFill>
                <a:srgbClr val="8FBF21"/>
              </a:solidFill>
            </p:spPr>
            <p:txBody>
              <a:bodyPr wrap="square" lIns="0" tIns="0" rIns="0" bIns="0" rtlCol="0"/>
              <a:lstStyle/>
              <a:p>
                <a:endParaRPr/>
              </a:p>
            </p:txBody>
          </p:sp>
          <p:sp>
            <p:nvSpPr>
              <p:cNvPr id="413" name="bk object 113">
                <a:extLst>
                  <a:ext uri="{FF2B5EF4-FFF2-40B4-BE49-F238E27FC236}">
                    <a16:creationId xmlns:a16="http://schemas.microsoft.com/office/drawing/2014/main" id="{E4275346-5B47-4D7F-8EB4-41545093955B}"/>
                  </a:ext>
                </a:extLst>
              </p:cNvPr>
              <p:cNvSpPr/>
              <p:nvPr/>
            </p:nvSpPr>
            <p:spPr>
              <a:xfrm>
                <a:off x="4063380" y="3604822"/>
                <a:ext cx="270000" cy="55880"/>
              </a:xfrm>
              <a:custGeom>
                <a:avLst/>
                <a:gdLst/>
                <a:ahLst/>
                <a:cxnLst/>
                <a:rect l="l" t="t" r="r" b="b"/>
                <a:pathLst>
                  <a:path w="200660" h="55880">
                    <a:moveTo>
                      <a:pt x="0" y="55626"/>
                    </a:moveTo>
                    <a:lnTo>
                      <a:pt x="200406" y="55626"/>
                    </a:lnTo>
                    <a:lnTo>
                      <a:pt x="200406" y="0"/>
                    </a:lnTo>
                    <a:lnTo>
                      <a:pt x="0" y="0"/>
                    </a:lnTo>
                    <a:lnTo>
                      <a:pt x="0" y="55626"/>
                    </a:lnTo>
                    <a:close/>
                  </a:path>
                </a:pathLst>
              </a:custGeom>
              <a:solidFill>
                <a:srgbClr val="009FE3"/>
              </a:solidFill>
            </p:spPr>
            <p:txBody>
              <a:bodyPr wrap="square" lIns="0" tIns="0" rIns="0" bIns="0" rtlCol="0"/>
              <a:lstStyle/>
              <a:p>
                <a:endParaRPr/>
              </a:p>
            </p:txBody>
          </p:sp>
          <p:sp>
            <p:nvSpPr>
              <p:cNvPr id="421" name="bk object 121">
                <a:extLst>
                  <a:ext uri="{FF2B5EF4-FFF2-40B4-BE49-F238E27FC236}">
                    <a16:creationId xmlns:a16="http://schemas.microsoft.com/office/drawing/2014/main" id="{25FCA87C-03A9-459C-9211-44B664C1FFF1}"/>
                  </a:ext>
                </a:extLst>
              </p:cNvPr>
              <p:cNvSpPr/>
              <p:nvPr/>
            </p:nvSpPr>
            <p:spPr>
              <a:xfrm>
                <a:off x="4063380" y="3565960"/>
                <a:ext cx="270000" cy="39370"/>
              </a:xfrm>
              <a:custGeom>
                <a:avLst/>
                <a:gdLst/>
                <a:ahLst/>
                <a:cxnLst/>
                <a:rect l="l" t="t" r="r" b="b"/>
                <a:pathLst>
                  <a:path w="200660" h="39369">
                    <a:moveTo>
                      <a:pt x="0" y="38861"/>
                    </a:moveTo>
                    <a:lnTo>
                      <a:pt x="200406" y="38861"/>
                    </a:lnTo>
                    <a:lnTo>
                      <a:pt x="200406" y="0"/>
                    </a:lnTo>
                    <a:lnTo>
                      <a:pt x="0" y="0"/>
                    </a:lnTo>
                    <a:lnTo>
                      <a:pt x="0" y="38861"/>
                    </a:lnTo>
                    <a:close/>
                  </a:path>
                </a:pathLst>
              </a:custGeom>
              <a:solidFill>
                <a:srgbClr val="3FA535"/>
              </a:solidFill>
            </p:spPr>
            <p:txBody>
              <a:bodyPr wrap="square" lIns="0" tIns="0" rIns="0" bIns="0" rtlCol="0"/>
              <a:lstStyle/>
              <a:p>
                <a:endParaRPr/>
              </a:p>
            </p:txBody>
          </p:sp>
          <p:sp>
            <p:nvSpPr>
              <p:cNvPr id="428" name="bk object 128">
                <a:extLst>
                  <a:ext uri="{FF2B5EF4-FFF2-40B4-BE49-F238E27FC236}">
                    <a16:creationId xmlns:a16="http://schemas.microsoft.com/office/drawing/2014/main" id="{81C8D500-B9CB-4FBF-89D7-31E0CD7B186A}"/>
                  </a:ext>
                </a:extLst>
              </p:cNvPr>
              <p:cNvSpPr/>
              <p:nvPr/>
            </p:nvSpPr>
            <p:spPr>
              <a:xfrm>
                <a:off x="4063380" y="3548434"/>
                <a:ext cx="270000" cy="17780"/>
              </a:xfrm>
              <a:custGeom>
                <a:avLst/>
                <a:gdLst/>
                <a:ahLst/>
                <a:cxnLst/>
                <a:rect l="l" t="t" r="r" b="b"/>
                <a:pathLst>
                  <a:path w="200660" h="17780">
                    <a:moveTo>
                      <a:pt x="0" y="17526"/>
                    </a:moveTo>
                    <a:lnTo>
                      <a:pt x="200406" y="17526"/>
                    </a:lnTo>
                    <a:lnTo>
                      <a:pt x="200406" y="0"/>
                    </a:lnTo>
                    <a:lnTo>
                      <a:pt x="0" y="0"/>
                    </a:lnTo>
                    <a:lnTo>
                      <a:pt x="0" y="17526"/>
                    </a:lnTo>
                    <a:close/>
                  </a:path>
                </a:pathLst>
              </a:custGeom>
              <a:solidFill>
                <a:srgbClr val="1CB2BB"/>
              </a:solidFill>
            </p:spPr>
            <p:txBody>
              <a:bodyPr wrap="square" lIns="0" tIns="0" rIns="0" bIns="0" rtlCol="0"/>
              <a:lstStyle/>
              <a:p>
                <a:endParaRPr/>
              </a:p>
            </p:txBody>
          </p:sp>
        </p:grpSp>
        <p:grpSp>
          <p:nvGrpSpPr>
            <p:cNvPr id="478" name="Group 477">
              <a:extLst>
                <a:ext uri="{FF2B5EF4-FFF2-40B4-BE49-F238E27FC236}">
                  <a16:creationId xmlns:a16="http://schemas.microsoft.com/office/drawing/2014/main" id="{391F6533-0F00-4B8F-AC49-0A91486839A6}"/>
                </a:ext>
              </a:extLst>
            </p:cNvPr>
            <p:cNvGrpSpPr/>
            <p:nvPr/>
          </p:nvGrpSpPr>
          <p:grpSpPr>
            <a:xfrm>
              <a:off x="4680000" y="3165148"/>
              <a:ext cx="270000" cy="784860"/>
              <a:chOff x="4726180" y="3165148"/>
              <a:chExt cx="270000" cy="784860"/>
            </a:xfrm>
          </p:grpSpPr>
          <p:sp>
            <p:nvSpPr>
              <p:cNvPr id="319" name="bk object 19">
                <a:extLst>
                  <a:ext uri="{FF2B5EF4-FFF2-40B4-BE49-F238E27FC236}">
                    <a16:creationId xmlns:a16="http://schemas.microsoft.com/office/drawing/2014/main" id="{5C5FCF86-0B4C-4CA8-A746-A02471927364}"/>
                  </a:ext>
                </a:extLst>
              </p:cNvPr>
              <p:cNvSpPr/>
              <p:nvPr/>
            </p:nvSpPr>
            <p:spPr>
              <a:xfrm>
                <a:off x="4726180" y="3950008"/>
                <a:ext cx="270000" cy="0"/>
              </a:xfrm>
              <a:custGeom>
                <a:avLst/>
                <a:gdLst/>
                <a:ahLst/>
                <a:cxnLst/>
                <a:rect l="l" t="t" r="r" b="b"/>
                <a:pathLst>
                  <a:path w="201295">
                    <a:moveTo>
                      <a:pt x="0" y="0"/>
                    </a:moveTo>
                    <a:lnTo>
                      <a:pt x="201167" y="0"/>
                    </a:lnTo>
                  </a:path>
                </a:pathLst>
              </a:custGeom>
              <a:ln w="18288">
                <a:solidFill>
                  <a:srgbClr val="DD052B"/>
                </a:solidFill>
              </a:ln>
            </p:spPr>
            <p:txBody>
              <a:bodyPr wrap="square" lIns="0" tIns="0" rIns="0" bIns="0" rtlCol="0"/>
              <a:lstStyle/>
              <a:p>
                <a:endParaRPr/>
              </a:p>
            </p:txBody>
          </p:sp>
          <p:sp>
            <p:nvSpPr>
              <p:cNvPr id="330" name="bk object 30">
                <a:extLst>
                  <a:ext uri="{FF2B5EF4-FFF2-40B4-BE49-F238E27FC236}">
                    <a16:creationId xmlns:a16="http://schemas.microsoft.com/office/drawing/2014/main" id="{80961A14-C442-4FE9-BF2D-12C33A5257A0}"/>
                  </a:ext>
                </a:extLst>
              </p:cNvPr>
              <p:cNvSpPr/>
              <p:nvPr/>
            </p:nvSpPr>
            <p:spPr>
              <a:xfrm>
                <a:off x="4726180" y="3938578"/>
                <a:ext cx="270000" cy="0"/>
              </a:xfrm>
              <a:custGeom>
                <a:avLst/>
                <a:gdLst/>
                <a:ahLst/>
                <a:cxnLst/>
                <a:rect l="l" t="t" r="r" b="b"/>
                <a:pathLst>
                  <a:path w="201295">
                    <a:moveTo>
                      <a:pt x="0" y="0"/>
                    </a:moveTo>
                    <a:lnTo>
                      <a:pt x="201167" y="0"/>
                    </a:lnTo>
                  </a:path>
                </a:pathLst>
              </a:custGeom>
              <a:ln w="4572">
                <a:solidFill>
                  <a:srgbClr val="F29FC5"/>
                </a:solidFill>
              </a:ln>
            </p:spPr>
            <p:txBody>
              <a:bodyPr wrap="square" lIns="0" tIns="0" rIns="0" bIns="0" rtlCol="0"/>
              <a:lstStyle/>
              <a:p>
                <a:endParaRPr/>
              </a:p>
            </p:txBody>
          </p:sp>
          <p:sp>
            <p:nvSpPr>
              <p:cNvPr id="340" name="bk object 40">
                <a:extLst>
                  <a:ext uri="{FF2B5EF4-FFF2-40B4-BE49-F238E27FC236}">
                    <a16:creationId xmlns:a16="http://schemas.microsoft.com/office/drawing/2014/main" id="{88A872C7-E9E6-46E4-BD7B-8D14A84E35ED}"/>
                  </a:ext>
                </a:extLst>
              </p:cNvPr>
              <p:cNvSpPr/>
              <p:nvPr/>
            </p:nvSpPr>
            <p:spPr>
              <a:xfrm>
                <a:off x="4726180" y="3933625"/>
                <a:ext cx="270000" cy="0"/>
              </a:xfrm>
              <a:custGeom>
                <a:avLst/>
                <a:gdLst/>
                <a:ahLst/>
                <a:cxnLst/>
                <a:rect l="l" t="t" r="r" b="b"/>
                <a:pathLst>
                  <a:path w="201295">
                    <a:moveTo>
                      <a:pt x="0" y="0"/>
                    </a:moveTo>
                    <a:lnTo>
                      <a:pt x="201167" y="0"/>
                    </a:lnTo>
                  </a:path>
                </a:pathLst>
              </a:custGeom>
              <a:ln w="5333">
                <a:solidFill>
                  <a:srgbClr val="89B8E3"/>
                </a:solidFill>
              </a:ln>
            </p:spPr>
            <p:txBody>
              <a:bodyPr wrap="square" lIns="0" tIns="0" rIns="0" bIns="0" rtlCol="0"/>
              <a:lstStyle/>
              <a:p>
                <a:endParaRPr/>
              </a:p>
            </p:txBody>
          </p:sp>
          <p:sp>
            <p:nvSpPr>
              <p:cNvPr id="351" name="bk object 51">
                <a:extLst>
                  <a:ext uri="{FF2B5EF4-FFF2-40B4-BE49-F238E27FC236}">
                    <a16:creationId xmlns:a16="http://schemas.microsoft.com/office/drawing/2014/main" id="{9CEC5A07-78A0-47B8-9A58-87E324F3EBD1}"/>
                  </a:ext>
                </a:extLst>
              </p:cNvPr>
              <p:cNvSpPr/>
              <p:nvPr/>
            </p:nvSpPr>
            <p:spPr>
              <a:xfrm>
                <a:off x="4726180" y="3895906"/>
                <a:ext cx="270000" cy="0"/>
              </a:xfrm>
              <a:custGeom>
                <a:avLst/>
                <a:gdLst/>
                <a:ahLst/>
                <a:cxnLst/>
                <a:rect l="l" t="t" r="r" b="b"/>
                <a:pathLst>
                  <a:path w="201295">
                    <a:moveTo>
                      <a:pt x="0" y="0"/>
                    </a:moveTo>
                    <a:lnTo>
                      <a:pt x="201167" y="0"/>
                    </a:lnTo>
                  </a:path>
                </a:pathLst>
              </a:custGeom>
              <a:ln w="70103">
                <a:solidFill>
                  <a:srgbClr val="FFE700"/>
                </a:solidFill>
              </a:ln>
            </p:spPr>
            <p:txBody>
              <a:bodyPr wrap="square" lIns="0" tIns="0" rIns="0" bIns="0" rtlCol="0"/>
              <a:lstStyle/>
              <a:p>
                <a:endParaRPr/>
              </a:p>
            </p:txBody>
          </p:sp>
          <p:sp>
            <p:nvSpPr>
              <p:cNvPr id="358" name="bk object 58">
                <a:extLst>
                  <a:ext uri="{FF2B5EF4-FFF2-40B4-BE49-F238E27FC236}">
                    <a16:creationId xmlns:a16="http://schemas.microsoft.com/office/drawing/2014/main" id="{A2C9A5FA-9E79-4127-9276-22353303ADA5}"/>
                  </a:ext>
                </a:extLst>
              </p:cNvPr>
              <p:cNvSpPr/>
              <p:nvPr/>
            </p:nvSpPr>
            <p:spPr>
              <a:xfrm>
                <a:off x="4726180" y="3858187"/>
                <a:ext cx="270000" cy="0"/>
              </a:xfrm>
              <a:custGeom>
                <a:avLst/>
                <a:gdLst/>
                <a:ahLst/>
                <a:cxnLst/>
                <a:rect l="l" t="t" r="r" b="b"/>
                <a:pathLst>
                  <a:path w="201295">
                    <a:moveTo>
                      <a:pt x="0" y="0"/>
                    </a:moveTo>
                    <a:lnTo>
                      <a:pt x="201167" y="0"/>
                    </a:lnTo>
                  </a:path>
                </a:pathLst>
              </a:custGeom>
              <a:ln w="5333">
                <a:solidFill>
                  <a:srgbClr val="ACD9DE"/>
                </a:solidFill>
              </a:ln>
            </p:spPr>
            <p:txBody>
              <a:bodyPr wrap="square" lIns="0" tIns="0" rIns="0" bIns="0" rtlCol="0"/>
              <a:lstStyle/>
              <a:p>
                <a:endParaRPr/>
              </a:p>
            </p:txBody>
          </p:sp>
          <p:sp>
            <p:nvSpPr>
              <p:cNvPr id="369" name="bk object 69">
                <a:extLst>
                  <a:ext uri="{FF2B5EF4-FFF2-40B4-BE49-F238E27FC236}">
                    <a16:creationId xmlns:a16="http://schemas.microsoft.com/office/drawing/2014/main" id="{9BF0F9A1-ED7A-44CD-9EA5-C115ADC3C73A}"/>
                  </a:ext>
                </a:extLst>
              </p:cNvPr>
              <p:cNvSpPr/>
              <p:nvPr/>
            </p:nvSpPr>
            <p:spPr>
              <a:xfrm>
                <a:off x="4726180" y="3850568"/>
                <a:ext cx="270000" cy="0"/>
              </a:xfrm>
              <a:custGeom>
                <a:avLst/>
                <a:gdLst/>
                <a:ahLst/>
                <a:cxnLst/>
                <a:rect l="l" t="t" r="r" b="b"/>
                <a:pathLst>
                  <a:path w="201295">
                    <a:moveTo>
                      <a:pt x="0" y="0"/>
                    </a:moveTo>
                    <a:lnTo>
                      <a:pt x="201167" y="0"/>
                    </a:lnTo>
                  </a:path>
                </a:pathLst>
              </a:custGeom>
              <a:ln w="9905">
                <a:solidFill>
                  <a:srgbClr val="FBC78C"/>
                </a:solidFill>
              </a:ln>
            </p:spPr>
            <p:txBody>
              <a:bodyPr wrap="square" lIns="0" tIns="0" rIns="0" bIns="0" rtlCol="0"/>
              <a:lstStyle/>
              <a:p>
                <a:endParaRPr/>
              </a:p>
            </p:txBody>
          </p:sp>
          <p:sp>
            <p:nvSpPr>
              <p:cNvPr id="377" name="bk object 77">
                <a:extLst>
                  <a:ext uri="{FF2B5EF4-FFF2-40B4-BE49-F238E27FC236}">
                    <a16:creationId xmlns:a16="http://schemas.microsoft.com/office/drawing/2014/main" id="{B3E533C8-391C-414E-950D-1A4002B46188}"/>
                  </a:ext>
                </a:extLst>
              </p:cNvPr>
              <p:cNvSpPr/>
              <p:nvPr/>
            </p:nvSpPr>
            <p:spPr>
              <a:xfrm>
                <a:off x="4726180" y="3783131"/>
                <a:ext cx="270000" cy="62865"/>
              </a:xfrm>
              <a:custGeom>
                <a:avLst/>
                <a:gdLst/>
                <a:ahLst/>
                <a:cxnLst/>
                <a:rect l="l" t="t" r="r" b="b"/>
                <a:pathLst>
                  <a:path w="201295" h="62864">
                    <a:moveTo>
                      <a:pt x="0" y="62484"/>
                    </a:moveTo>
                    <a:lnTo>
                      <a:pt x="201167" y="62484"/>
                    </a:lnTo>
                    <a:lnTo>
                      <a:pt x="201167" y="0"/>
                    </a:lnTo>
                    <a:lnTo>
                      <a:pt x="0" y="0"/>
                    </a:lnTo>
                    <a:lnTo>
                      <a:pt x="0" y="62484"/>
                    </a:lnTo>
                    <a:close/>
                  </a:path>
                </a:pathLst>
              </a:custGeom>
              <a:solidFill>
                <a:srgbClr val="007BC4"/>
              </a:solidFill>
            </p:spPr>
            <p:txBody>
              <a:bodyPr wrap="square" lIns="0" tIns="0" rIns="0" bIns="0" rtlCol="0"/>
              <a:lstStyle/>
              <a:p>
                <a:endParaRPr/>
              </a:p>
            </p:txBody>
          </p:sp>
          <p:sp>
            <p:nvSpPr>
              <p:cNvPr id="385" name="bk object 85">
                <a:extLst>
                  <a:ext uri="{FF2B5EF4-FFF2-40B4-BE49-F238E27FC236}">
                    <a16:creationId xmlns:a16="http://schemas.microsoft.com/office/drawing/2014/main" id="{82F25F1E-34DE-4C4B-8319-1478543A373F}"/>
                  </a:ext>
                </a:extLst>
              </p:cNvPr>
              <p:cNvSpPr/>
              <p:nvPr/>
            </p:nvSpPr>
            <p:spPr>
              <a:xfrm>
                <a:off x="4726180" y="3781987"/>
                <a:ext cx="270000" cy="0"/>
              </a:xfrm>
              <a:custGeom>
                <a:avLst/>
                <a:gdLst/>
                <a:ahLst/>
                <a:cxnLst/>
                <a:rect l="l" t="t" r="r" b="b"/>
                <a:pathLst>
                  <a:path w="201295">
                    <a:moveTo>
                      <a:pt x="0" y="0"/>
                    </a:moveTo>
                    <a:lnTo>
                      <a:pt x="201167" y="0"/>
                    </a:lnTo>
                  </a:path>
                </a:pathLst>
              </a:custGeom>
              <a:ln w="3175">
                <a:solidFill>
                  <a:srgbClr val="CDDF9B"/>
                </a:solidFill>
              </a:ln>
            </p:spPr>
            <p:txBody>
              <a:bodyPr wrap="square" lIns="0" tIns="0" rIns="0" bIns="0" rtlCol="0"/>
              <a:lstStyle/>
              <a:p>
                <a:endParaRPr/>
              </a:p>
            </p:txBody>
          </p:sp>
          <p:sp>
            <p:nvSpPr>
              <p:cNvPr id="392" name="bk object 92">
                <a:extLst>
                  <a:ext uri="{FF2B5EF4-FFF2-40B4-BE49-F238E27FC236}">
                    <a16:creationId xmlns:a16="http://schemas.microsoft.com/office/drawing/2014/main" id="{BAE893BA-C21F-4C8B-BBCE-84BC8CF5EBB7}"/>
                  </a:ext>
                </a:extLst>
              </p:cNvPr>
              <p:cNvSpPr/>
              <p:nvPr/>
            </p:nvSpPr>
            <p:spPr>
              <a:xfrm>
                <a:off x="4726180" y="3716837"/>
                <a:ext cx="270000" cy="64135"/>
              </a:xfrm>
              <a:custGeom>
                <a:avLst/>
                <a:gdLst/>
                <a:ahLst/>
                <a:cxnLst/>
                <a:rect l="l" t="t" r="r" b="b"/>
                <a:pathLst>
                  <a:path w="201295" h="64135">
                    <a:moveTo>
                      <a:pt x="0" y="64007"/>
                    </a:moveTo>
                    <a:lnTo>
                      <a:pt x="201167" y="64007"/>
                    </a:lnTo>
                    <a:lnTo>
                      <a:pt x="201167" y="0"/>
                    </a:lnTo>
                    <a:lnTo>
                      <a:pt x="0" y="0"/>
                    </a:lnTo>
                    <a:lnTo>
                      <a:pt x="0" y="64007"/>
                    </a:lnTo>
                    <a:close/>
                  </a:path>
                </a:pathLst>
              </a:custGeom>
              <a:solidFill>
                <a:srgbClr val="E6007E"/>
              </a:solidFill>
            </p:spPr>
            <p:txBody>
              <a:bodyPr wrap="square" lIns="0" tIns="0" rIns="0" bIns="0" rtlCol="0"/>
              <a:lstStyle/>
              <a:p>
                <a:endParaRPr/>
              </a:p>
            </p:txBody>
          </p:sp>
          <p:sp>
            <p:nvSpPr>
              <p:cNvPr id="400" name="bk object 100">
                <a:extLst>
                  <a:ext uri="{FF2B5EF4-FFF2-40B4-BE49-F238E27FC236}">
                    <a16:creationId xmlns:a16="http://schemas.microsoft.com/office/drawing/2014/main" id="{DDCDBE24-8DEB-4AF2-9F57-A9D471FCF4F8}"/>
                  </a:ext>
                </a:extLst>
              </p:cNvPr>
              <p:cNvSpPr/>
              <p:nvPr/>
            </p:nvSpPr>
            <p:spPr>
              <a:xfrm>
                <a:off x="4726180" y="3521002"/>
                <a:ext cx="270000" cy="196215"/>
              </a:xfrm>
              <a:custGeom>
                <a:avLst/>
                <a:gdLst/>
                <a:ahLst/>
                <a:cxnLst/>
                <a:rect l="l" t="t" r="r" b="b"/>
                <a:pathLst>
                  <a:path w="201295" h="196214">
                    <a:moveTo>
                      <a:pt x="201167" y="0"/>
                    </a:moveTo>
                    <a:lnTo>
                      <a:pt x="0" y="0"/>
                    </a:lnTo>
                    <a:lnTo>
                      <a:pt x="0" y="195833"/>
                    </a:lnTo>
                    <a:lnTo>
                      <a:pt x="201167" y="195833"/>
                    </a:lnTo>
                    <a:lnTo>
                      <a:pt x="201167" y="0"/>
                    </a:lnTo>
                    <a:close/>
                  </a:path>
                </a:pathLst>
              </a:custGeom>
              <a:solidFill>
                <a:srgbClr val="F28C00"/>
              </a:solidFill>
            </p:spPr>
            <p:txBody>
              <a:bodyPr wrap="square" lIns="0" tIns="0" rIns="0" bIns="0" rtlCol="0"/>
              <a:lstStyle/>
              <a:p>
                <a:endParaRPr/>
              </a:p>
            </p:txBody>
          </p:sp>
          <p:sp>
            <p:nvSpPr>
              <p:cNvPr id="407" name="bk object 107">
                <a:extLst>
                  <a:ext uri="{FF2B5EF4-FFF2-40B4-BE49-F238E27FC236}">
                    <a16:creationId xmlns:a16="http://schemas.microsoft.com/office/drawing/2014/main" id="{AE6F695B-4C4A-468F-A2B0-EE9B5EBF6232}"/>
                  </a:ext>
                </a:extLst>
              </p:cNvPr>
              <p:cNvSpPr/>
              <p:nvPr/>
            </p:nvSpPr>
            <p:spPr>
              <a:xfrm>
                <a:off x="4726180" y="3350314"/>
                <a:ext cx="270000" cy="170815"/>
              </a:xfrm>
              <a:custGeom>
                <a:avLst/>
                <a:gdLst/>
                <a:ahLst/>
                <a:cxnLst/>
                <a:rect l="l" t="t" r="r" b="b"/>
                <a:pathLst>
                  <a:path w="201295" h="170814">
                    <a:moveTo>
                      <a:pt x="201167" y="0"/>
                    </a:moveTo>
                    <a:lnTo>
                      <a:pt x="0" y="0"/>
                    </a:lnTo>
                    <a:lnTo>
                      <a:pt x="0" y="170688"/>
                    </a:lnTo>
                    <a:lnTo>
                      <a:pt x="201167" y="170688"/>
                    </a:lnTo>
                    <a:lnTo>
                      <a:pt x="201167" y="0"/>
                    </a:lnTo>
                    <a:close/>
                  </a:path>
                </a:pathLst>
              </a:custGeom>
              <a:solidFill>
                <a:srgbClr val="8FBF21"/>
              </a:solidFill>
            </p:spPr>
            <p:txBody>
              <a:bodyPr wrap="square" lIns="0" tIns="0" rIns="0" bIns="0" rtlCol="0"/>
              <a:lstStyle/>
              <a:p>
                <a:endParaRPr/>
              </a:p>
            </p:txBody>
          </p:sp>
          <p:sp>
            <p:nvSpPr>
              <p:cNvPr id="414" name="bk object 114">
                <a:extLst>
                  <a:ext uri="{FF2B5EF4-FFF2-40B4-BE49-F238E27FC236}">
                    <a16:creationId xmlns:a16="http://schemas.microsoft.com/office/drawing/2014/main" id="{039044A6-A734-4F4B-89ED-04671FB9DB64}"/>
                  </a:ext>
                </a:extLst>
              </p:cNvPr>
              <p:cNvSpPr/>
              <p:nvPr/>
            </p:nvSpPr>
            <p:spPr>
              <a:xfrm>
                <a:off x="4726180" y="3264970"/>
                <a:ext cx="270000" cy="85725"/>
              </a:xfrm>
              <a:custGeom>
                <a:avLst/>
                <a:gdLst/>
                <a:ahLst/>
                <a:cxnLst/>
                <a:rect l="l" t="t" r="r" b="b"/>
                <a:pathLst>
                  <a:path w="201295" h="85725">
                    <a:moveTo>
                      <a:pt x="0" y="85344"/>
                    </a:moveTo>
                    <a:lnTo>
                      <a:pt x="201167" y="85344"/>
                    </a:lnTo>
                    <a:lnTo>
                      <a:pt x="201167" y="0"/>
                    </a:lnTo>
                    <a:lnTo>
                      <a:pt x="0" y="0"/>
                    </a:lnTo>
                    <a:lnTo>
                      <a:pt x="0" y="85344"/>
                    </a:lnTo>
                    <a:close/>
                  </a:path>
                </a:pathLst>
              </a:custGeom>
              <a:solidFill>
                <a:srgbClr val="009FE3"/>
              </a:solidFill>
            </p:spPr>
            <p:txBody>
              <a:bodyPr wrap="square" lIns="0" tIns="0" rIns="0" bIns="0" rtlCol="0"/>
              <a:lstStyle/>
              <a:p>
                <a:endParaRPr/>
              </a:p>
            </p:txBody>
          </p:sp>
          <p:sp>
            <p:nvSpPr>
              <p:cNvPr id="422" name="bk object 122">
                <a:extLst>
                  <a:ext uri="{FF2B5EF4-FFF2-40B4-BE49-F238E27FC236}">
                    <a16:creationId xmlns:a16="http://schemas.microsoft.com/office/drawing/2014/main" id="{5147EED2-0A3F-4E4C-944A-75B0B3369BFD}"/>
                  </a:ext>
                </a:extLst>
              </p:cNvPr>
              <p:cNvSpPr/>
              <p:nvPr/>
            </p:nvSpPr>
            <p:spPr>
              <a:xfrm>
                <a:off x="4726180" y="3184198"/>
                <a:ext cx="270000" cy="81280"/>
              </a:xfrm>
              <a:custGeom>
                <a:avLst/>
                <a:gdLst/>
                <a:ahLst/>
                <a:cxnLst/>
                <a:rect l="l" t="t" r="r" b="b"/>
                <a:pathLst>
                  <a:path w="201295" h="81280">
                    <a:moveTo>
                      <a:pt x="0" y="80772"/>
                    </a:moveTo>
                    <a:lnTo>
                      <a:pt x="201167" y="80772"/>
                    </a:lnTo>
                    <a:lnTo>
                      <a:pt x="201167" y="0"/>
                    </a:lnTo>
                    <a:lnTo>
                      <a:pt x="0" y="0"/>
                    </a:lnTo>
                    <a:lnTo>
                      <a:pt x="0" y="80772"/>
                    </a:lnTo>
                    <a:close/>
                  </a:path>
                </a:pathLst>
              </a:custGeom>
              <a:solidFill>
                <a:srgbClr val="3FA535"/>
              </a:solidFill>
            </p:spPr>
            <p:txBody>
              <a:bodyPr wrap="square" lIns="0" tIns="0" rIns="0" bIns="0" rtlCol="0"/>
              <a:lstStyle/>
              <a:p>
                <a:endParaRPr/>
              </a:p>
            </p:txBody>
          </p:sp>
          <p:sp>
            <p:nvSpPr>
              <p:cNvPr id="429" name="bk object 129">
                <a:extLst>
                  <a:ext uri="{FF2B5EF4-FFF2-40B4-BE49-F238E27FC236}">
                    <a16:creationId xmlns:a16="http://schemas.microsoft.com/office/drawing/2014/main" id="{C1F94234-9994-46C4-A6FE-BAD248F31DE2}"/>
                  </a:ext>
                </a:extLst>
              </p:cNvPr>
              <p:cNvSpPr/>
              <p:nvPr/>
            </p:nvSpPr>
            <p:spPr>
              <a:xfrm>
                <a:off x="4726180" y="3165148"/>
                <a:ext cx="270000" cy="19050"/>
              </a:xfrm>
              <a:custGeom>
                <a:avLst/>
                <a:gdLst/>
                <a:ahLst/>
                <a:cxnLst/>
                <a:rect l="l" t="t" r="r" b="b"/>
                <a:pathLst>
                  <a:path w="201295" h="19050">
                    <a:moveTo>
                      <a:pt x="0" y="19050"/>
                    </a:moveTo>
                    <a:lnTo>
                      <a:pt x="201167" y="19050"/>
                    </a:lnTo>
                    <a:lnTo>
                      <a:pt x="201167" y="0"/>
                    </a:lnTo>
                    <a:lnTo>
                      <a:pt x="0" y="0"/>
                    </a:lnTo>
                    <a:lnTo>
                      <a:pt x="0" y="19050"/>
                    </a:lnTo>
                    <a:close/>
                  </a:path>
                </a:pathLst>
              </a:custGeom>
              <a:solidFill>
                <a:srgbClr val="1CB2BB"/>
              </a:solidFill>
            </p:spPr>
            <p:txBody>
              <a:bodyPr wrap="square" lIns="0" tIns="0" rIns="0" bIns="0" rtlCol="0"/>
              <a:lstStyle/>
              <a:p>
                <a:endParaRPr/>
              </a:p>
            </p:txBody>
          </p:sp>
        </p:grpSp>
        <p:grpSp>
          <p:nvGrpSpPr>
            <p:cNvPr id="479" name="Group 478">
              <a:extLst>
                <a:ext uri="{FF2B5EF4-FFF2-40B4-BE49-F238E27FC236}">
                  <a16:creationId xmlns:a16="http://schemas.microsoft.com/office/drawing/2014/main" id="{06163B10-C884-44C5-81D6-3FEA4679B1BB}"/>
                </a:ext>
              </a:extLst>
            </p:cNvPr>
            <p:cNvGrpSpPr/>
            <p:nvPr/>
          </p:nvGrpSpPr>
          <p:grpSpPr>
            <a:xfrm>
              <a:off x="5310000" y="2725200"/>
              <a:ext cx="270000" cy="1221867"/>
              <a:chOff x="5303525" y="2725200"/>
              <a:chExt cx="270000" cy="1221867"/>
            </a:xfrm>
          </p:grpSpPr>
          <p:sp>
            <p:nvSpPr>
              <p:cNvPr id="430" name="bk object 16">
                <a:extLst>
                  <a:ext uri="{FF2B5EF4-FFF2-40B4-BE49-F238E27FC236}">
                    <a16:creationId xmlns:a16="http://schemas.microsoft.com/office/drawing/2014/main" id="{1DA91D34-70B6-4DB6-ABAC-5C78868F328F}"/>
                  </a:ext>
                </a:extLst>
              </p:cNvPr>
              <p:cNvSpPr/>
              <p:nvPr/>
            </p:nvSpPr>
            <p:spPr>
              <a:xfrm>
                <a:off x="5303525" y="3947067"/>
                <a:ext cx="270000" cy="0"/>
              </a:xfrm>
              <a:custGeom>
                <a:avLst/>
                <a:gdLst/>
                <a:ahLst/>
                <a:cxnLst/>
                <a:rect l="l" t="t" r="r" b="b"/>
                <a:pathLst>
                  <a:path w="200660">
                    <a:moveTo>
                      <a:pt x="0" y="0"/>
                    </a:moveTo>
                    <a:lnTo>
                      <a:pt x="200405" y="0"/>
                    </a:lnTo>
                  </a:path>
                </a:pathLst>
              </a:custGeom>
              <a:ln w="22098">
                <a:solidFill>
                  <a:srgbClr val="DD052B"/>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31" name="bk object 17">
                <a:extLst>
                  <a:ext uri="{FF2B5EF4-FFF2-40B4-BE49-F238E27FC236}">
                    <a16:creationId xmlns:a16="http://schemas.microsoft.com/office/drawing/2014/main" id="{F30FFF49-3F3F-4E51-9DFB-40B377FD7B1D}"/>
                  </a:ext>
                </a:extLst>
              </p:cNvPr>
              <p:cNvSpPr/>
              <p:nvPr/>
            </p:nvSpPr>
            <p:spPr>
              <a:xfrm>
                <a:off x="5303525" y="3933733"/>
                <a:ext cx="270000" cy="0"/>
              </a:xfrm>
              <a:custGeom>
                <a:avLst/>
                <a:gdLst/>
                <a:ahLst/>
                <a:cxnLst/>
                <a:rect l="l" t="t" r="r" b="b"/>
                <a:pathLst>
                  <a:path w="200660">
                    <a:moveTo>
                      <a:pt x="0" y="0"/>
                    </a:moveTo>
                    <a:lnTo>
                      <a:pt x="200405" y="0"/>
                    </a:lnTo>
                  </a:path>
                </a:pathLst>
              </a:custGeom>
              <a:ln w="4572">
                <a:solidFill>
                  <a:srgbClr val="F29FC5"/>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32" name="bk object 18">
                <a:extLst>
                  <a:ext uri="{FF2B5EF4-FFF2-40B4-BE49-F238E27FC236}">
                    <a16:creationId xmlns:a16="http://schemas.microsoft.com/office/drawing/2014/main" id="{C5C9833D-0D39-4283-9A39-90B62EFAB10F}"/>
                  </a:ext>
                </a:extLst>
              </p:cNvPr>
              <p:cNvSpPr/>
              <p:nvPr/>
            </p:nvSpPr>
            <p:spPr>
              <a:xfrm>
                <a:off x="5303525" y="3927636"/>
                <a:ext cx="270000" cy="0"/>
              </a:xfrm>
              <a:custGeom>
                <a:avLst/>
                <a:gdLst/>
                <a:ahLst/>
                <a:cxnLst/>
                <a:rect l="l" t="t" r="r" b="b"/>
                <a:pathLst>
                  <a:path w="200660">
                    <a:moveTo>
                      <a:pt x="0" y="0"/>
                    </a:moveTo>
                    <a:lnTo>
                      <a:pt x="200405" y="0"/>
                    </a:lnTo>
                  </a:path>
                </a:pathLst>
              </a:custGeom>
              <a:ln w="7620">
                <a:solidFill>
                  <a:srgbClr val="89B8E3"/>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33" name="bk object 19">
                <a:extLst>
                  <a:ext uri="{FF2B5EF4-FFF2-40B4-BE49-F238E27FC236}">
                    <a16:creationId xmlns:a16="http://schemas.microsoft.com/office/drawing/2014/main" id="{38B17AD6-CC20-4E36-85F1-0CFBCBAF458A}"/>
                  </a:ext>
                </a:extLst>
              </p:cNvPr>
              <p:cNvSpPr/>
              <p:nvPr/>
            </p:nvSpPr>
            <p:spPr>
              <a:xfrm>
                <a:off x="5303525" y="3835434"/>
                <a:ext cx="270000" cy="88900"/>
              </a:xfrm>
              <a:custGeom>
                <a:avLst/>
                <a:gdLst/>
                <a:ahLst/>
                <a:cxnLst/>
                <a:rect l="l" t="t" r="r" b="b"/>
                <a:pathLst>
                  <a:path w="200660" h="88900">
                    <a:moveTo>
                      <a:pt x="0" y="0"/>
                    </a:moveTo>
                    <a:lnTo>
                      <a:pt x="200405" y="0"/>
                    </a:lnTo>
                    <a:lnTo>
                      <a:pt x="200405" y="88392"/>
                    </a:lnTo>
                    <a:lnTo>
                      <a:pt x="0" y="88392"/>
                    </a:lnTo>
                    <a:lnTo>
                      <a:pt x="0"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34" name="bk object 20">
                <a:extLst>
                  <a:ext uri="{FF2B5EF4-FFF2-40B4-BE49-F238E27FC236}">
                    <a16:creationId xmlns:a16="http://schemas.microsoft.com/office/drawing/2014/main" id="{F4547E4B-DB46-400C-ADF2-B1715CA554E2}"/>
                  </a:ext>
                </a:extLst>
              </p:cNvPr>
              <p:cNvSpPr/>
              <p:nvPr/>
            </p:nvSpPr>
            <p:spPr>
              <a:xfrm>
                <a:off x="5303525" y="3817908"/>
                <a:ext cx="270000" cy="17780"/>
              </a:xfrm>
              <a:custGeom>
                <a:avLst/>
                <a:gdLst/>
                <a:ahLst/>
                <a:cxnLst/>
                <a:rect l="l" t="t" r="r" b="b"/>
                <a:pathLst>
                  <a:path w="200660" h="17779">
                    <a:moveTo>
                      <a:pt x="0" y="17526"/>
                    </a:moveTo>
                    <a:lnTo>
                      <a:pt x="200405" y="17526"/>
                    </a:lnTo>
                    <a:lnTo>
                      <a:pt x="200405" y="0"/>
                    </a:lnTo>
                    <a:lnTo>
                      <a:pt x="0" y="0"/>
                    </a:lnTo>
                    <a:lnTo>
                      <a:pt x="0" y="17526"/>
                    </a:lnTo>
                    <a:close/>
                  </a:path>
                </a:pathLst>
              </a:custGeom>
              <a:solidFill>
                <a:srgbClr val="ACD9DE"/>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35" name="bk object 21">
                <a:extLst>
                  <a:ext uri="{FF2B5EF4-FFF2-40B4-BE49-F238E27FC236}">
                    <a16:creationId xmlns:a16="http://schemas.microsoft.com/office/drawing/2014/main" id="{ECFAF3B6-497A-4B93-9DE8-3E2BDB58D136}"/>
                  </a:ext>
                </a:extLst>
              </p:cNvPr>
              <p:cNvSpPr/>
              <p:nvPr/>
            </p:nvSpPr>
            <p:spPr>
              <a:xfrm>
                <a:off x="5303525" y="3798858"/>
                <a:ext cx="270000" cy="19050"/>
              </a:xfrm>
              <a:custGeom>
                <a:avLst/>
                <a:gdLst/>
                <a:ahLst/>
                <a:cxnLst/>
                <a:rect l="l" t="t" r="r" b="b"/>
                <a:pathLst>
                  <a:path w="200660" h="19050">
                    <a:moveTo>
                      <a:pt x="0" y="19050"/>
                    </a:moveTo>
                    <a:lnTo>
                      <a:pt x="200405" y="19050"/>
                    </a:lnTo>
                    <a:lnTo>
                      <a:pt x="200405" y="0"/>
                    </a:lnTo>
                    <a:lnTo>
                      <a:pt x="0" y="0"/>
                    </a:lnTo>
                    <a:lnTo>
                      <a:pt x="0" y="19050"/>
                    </a:lnTo>
                    <a:close/>
                  </a:path>
                </a:pathLst>
              </a:custGeom>
              <a:solidFill>
                <a:srgbClr val="FBC78C"/>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36" name="bk object 22">
                <a:extLst>
                  <a:ext uri="{FF2B5EF4-FFF2-40B4-BE49-F238E27FC236}">
                    <a16:creationId xmlns:a16="http://schemas.microsoft.com/office/drawing/2014/main" id="{00121794-F3AF-42A3-B873-43B6640D6385}"/>
                  </a:ext>
                </a:extLst>
              </p:cNvPr>
              <p:cNvSpPr/>
              <p:nvPr/>
            </p:nvSpPr>
            <p:spPr>
              <a:xfrm>
                <a:off x="5303525" y="3731040"/>
                <a:ext cx="270000" cy="67945"/>
              </a:xfrm>
              <a:custGeom>
                <a:avLst/>
                <a:gdLst/>
                <a:ahLst/>
                <a:cxnLst/>
                <a:rect l="l" t="t" r="r" b="b"/>
                <a:pathLst>
                  <a:path w="200660" h="67945">
                    <a:moveTo>
                      <a:pt x="0" y="67818"/>
                    </a:moveTo>
                    <a:lnTo>
                      <a:pt x="200405" y="67818"/>
                    </a:lnTo>
                    <a:lnTo>
                      <a:pt x="200405" y="0"/>
                    </a:lnTo>
                    <a:lnTo>
                      <a:pt x="0" y="0"/>
                    </a:lnTo>
                    <a:lnTo>
                      <a:pt x="0" y="67818"/>
                    </a:lnTo>
                    <a:close/>
                  </a:path>
                </a:pathLst>
              </a:custGeom>
              <a:solidFill>
                <a:srgbClr val="007BC4"/>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37" name="bk object 23">
                <a:extLst>
                  <a:ext uri="{FF2B5EF4-FFF2-40B4-BE49-F238E27FC236}">
                    <a16:creationId xmlns:a16="http://schemas.microsoft.com/office/drawing/2014/main" id="{DDF95FB6-E8EC-445A-9F6A-18F85767DB13}"/>
                  </a:ext>
                </a:extLst>
              </p:cNvPr>
              <p:cNvSpPr/>
              <p:nvPr/>
            </p:nvSpPr>
            <p:spPr>
              <a:xfrm>
                <a:off x="5303525" y="3730659"/>
                <a:ext cx="270000" cy="0"/>
              </a:xfrm>
              <a:custGeom>
                <a:avLst/>
                <a:gdLst/>
                <a:ahLst/>
                <a:cxnLst/>
                <a:rect l="l" t="t" r="r" b="b"/>
                <a:pathLst>
                  <a:path w="200660">
                    <a:moveTo>
                      <a:pt x="0" y="0"/>
                    </a:moveTo>
                    <a:lnTo>
                      <a:pt x="200405" y="0"/>
                    </a:lnTo>
                  </a:path>
                </a:pathLst>
              </a:custGeom>
              <a:ln w="3175">
                <a:solidFill>
                  <a:srgbClr val="CDDF9B"/>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38" name="bk object 24">
                <a:extLst>
                  <a:ext uri="{FF2B5EF4-FFF2-40B4-BE49-F238E27FC236}">
                    <a16:creationId xmlns:a16="http://schemas.microsoft.com/office/drawing/2014/main" id="{B87E31EF-9445-4762-A8DF-332002D90F72}"/>
                  </a:ext>
                </a:extLst>
              </p:cNvPr>
              <p:cNvSpPr/>
              <p:nvPr/>
            </p:nvSpPr>
            <p:spPr>
              <a:xfrm>
                <a:off x="5303525" y="3676938"/>
                <a:ext cx="270000" cy="53340"/>
              </a:xfrm>
              <a:custGeom>
                <a:avLst/>
                <a:gdLst/>
                <a:ahLst/>
                <a:cxnLst/>
                <a:rect l="l" t="t" r="r" b="b"/>
                <a:pathLst>
                  <a:path w="200660" h="53339">
                    <a:moveTo>
                      <a:pt x="0" y="53340"/>
                    </a:moveTo>
                    <a:lnTo>
                      <a:pt x="200405" y="53340"/>
                    </a:lnTo>
                    <a:lnTo>
                      <a:pt x="200405" y="0"/>
                    </a:lnTo>
                    <a:lnTo>
                      <a:pt x="0" y="0"/>
                    </a:lnTo>
                    <a:lnTo>
                      <a:pt x="0" y="53340"/>
                    </a:lnTo>
                    <a:close/>
                  </a:path>
                </a:pathLst>
              </a:custGeom>
              <a:solidFill>
                <a:srgbClr val="E6007E"/>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39" name="bk object 25">
                <a:extLst>
                  <a:ext uri="{FF2B5EF4-FFF2-40B4-BE49-F238E27FC236}">
                    <a16:creationId xmlns:a16="http://schemas.microsoft.com/office/drawing/2014/main" id="{216EF4E0-865B-4472-8076-F7DABD452AF9}"/>
                  </a:ext>
                </a:extLst>
              </p:cNvPr>
              <p:cNvSpPr/>
              <p:nvPr/>
            </p:nvSpPr>
            <p:spPr>
              <a:xfrm>
                <a:off x="5303525" y="3437670"/>
                <a:ext cx="270000" cy="239395"/>
              </a:xfrm>
              <a:custGeom>
                <a:avLst/>
                <a:gdLst/>
                <a:ahLst/>
                <a:cxnLst/>
                <a:rect l="l" t="t" r="r" b="b"/>
                <a:pathLst>
                  <a:path w="200660" h="239394">
                    <a:moveTo>
                      <a:pt x="0" y="0"/>
                    </a:moveTo>
                    <a:lnTo>
                      <a:pt x="200405" y="0"/>
                    </a:lnTo>
                    <a:lnTo>
                      <a:pt x="200405" y="239268"/>
                    </a:lnTo>
                    <a:lnTo>
                      <a:pt x="0" y="239268"/>
                    </a:lnTo>
                    <a:lnTo>
                      <a:pt x="0" y="0"/>
                    </a:lnTo>
                    <a:close/>
                  </a:path>
                </a:pathLst>
              </a:custGeom>
              <a:solidFill>
                <a:srgbClr val="F28C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40" name="bk object 26">
                <a:extLst>
                  <a:ext uri="{FF2B5EF4-FFF2-40B4-BE49-F238E27FC236}">
                    <a16:creationId xmlns:a16="http://schemas.microsoft.com/office/drawing/2014/main" id="{E31A56F3-96C8-4921-96DC-A30E2FBA8BF1}"/>
                  </a:ext>
                </a:extLst>
              </p:cNvPr>
              <p:cNvSpPr/>
              <p:nvPr/>
            </p:nvSpPr>
            <p:spPr>
              <a:xfrm>
                <a:off x="5303525" y="3066576"/>
                <a:ext cx="270000" cy="371475"/>
              </a:xfrm>
              <a:custGeom>
                <a:avLst/>
                <a:gdLst/>
                <a:ahLst/>
                <a:cxnLst/>
                <a:rect l="l" t="t" r="r" b="b"/>
                <a:pathLst>
                  <a:path w="200660" h="371475">
                    <a:moveTo>
                      <a:pt x="0" y="0"/>
                    </a:moveTo>
                    <a:lnTo>
                      <a:pt x="200405" y="0"/>
                    </a:lnTo>
                    <a:lnTo>
                      <a:pt x="200405" y="371094"/>
                    </a:lnTo>
                    <a:lnTo>
                      <a:pt x="0" y="371094"/>
                    </a:lnTo>
                    <a:lnTo>
                      <a:pt x="0" y="0"/>
                    </a:lnTo>
                    <a:close/>
                  </a:path>
                </a:pathLst>
              </a:custGeom>
              <a:solidFill>
                <a:srgbClr val="8FBF21"/>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41" name="bk object 27">
                <a:extLst>
                  <a:ext uri="{FF2B5EF4-FFF2-40B4-BE49-F238E27FC236}">
                    <a16:creationId xmlns:a16="http://schemas.microsoft.com/office/drawing/2014/main" id="{387A969E-B2C7-496C-A2ED-3636E7641281}"/>
                  </a:ext>
                </a:extLst>
              </p:cNvPr>
              <p:cNvSpPr/>
              <p:nvPr/>
            </p:nvSpPr>
            <p:spPr>
              <a:xfrm>
                <a:off x="5303525" y="2913414"/>
                <a:ext cx="270000" cy="153670"/>
              </a:xfrm>
              <a:custGeom>
                <a:avLst/>
                <a:gdLst/>
                <a:ahLst/>
                <a:cxnLst/>
                <a:rect l="l" t="t" r="r" b="b"/>
                <a:pathLst>
                  <a:path w="200660" h="153669">
                    <a:moveTo>
                      <a:pt x="0" y="0"/>
                    </a:moveTo>
                    <a:lnTo>
                      <a:pt x="200405" y="0"/>
                    </a:lnTo>
                    <a:lnTo>
                      <a:pt x="200405" y="153161"/>
                    </a:lnTo>
                    <a:lnTo>
                      <a:pt x="0" y="153161"/>
                    </a:lnTo>
                    <a:lnTo>
                      <a:pt x="0" y="0"/>
                    </a:lnTo>
                    <a:close/>
                  </a:path>
                </a:pathLst>
              </a:custGeom>
              <a:solidFill>
                <a:srgbClr val="009FE3"/>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42" name="bk object 28">
                <a:extLst>
                  <a:ext uri="{FF2B5EF4-FFF2-40B4-BE49-F238E27FC236}">
                    <a16:creationId xmlns:a16="http://schemas.microsoft.com/office/drawing/2014/main" id="{8111AF2B-B138-414B-B9BF-4D78AFEC7A08}"/>
                  </a:ext>
                </a:extLst>
              </p:cNvPr>
              <p:cNvSpPr/>
              <p:nvPr/>
            </p:nvSpPr>
            <p:spPr>
              <a:xfrm>
                <a:off x="5303525" y="2777016"/>
                <a:ext cx="270000" cy="136525"/>
              </a:xfrm>
              <a:custGeom>
                <a:avLst/>
                <a:gdLst/>
                <a:ahLst/>
                <a:cxnLst/>
                <a:rect l="l" t="t" r="r" b="b"/>
                <a:pathLst>
                  <a:path w="200660" h="136525">
                    <a:moveTo>
                      <a:pt x="0" y="0"/>
                    </a:moveTo>
                    <a:lnTo>
                      <a:pt x="200405" y="0"/>
                    </a:lnTo>
                    <a:lnTo>
                      <a:pt x="200405" y="136398"/>
                    </a:lnTo>
                    <a:lnTo>
                      <a:pt x="0" y="136398"/>
                    </a:lnTo>
                    <a:lnTo>
                      <a:pt x="0" y="0"/>
                    </a:lnTo>
                    <a:close/>
                  </a:path>
                </a:pathLst>
              </a:custGeom>
              <a:solidFill>
                <a:srgbClr val="3FA535"/>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43" name="bk object 29">
                <a:extLst>
                  <a:ext uri="{FF2B5EF4-FFF2-40B4-BE49-F238E27FC236}">
                    <a16:creationId xmlns:a16="http://schemas.microsoft.com/office/drawing/2014/main" id="{D7E8B27A-6373-4D49-BB27-9475FA68A619}"/>
                  </a:ext>
                </a:extLst>
              </p:cNvPr>
              <p:cNvSpPr/>
              <p:nvPr/>
            </p:nvSpPr>
            <p:spPr>
              <a:xfrm>
                <a:off x="5303525" y="2725200"/>
                <a:ext cx="270000" cy="52069"/>
              </a:xfrm>
              <a:custGeom>
                <a:avLst/>
                <a:gdLst/>
                <a:ahLst/>
                <a:cxnLst/>
                <a:rect l="l" t="t" r="r" b="b"/>
                <a:pathLst>
                  <a:path w="200660" h="52069">
                    <a:moveTo>
                      <a:pt x="0" y="51815"/>
                    </a:moveTo>
                    <a:lnTo>
                      <a:pt x="200405" y="51815"/>
                    </a:lnTo>
                    <a:lnTo>
                      <a:pt x="200405" y="0"/>
                    </a:lnTo>
                    <a:lnTo>
                      <a:pt x="0" y="0"/>
                    </a:lnTo>
                    <a:lnTo>
                      <a:pt x="0" y="51815"/>
                    </a:lnTo>
                    <a:close/>
                  </a:path>
                </a:pathLst>
              </a:custGeom>
              <a:solidFill>
                <a:srgbClr val="1CB2BB"/>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482" name="Group 481">
              <a:extLst>
                <a:ext uri="{FF2B5EF4-FFF2-40B4-BE49-F238E27FC236}">
                  <a16:creationId xmlns:a16="http://schemas.microsoft.com/office/drawing/2014/main" id="{CE2D8614-DF12-4781-BF76-B06F959C9C33}"/>
                </a:ext>
              </a:extLst>
            </p:cNvPr>
            <p:cNvGrpSpPr/>
            <p:nvPr/>
          </p:nvGrpSpPr>
          <p:grpSpPr>
            <a:xfrm>
              <a:off x="7830000" y="2120400"/>
              <a:ext cx="270000" cy="1833754"/>
              <a:chOff x="7868335" y="2120400"/>
              <a:chExt cx="270000" cy="1833754"/>
            </a:xfrm>
          </p:grpSpPr>
          <p:sp>
            <p:nvSpPr>
              <p:cNvPr id="445" name="bk object 16">
                <a:extLst>
                  <a:ext uri="{FF2B5EF4-FFF2-40B4-BE49-F238E27FC236}">
                    <a16:creationId xmlns:a16="http://schemas.microsoft.com/office/drawing/2014/main" id="{1907376E-6009-4411-A117-C527FB91ABD7}"/>
                  </a:ext>
                </a:extLst>
              </p:cNvPr>
              <p:cNvSpPr/>
              <p:nvPr/>
            </p:nvSpPr>
            <p:spPr>
              <a:xfrm>
                <a:off x="7868335" y="3954154"/>
                <a:ext cx="270000" cy="0"/>
              </a:xfrm>
              <a:custGeom>
                <a:avLst/>
                <a:gdLst/>
                <a:ahLst/>
                <a:cxnLst/>
                <a:rect l="l" t="t" r="r" b="b"/>
                <a:pathLst>
                  <a:path w="200660">
                    <a:moveTo>
                      <a:pt x="0" y="0"/>
                    </a:moveTo>
                    <a:lnTo>
                      <a:pt x="200405" y="0"/>
                    </a:lnTo>
                  </a:path>
                </a:pathLst>
              </a:custGeom>
              <a:ln w="9905">
                <a:solidFill>
                  <a:srgbClr val="DD052B"/>
                </a:solidFill>
              </a:ln>
            </p:spPr>
            <p:txBody>
              <a:bodyPr wrap="square" lIns="0" tIns="0" rIns="0" bIns="0" rtlCol="0"/>
              <a:lstStyle/>
              <a:p>
                <a:endParaRPr/>
              </a:p>
            </p:txBody>
          </p:sp>
          <p:sp>
            <p:nvSpPr>
              <p:cNvPr id="446" name="bk object 17">
                <a:extLst>
                  <a:ext uri="{FF2B5EF4-FFF2-40B4-BE49-F238E27FC236}">
                    <a16:creationId xmlns:a16="http://schemas.microsoft.com/office/drawing/2014/main" id="{652536C8-8182-48D1-8D89-920D31F16336}"/>
                  </a:ext>
                </a:extLst>
              </p:cNvPr>
              <p:cNvSpPr/>
              <p:nvPr/>
            </p:nvSpPr>
            <p:spPr>
              <a:xfrm>
                <a:off x="7868335" y="3945010"/>
                <a:ext cx="270000" cy="0"/>
              </a:xfrm>
              <a:custGeom>
                <a:avLst/>
                <a:gdLst/>
                <a:ahLst/>
                <a:cxnLst/>
                <a:rect l="l" t="t" r="r" b="b"/>
                <a:pathLst>
                  <a:path w="200660">
                    <a:moveTo>
                      <a:pt x="0" y="0"/>
                    </a:moveTo>
                    <a:lnTo>
                      <a:pt x="200405" y="0"/>
                    </a:lnTo>
                  </a:path>
                </a:pathLst>
              </a:custGeom>
              <a:ln w="8381">
                <a:solidFill>
                  <a:srgbClr val="F29FC5"/>
                </a:solidFill>
              </a:ln>
            </p:spPr>
            <p:txBody>
              <a:bodyPr wrap="square" lIns="0" tIns="0" rIns="0" bIns="0" rtlCol="0"/>
              <a:lstStyle/>
              <a:p>
                <a:endParaRPr/>
              </a:p>
            </p:txBody>
          </p:sp>
          <p:sp>
            <p:nvSpPr>
              <p:cNvPr id="447" name="bk object 18">
                <a:extLst>
                  <a:ext uri="{FF2B5EF4-FFF2-40B4-BE49-F238E27FC236}">
                    <a16:creationId xmlns:a16="http://schemas.microsoft.com/office/drawing/2014/main" id="{99BEFE82-50AD-4B6F-B0F6-9B9B442C49E1}"/>
                  </a:ext>
                </a:extLst>
              </p:cNvPr>
              <p:cNvSpPr/>
              <p:nvPr/>
            </p:nvSpPr>
            <p:spPr>
              <a:xfrm>
                <a:off x="7868335" y="3937389"/>
                <a:ext cx="270000" cy="0"/>
              </a:xfrm>
              <a:custGeom>
                <a:avLst/>
                <a:gdLst/>
                <a:ahLst/>
                <a:cxnLst/>
                <a:rect l="l" t="t" r="r" b="b"/>
                <a:pathLst>
                  <a:path w="200660">
                    <a:moveTo>
                      <a:pt x="0" y="0"/>
                    </a:moveTo>
                    <a:lnTo>
                      <a:pt x="200405" y="0"/>
                    </a:lnTo>
                  </a:path>
                </a:pathLst>
              </a:custGeom>
              <a:ln w="6857">
                <a:solidFill>
                  <a:srgbClr val="89B8E3"/>
                </a:solidFill>
              </a:ln>
            </p:spPr>
            <p:txBody>
              <a:bodyPr wrap="square" lIns="0" tIns="0" rIns="0" bIns="0" rtlCol="0"/>
              <a:lstStyle/>
              <a:p>
                <a:endParaRPr/>
              </a:p>
            </p:txBody>
          </p:sp>
          <p:sp>
            <p:nvSpPr>
              <p:cNvPr id="448" name="bk object 19">
                <a:extLst>
                  <a:ext uri="{FF2B5EF4-FFF2-40B4-BE49-F238E27FC236}">
                    <a16:creationId xmlns:a16="http://schemas.microsoft.com/office/drawing/2014/main" id="{AB0DC17F-5784-4A65-BD7A-269E6C0BD216}"/>
                  </a:ext>
                </a:extLst>
              </p:cNvPr>
              <p:cNvSpPr/>
              <p:nvPr/>
            </p:nvSpPr>
            <p:spPr>
              <a:xfrm>
                <a:off x="7868335" y="3824994"/>
                <a:ext cx="270000" cy="109220"/>
              </a:xfrm>
              <a:custGeom>
                <a:avLst/>
                <a:gdLst/>
                <a:ahLst/>
                <a:cxnLst/>
                <a:rect l="l" t="t" r="r" b="b"/>
                <a:pathLst>
                  <a:path w="200660" h="109220">
                    <a:moveTo>
                      <a:pt x="0" y="0"/>
                    </a:moveTo>
                    <a:lnTo>
                      <a:pt x="200405" y="0"/>
                    </a:lnTo>
                    <a:lnTo>
                      <a:pt x="200405" y="108966"/>
                    </a:lnTo>
                    <a:lnTo>
                      <a:pt x="0" y="108966"/>
                    </a:lnTo>
                    <a:lnTo>
                      <a:pt x="0" y="0"/>
                    </a:lnTo>
                    <a:close/>
                  </a:path>
                </a:pathLst>
              </a:custGeom>
              <a:solidFill>
                <a:srgbClr val="FFE700"/>
              </a:solidFill>
            </p:spPr>
            <p:txBody>
              <a:bodyPr wrap="square" lIns="0" tIns="0" rIns="0" bIns="0" rtlCol="0"/>
              <a:lstStyle/>
              <a:p>
                <a:endParaRPr/>
              </a:p>
            </p:txBody>
          </p:sp>
          <p:sp>
            <p:nvSpPr>
              <p:cNvPr id="449" name="bk object 20">
                <a:extLst>
                  <a:ext uri="{FF2B5EF4-FFF2-40B4-BE49-F238E27FC236}">
                    <a16:creationId xmlns:a16="http://schemas.microsoft.com/office/drawing/2014/main" id="{135490FA-98A6-4111-ADC7-0357BA8C14C3}"/>
                  </a:ext>
                </a:extLst>
              </p:cNvPr>
              <p:cNvSpPr/>
              <p:nvPr/>
            </p:nvSpPr>
            <p:spPr>
              <a:xfrm>
                <a:off x="7868335" y="3813564"/>
                <a:ext cx="270000" cy="11430"/>
              </a:xfrm>
              <a:custGeom>
                <a:avLst/>
                <a:gdLst/>
                <a:ahLst/>
                <a:cxnLst/>
                <a:rect l="l" t="t" r="r" b="b"/>
                <a:pathLst>
                  <a:path w="200660" h="11429">
                    <a:moveTo>
                      <a:pt x="0" y="11430"/>
                    </a:moveTo>
                    <a:lnTo>
                      <a:pt x="200405" y="11430"/>
                    </a:lnTo>
                    <a:lnTo>
                      <a:pt x="200405" y="0"/>
                    </a:lnTo>
                    <a:lnTo>
                      <a:pt x="0" y="0"/>
                    </a:lnTo>
                    <a:lnTo>
                      <a:pt x="0" y="11430"/>
                    </a:lnTo>
                    <a:close/>
                  </a:path>
                </a:pathLst>
              </a:custGeom>
              <a:solidFill>
                <a:srgbClr val="ACD9DE"/>
              </a:solidFill>
            </p:spPr>
            <p:txBody>
              <a:bodyPr wrap="square" lIns="0" tIns="0" rIns="0" bIns="0" rtlCol="0"/>
              <a:lstStyle/>
              <a:p>
                <a:endParaRPr/>
              </a:p>
            </p:txBody>
          </p:sp>
          <p:sp>
            <p:nvSpPr>
              <p:cNvPr id="450" name="bk object 21">
                <a:extLst>
                  <a:ext uri="{FF2B5EF4-FFF2-40B4-BE49-F238E27FC236}">
                    <a16:creationId xmlns:a16="http://schemas.microsoft.com/office/drawing/2014/main" id="{9447CAEE-B5B9-4FE7-8ECD-724D34DC9C4D}"/>
                  </a:ext>
                </a:extLst>
              </p:cNvPr>
              <p:cNvSpPr/>
              <p:nvPr/>
            </p:nvSpPr>
            <p:spPr>
              <a:xfrm>
                <a:off x="7868335" y="3736602"/>
                <a:ext cx="270000" cy="77470"/>
              </a:xfrm>
              <a:custGeom>
                <a:avLst/>
                <a:gdLst/>
                <a:ahLst/>
                <a:cxnLst/>
                <a:rect l="l" t="t" r="r" b="b"/>
                <a:pathLst>
                  <a:path w="200660" h="77470">
                    <a:moveTo>
                      <a:pt x="0" y="76961"/>
                    </a:moveTo>
                    <a:lnTo>
                      <a:pt x="200405" y="76961"/>
                    </a:lnTo>
                    <a:lnTo>
                      <a:pt x="200405" y="0"/>
                    </a:lnTo>
                    <a:lnTo>
                      <a:pt x="0" y="0"/>
                    </a:lnTo>
                    <a:lnTo>
                      <a:pt x="0" y="76961"/>
                    </a:lnTo>
                    <a:close/>
                  </a:path>
                </a:pathLst>
              </a:custGeom>
              <a:solidFill>
                <a:srgbClr val="FBC78C"/>
              </a:solidFill>
            </p:spPr>
            <p:txBody>
              <a:bodyPr wrap="square" lIns="0" tIns="0" rIns="0" bIns="0" rtlCol="0"/>
              <a:lstStyle/>
              <a:p>
                <a:endParaRPr/>
              </a:p>
            </p:txBody>
          </p:sp>
          <p:sp>
            <p:nvSpPr>
              <p:cNvPr id="451" name="bk object 22">
                <a:extLst>
                  <a:ext uri="{FF2B5EF4-FFF2-40B4-BE49-F238E27FC236}">
                    <a16:creationId xmlns:a16="http://schemas.microsoft.com/office/drawing/2014/main" id="{7401F55E-E90C-40D9-A477-747CAABD90E3}"/>
                  </a:ext>
                </a:extLst>
              </p:cNvPr>
              <p:cNvSpPr/>
              <p:nvPr/>
            </p:nvSpPr>
            <p:spPr>
              <a:xfrm>
                <a:off x="7868335" y="3590298"/>
                <a:ext cx="270000" cy="146685"/>
              </a:xfrm>
              <a:custGeom>
                <a:avLst/>
                <a:gdLst/>
                <a:ahLst/>
                <a:cxnLst/>
                <a:rect l="l" t="t" r="r" b="b"/>
                <a:pathLst>
                  <a:path w="200660" h="146685">
                    <a:moveTo>
                      <a:pt x="0" y="0"/>
                    </a:moveTo>
                    <a:lnTo>
                      <a:pt x="200405" y="0"/>
                    </a:lnTo>
                    <a:lnTo>
                      <a:pt x="200405" y="146303"/>
                    </a:lnTo>
                    <a:lnTo>
                      <a:pt x="0" y="146303"/>
                    </a:lnTo>
                    <a:lnTo>
                      <a:pt x="0" y="0"/>
                    </a:lnTo>
                    <a:close/>
                  </a:path>
                </a:pathLst>
              </a:custGeom>
              <a:solidFill>
                <a:srgbClr val="007BC4"/>
              </a:solidFill>
            </p:spPr>
            <p:txBody>
              <a:bodyPr wrap="square" lIns="0" tIns="0" rIns="0" bIns="0" rtlCol="0"/>
              <a:lstStyle/>
              <a:p>
                <a:endParaRPr/>
              </a:p>
            </p:txBody>
          </p:sp>
          <p:sp>
            <p:nvSpPr>
              <p:cNvPr id="452" name="bk object 23">
                <a:extLst>
                  <a:ext uri="{FF2B5EF4-FFF2-40B4-BE49-F238E27FC236}">
                    <a16:creationId xmlns:a16="http://schemas.microsoft.com/office/drawing/2014/main" id="{37643D86-8FC7-4BD0-8BB2-DF5A5ACE2F2C}"/>
                  </a:ext>
                </a:extLst>
              </p:cNvPr>
              <p:cNvSpPr/>
              <p:nvPr/>
            </p:nvSpPr>
            <p:spPr>
              <a:xfrm>
                <a:off x="7868335" y="3576582"/>
                <a:ext cx="270000" cy="13970"/>
              </a:xfrm>
              <a:custGeom>
                <a:avLst/>
                <a:gdLst/>
                <a:ahLst/>
                <a:cxnLst/>
                <a:rect l="l" t="t" r="r" b="b"/>
                <a:pathLst>
                  <a:path w="200660" h="13969">
                    <a:moveTo>
                      <a:pt x="0" y="13715"/>
                    </a:moveTo>
                    <a:lnTo>
                      <a:pt x="200405" y="13715"/>
                    </a:lnTo>
                    <a:lnTo>
                      <a:pt x="200405" y="0"/>
                    </a:lnTo>
                    <a:lnTo>
                      <a:pt x="0" y="0"/>
                    </a:lnTo>
                    <a:lnTo>
                      <a:pt x="0" y="13715"/>
                    </a:lnTo>
                    <a:close/>
                  </a:path>
                </a:pathLst>
              </a:custGeom>
              <a:solidFill>
                <a:srgbClr val="CDDF9B"/>
              </a:solidFill>
            </p:spPr>
            <p:txBody>
              <a:bodyPr wrap="square" lIns="0" tIns="0" rIns="0" bIns="0" rtlCol="0"/>
              <a:lstStyle/>
              <a:p>
                <a:endParaRPr/>
              </a:p>
            </p:txBody>
          </p:sp>
          <p:sp>
            <p:nvSpPr>
              <p:cNvPr id="453" name="bk object 24">
                <a:extLst>
                  <a:ext uri="{FF2B5EF4-FFF2-40B4-BE49-F238E27FC236}">
                    <a16:creationId xmlns:a16="http://schemas.microsoft.com/office/drawing/2014/main" id="{92908EB9-1A60-411C-9D83-D31CE174A647}"/>
                  </a:ext>
                </a:extLst>
              </p:cNvPr>
              <p:cNvSpPr/>
              <p:nvPr/>
            </p:nvSpPr>
            <p:spPr>
              <a:xfrm>
                <a:off x="7868335" y="3453138"/>
                <a:ext cx="270000" cy="123825"/>
              </a:xfrm>
              <a:custGeom>
                <a:avLst/>
                <a:gdLst/>
                <a:ahLst/>
                <a:cxnLst/>
                <a:rect l="l" t="t" r="r" b="b"/>
                <a:pathLst>
                  <a:path w="200660" h="123825">
                    <a:moveTo>
                      <a:pt x="0" y="0"/>
                    </a:moveTo>
                    <a:lnTo>
                      <a:pt x="200405" y="0"/>
                    </a:lnTo>
                    <a:lnTo>
                      <a:pt x="200405" y="123444"/>
                    </a:lnTo>
                    <a:lnTo>
                      <a:pt x="0" y="123444"/>
                    </a:lnTo>
                    <a:lnTo>
                      <a:pt x="0" y="0"/>
                    </a:lnTo>
                    <a:close/>
                  </a:path>
                </a:pathLst>
              </a:custGeom>
              <a:solidFill>
                <a:srgbClr val="E6007E"/>
              </a:solidFill>
            </p:spPr>
            <p:txBody>
              <a:bodyPr wrap="square" lIns="0" tIns="0" rIns="0" bIns="0" rtlCol="0"/>
              <a:lstStyle/>
              <a:p>
                <a:endParaRPr/>
              </a:p>
            </p:txBody>
          </p:sp>
          <p:sp>
            <p:nvSpPr>
              <p:cNvPr id="454" name="bk object 25">
                <a:extLst>
                  <a:ext uri="{FF2B5EF4-FFF2-40B4-BE49-F238E27FC236}">
                    <a16:creationId xmlns:a16="http://schemas.microsoft.com/office/drawing/2014/main" id="{2C7DDD69-2052-411F-A0FC-7E5999BEC2AD}"/>
                  </a:ext>
                </a:extLst>
              </p:cNvPr>
              <p:cNvSpPr/>
              <p:nvPr/>
            </p:nvSpPr>
            <p:spPr>
              <a:xfrm>
                <a:off x="7868335" y="3216156"/>
                <a:ext cx="270000" cy="237490"/>
              </a:xfrm>
              <a:custGeom>
                <a:avLst/>
                <a:gdLst/>
                <a:ahLst/>
                <a:cxnLst/>
                <a:rect l="l" t="t" r="r" b="b"/>
                <a:pathLst>
                  <a:path w="200660" h="237489">
                    <a:moveTo>
                      <a:pt x="0" y="0"/>
                    </a:moveTo>
                    <a:lnTo>
                      <a:pt x="200405" y="0"/>
                    </a:lnTo>
                    <a:lnTo>
                      <a:pt x="200405" y="236981"/>
                    </a:lnTo>
                    <a:lnTo>
                      <a:pt x="0" y="236981"/>
                    </a:lnTo>
                    <a:lnTo>
                      <a:pt x="0" y="0"/>
                    </a:lnTo>
                    <a:close/>
                  </a:path>
                </a:pathLst>
              </a:custGeom>
              <a:solidFill>
                <a:srgbClr val="F28C00"/>
              </a:solidFill>
            </p:spPr>
            <p:txBody>
              <a:bodyPr wrap="square" lIns="0" tIns="0" rIns="0" bIns="0" rtlCol="0"/>
              <a:lstStyle/>
              <a:p>
                <a:endParaRPr/>
              </a:p>
            </p:txBody>
          </p:sp>
          <p:sp>
            <p:nvSpPr>
              <p:cNvPr id="455" name="bk object 26">
                <a:extLst>
                  <a:ext uri="{FF2B5EF4-FFF2-40B4-BE49-F238E27FC236}">
                    <a16:creationId xmlns:a16="http://schemas.microsoft.com/office/drawing/2014/main" id="{2CA798DD-01C6-44BE-895D-71D13BFFBB13}"/>
                  </a:ext>
                </a:extLst>
              </p:cNvPr>
              <p:cNvSpPr/>
              <p:nvPr/>
            </p:nvSpPr>
            <p:spPr>
              <a:xfrm>
                <a:off x="7868335" y="2823726"/>
                <a:ext cx="270000" cy="392430"/>
              </a:xfrm>
              <a:custGeom>
                <a:avLst/>
                <a:gdLst/>
                <a:ahLst/>
                <a:cxnLst/>
                <a:rect l="l" t="t" r="r" b="b"/>
                <a:pathLst>
                  <a:path w="200660" h="392430">
                    <a:moveTo>
                      <a:pt x="0" y="0"/>
                    </a:moveTo>
                    <a:lnTo>
                      <a:pt x="200405" y="0"/>
                    </a:lnTo>
                    <a:lnTo>
                      <a:pt x="200405" y="392429"/>
                    </a:lnTo>
                    <a:lnTo>
                      <a:pt x="0" y="392429"/>
                    </a:lnTo>
                    <a:lnTo>
                      <a:pt x="0" y="0"/>
                    </a:lnTo>
                    <a:close/>
                  </a:path>
                </a:pathLst>
              </a:custGeom>
              <a:solidFill>
                <a:srgbClr val="8FBF21"/>
              </a:solidFill>
            </p:spPr>
            <p:txBody>
              <a:bodyPr wrap="square" lIns="0" tIns="0" rIns="0" bIns="0" rtlCol="0"/>
              <a:lstStyle/>
              <a:p>
                <a:endParaRPr/>
              </a:p>
            </p:txBody>
          </p:sp>
          <p:sp>
            <p:nvSpPr>
              <p:cNvPr id="456" name="bk object 27">
                <a:extLst>
                  <a:ext uri="{FF2B5EF4-FFF2-40B4-BE49-F238E27FC236}">
                    <a16:creationId xmlns:a16="http://schemas.microsoft.com/office/drawing/2014/main" id="{1864D282-46DC-4CB5-821B-0B3A04C139C3}"/>
                  </a:ext>
                </a:extLst>
              </p:cNvPr>
              <p:cNvSpPr/>
              <p:nvPr/>
            </p:nvSpPr>
            <p:spPr>
              <a:xfrm>
                <a:off x="7868335" y="2484636"/>
                <a:ext cx="270000" cy="339090"/>
              </a:xfrm>
              <a:custGeom>
                <a:avLst/>
                <a:gdLst/>
                <a:ahLst/>
                <a:cxnLst/>
                <a:rect l="l" t="t" r="r" b="b"/>
                <a:pathLst>
                  <a:path w="200660" h="339089">
                    <a:moveTo>
                      <a:pt x="0" y="0"/>
                    </a:moveTo>
                    <a:lnTo>
                      <a:pt x="200405" y="0"/>
                    </a:lnTo>
                    <a:lnTo>
                      <a:pt x="200405" y="339090"/>
                    </a:lnTo>
                    <a:lnTo>
                      <a:pt x="0" y="339090"/>
                    </a:lnTo>
                    <a:lnTo>
                      <a:pt x="0" y="0"/>
                    </a:lnTo>
                    <a:close/>
                  </a:path>
                </a:pathLst>
              </a:custGeom>
              <a:solidFill>
                <a:srgbClr val="009FE3"/>
              </a:solidFill>
            </p:spPr>
            <p:txBody>
              <a:bodyPr wrap="square" lIns="0" tIns="0" rIns="0" bIns="0" rtlCol="0"/>
              <a:lstStyle/>
              <a:p>
                <a:endParaRPr/>
              </a:p>
            </p:txBody>
          </p:sp>
          <p:sp>
            <p:nvSpPr>
              <p:cNvPr id="457" name="bk object 28">
                <a:extLst>
                  <a:ext uri="{FF2B5EF4-FFF2-40B4-BE49-F238E27FC236}">
                    <a16:creationId xmlns:a16="http://schemas.microsoft.com/office/drawing/2014/main" id="{0357BC3A-CAB6-493B-B2DA-F07BA20C433B}"/>
                  </a:ext>
                </a:extLst>
              </p:cNvPr>
              <p:cNvSpPr/>
              <p:nvPr/>
            </p:nvSpPr>
            <p:spPr>
              <a:xfrm>
                <a:off x="7868335" y="2260608"/>
                <a:ext cx="270000" cy="224154"/>
              </a:xfrm>
              <a:custGeom>
                <a:avLst/>
                <a:gdLst/>
                <a:ahLst/>
                <a:cxnLst/>
                <a:rect l="l" t="t" r="r" b="b"/>
                <a:pathLst>
                  <a:path w="200660" h="224155">
                    <a:moveTo>
                      <a:pt x="0" y="0"/>
                    </a:moveTo>
                    <a:lnTo>
                      <a:pt x="200405" y="0"/>
                    </a:lnTo>
                    <a:lnTo>
                      <a:pt x="200405" y="224027"/>
                    </a:lnTo>
                    <a:lnTo>
                      <a:pt x="0" y="224027"/>
                    </a:lnTo>
                    <a:lnTo>
                      <a:pt x="0" y="0"/>
                    </a:lnTo>
                    <a:close/>
                  </a:path>
                </a:pathLst>
              </a:custGeom>
              <a:solidFill>
                <a:srgbClr val="3FA535"/>
              </a:solidFill>
            </p:spPr>
            <p:txBody>
              <a:bodyPr wrap="square" lIns="0" tIns="0" rIns="0" bIns="0" rtlCol="0"/>
              <a:lstStyle/>
              <a:p>
                <a:endParaRPr/>
              </a:p>
            </p:txBody>
          </p:sp>
          <p:sp>
            <p:nvSpPr>
              <p:cNvPr id="458" name="bk object 29">
                <a:extLst>
                  <a:ext uri="{FF2B5EF4-FFF2-40B4-BE49-F238E27FC236}">
                    <a16:creationId xmlns:a16="http://schemas.microsoft.com/office/drawing/2014/main" id="{1414AF6C-2E02-4843-AEB1-EFC8C3EF1D09}"/>
                  </a:ext>
                </a:extLst>
              </p:cNvPr>
              <p:cNvSpPr/>
              <p:nvPr/>
            </p:nvSpPr>
            <p:spPr>
              <a:xfrm>
                <a:off x="7868335" y="2120400"/>
                <a:ext cx="270000" cy="140335"/>
              </a:xfrm>
              <a:custGeom>
                <a:avLst/>
                <a:gdLst/>
                <a:ahLst/>
                <a:cxnLst/>
                <a:rect l="l" t="t" r="r" b="b"/>
                <a:pathLst>
                  <a:path w="200660" h="140335">
                    <a:moveTo>
                      <a:pt x="0" y="0"/>
                    </a:moveTo>
                    <a:lnTo>
                      <a:pt x="200405" y="0"/>
                    </a:lnTo>
                    <a:lnTo>
                      <a:pt x="200405" y="140207"/>
                    </a:lnTo>
                    <a:lnTo>
                      <a:pt x="0" y="140207"/>
                    </a:lnTo>
                    <a:lnTo>
                      <a:pt x="0" y="0"/>
                    </a:lnTo>
                    <a:close/>
                  </a:path>
                </a:pathLst>
              </a:custGeom>
              <a:solidFill>
                <a:srgbClr val="1CB2BB"/>
              </a:solidFill>
            </p:spPr>
            <p:txBody>
              <a:bodyPr wrap="square" lIns="0" tIns="0" rIns="0" bIns="0" rtlCol="0"/>
              <a:lstStyle/>
              <a:p>
                <a:endParaRPr/>
              </a:p>
            </p:txBody>
          </p:sp>
        </p:grpSp>
        <p:grpSp>
          <p:nvGrpSpPr>
            <p:cNvPr id="474" name="Group 473">
              <a:extLst>
                <a:ext uri="{FF2B5EF4-FFF2-40B4-BE49-F238E27FC236}">
                  <a16:creationId xmlns:a16="http://schemas.microsoft.com/office/drawing/2014/main" id="{43EBA4E8-92F8-4188-BC28-7062921BA63D}"/>
                </a:ext>
              </a:extLst>
            </p:cNvPr>
            <p:cNvGrpSpPr/>
            <p:nvPr/>
          </p:nvGrpSpPr>
          <p:grpSpPr>
            <a:xfrm>
              <a:off x="5940000" y="2456623"/>
              <a:ext cx="270000" cy="1496187"/>
              <a:chOff x="4661889" y="1990737"/>
              <a:chExt cx="270000" cy="1496187"/>
            </a:xfrm>
          </p:grpSpPr>
          <p:sp>
            <p:nvSpPr>
              <p:cNvPr id="460" name="bk object 16">
                <a:extLst>
                  <a:ext uri="{FF2B5EF4-FFF2-40B4-BE49-F238E27FC236}">
                    <a16:creationId xmlns:a16="http://schemas.microsoft.com/office/drawing/2014/main" id="{C89F55C9-078A-4C84-BA9E-BC4A6FD8B086}"/>
                  </a:ext>
                </a:extLst>
              </p:cNvPr>
              <p:cNvSpPr/>
              <p:nvPr/>
            </p:nvSpPr>
            <p:spPr>
              <a:xfrm>
                <a:off x="4661889" y="3486924"/>
                <a:ext cx="270000" cy="0"/>
              </a:xfrm>
              <a:custGeom>
                <a:avLst/>
                <a:gdLst/>
                <a:ahLst/>
                <a:cxnLst/>
                <a:rect l="l" t="t" r="r" b="b"/>
                <a:pathLst>
                  <a:path w="201295">
                    <a:moveTo>
                      <a:pt x="0" y="0"/>
                    </a:moveTo>
                    <a:lnTo>
                      <a:pt x="201167" y="0"/>
                    </a:lnTo>
                  </a:path>
                </a:pathLst>
              </a:custGeom>
              <a:ln w="14477">
                <a:solidFill>
                  <a:srgbClr val="DD052B"/>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61" name="bk object 17">
                <a:extLst>
                  <a:ext uri="{FF2B5EF4-FFF2-40B4-BE49-F238E27FC236}">
                    <a16:creationId xmlns:a16="http://schemas.microsoft.com/office/drawing/2014/main" id="{AE82F7F0-D283-48B3-B70A-B2226335D2EC}"/>
                  </a:ext>
                </a:extLst>
              </p:cNvPr>
              <p:cNvSpPr/>
              <p:nvPr/>
            </p:nvSpPr>
            <p:spPr>
              <a:xfrm>
                <a:off x="4661889" y="3477018"/>
                <a:ext cx="270000" cy="0"/>
              </a:xfrm>
              <a:custGeom>
                <a:avLst/>
                <a:gdLst/>
                <a:ahLst/>
                <a:cxnLst/>
                <a:rect l="l" t="t" r="r" b="b"/>
                <a:pathLst>
                  <a:path w="201295">
                    <a:moveTo>
                      <a:pt x="0" y="0"/>
                    </a:moveTo>
                    <a:lnTo>
                      <a:pt x="201167" y="0"/>
                    </a:lnTo>
                  </a:path>
                </a:pathLst>
              </a:custGeom>
              <a:ln w="5333">
                <a:solidFill>
                  <a:srgbClr val="F29FC5"/>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62" name="bk object 18">
                <a:extLst>
                  <a:ext uri="{FF2B5EF4-FFF2-40B4-BE49-F238E27FC236}">
                    <a16:creationId xmlns:a16="http://schemas.microsoft.com/office/drawing/2014/main" id="{D2B58263-ED47-4C39-B2C7-E2CC078D889B}"/>
                  </a:ext>
                </a:extLst>
              </p:cNvPr>
              <p:cNvSpPr/>
              <p:nvPr/>
            </p:nvSpPr>
            <p:spPr>
              <a:xfrm>
                <a:off x="4661889" y="3471304"/>
                <a:ext cx="270000" cy="0"/>
              </a:xfrm>
              <a:custGeom>
                <a:avLst/>
                <a:gdLst/>
                <a:ahLst/>
                <a:cxnLst/>
                <a:rect l="l" t="t" r="r" b="b"/>
                <a:pathLst>
                  <a:path w="201295">
                    <a:moveTo>
                      <a:pt x="0" y="0"/>
                    </a:moveTo>
                    <a:lnTo>
                      <a:pt x="201167" y="0"/>
                    </a:lnTo>
                  </a:path>
                </a:pathLst>
              </a:custGeom>
              <a:ln w="6096">
                <a:solidFill>
                  <a:srgbClr val="89B8E3"/>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63" name="bk object 19">
                <a:extLst>
                  <a:ext uri="{FF2B5EF4-FFF2-40B4-BE49-F238E27FC236}">
                    <a16:creationId xmlns:a16="http://schemas.microsoft.com/office/drawing/2014/main" id="{26D18434-D4A9-444E-AA6B-355545932CEB}"/>
                  </a:ext>
                </a:extLst>
              </p:cNvPr>
              <p:cNvSpPr/>
              <p:nvPr/>
            </p:nvSpPr>
            <p:spPr>
              <a:xfrm>
                <a:off x="4661889" y="3379101"/>
                <a:ext cx="270000" cy="89535"/>
              </a:xfrm>
              <a:custGeom>
                <a:avLst/>
                <a:gdLst/>
                <a:ahLst/>
                <a:cxnLst/>
                <a:rect l="l" t="t" r="r" b="b"/>
                <a:pathLst>
                  <a:path w="201295" h="89535">
                    <a:moveTo>
                      <a:pt x="0" y="0"/>
                    </a:moveTo>
                    <a:lnTo>
                      <a:pt x="201167" y="0"/>
                    </a:lnTo>
                    <a:lnTo>
                      <a:pt x="201167" y="89153"/>
                    </a:lnTo>
                    <a:lnTo>
                      <a:pt x="0" y="89153"/>
                    </a:lnTo>
                    <a:lnTo>
                      <a:pt x="0"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64" name="bk object 20">
                <a:extLst>
                  <a:ext uri="{FF2B5EF4-FFF2-40B4-BE49-F238E27FC236}">
                    <a16:creationId xmlns:a16="http://schemas.microsoft.com/office/drawing/2014/main" id="{C9CD0020-E50D-4B63-916C-89882DB975F1}"/>
                  </a:ext>
                </a:extLst>
              </p:cNvPr>
              <p:cNvSpPr/>
              <p:nvPr/>
            </p:nvSpPr>
            <p:spPr>
              <a:xfrm>
                <a:off x="4661889" y="3361575"/>
                <a:ext cx="270000" cy="17780"/>
              </a:xfrm>
              <a:custGeom>
                <a:avLst/>
                <a:gdLst/>
                <a:ahLst/>
                <a:cxnLst/>
                <a:rect l="l" t="t" r="r" b="b"/>
                <a:pathLst>
                  <a:path w="201295" h="17779">
                    <a:moveTo>
                      <a:pt x="0" y="17526"/>
                    </a:moveTo>
                    <a:lnTo>
                      <a:pt x="201167" y="17526"/>
                    </a:lnTo>
                    <a:lnTo>
                      <a:pt x="201167" y="0"/>
                    </a:lnTo>
                    <a:lnTo>
                      <a:pt x="0" y="0"/>
                    </a:lnTo>
                    <a:lnTo>
                      <a:pt x="0" y="17526"/>
                    </a:lnTo>
                    <a:close/>
                  </a:path>
                </a:pathLst>
              </a:custGeom>
              <a:solidFill>
                <a:srgbClr val="ACD9DE"/>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65" name="bk object 21">
                <a:extLst>
                  <a:ext uri="{FF2B5EF4-FFF2-40B4-BE49-F238E27FC236}">
                    <a16:creationId xmlns:a16="http://schemas.microsoft.com/office/drawing/2014/main" id="{030D588A-C5BD-4924-A32A-6E8DFBB2A825}"/>
                  </a:ext>
                </a:extLst>
              </p:cNvPr>
              <p:cNvSpPr/>
              <p:nvPr/>
            </p:nvSpPr>
            <p:spPr>
              <a:xfrm>
                <a:off x="4661889" y="3324999"/>
                <a:ext cx="270000" cy="36830"/>
              </a:xfrm>
              <a:custGeom>
                <a:avLst/>
                <a:gdLst/>
                <a:ahLst/>
                <a:cxnLst/>
                <a:rect l="l" t="t" r="r" b="b"/>
                <a:pathLst>
                  <a:path w="201295" h="36829">
                    <a:moveTo>
                      <a:pt x="0" y="36576"/>
                    </a:moveTo>
                    <a:lnTo>
                      <a:pt x="201167" y="36576"/>
                    </a:lnTo>
                    <a:lnTo>
                      <a:pt x="201167" y="0"/>
                    </a:lnTo>
                    <a:lnTo>
                      <a:pt x="0" y="0"/>
                    </a:lnTo>
                    <a:lnTo>
                      <a:pt x="0" y="36576"/>
                    </a:lnTo>
                    <a:close/>
                  </a:path>
                </a:pathLst>
              </a:custGeom>
              <a:solidFill>
                <a:srgbClr val="FBC78C"/>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66" name="bk object 22">
                <a:extLst>
                  <a:ext uri="{FF2B5EF4-FFF2-40B4-BE49-F238E27FC236}">
                    <a16:creationId xmlns:a16="http://schemas.microsoft.com/office/drawing/2014/main" id="{63BB3BA2-4162-4C17-B66F-F4640CAA32D5}"/>
                  </a:ext>
                </a:extLst>
              </p:cNvPr>
              <p:cNvSpPr/>
              <p:nvPr/>
            </p:nvSpPr>
            <p:spPr>
              <a:xfrm>
                <a:off x="4661889" y="3212985"/>
                <a:ext cx="270000" cy="112395"/>
              </a:xfrm>
              <a:custGeom>
                <a:avLst/>
                <a:gdLst/>
                <a:ahLst/>
                <a:cxnLst/>
                <a:rect l="l" t="t" r="r" b="b"/>
                <a:pathLst>
                  <a:path w="201295" h="112395">
                    <a:moveTo>
                      <a:pt x="0" y="0"/>
                    </a:moveTo>
                    <a:lnTo>
                      <a:pt x="201167" y="0"/>
                    </a:lnTo>
                    <a:lnTo>
                      <a:pt x="201167" y="112014"/>
                    </a:lnTo>
                    <a:lnTo>
                      <a:pt x="0" y="112014"/>
                    </a:lnTo>
                    <a:lnTo>
                      <a:pt x="0" y="0"/>
                    </a:lnTo>
                    <a:close/>
                  </a:path>
                </a:pathLst>
              </a:custGeom>
              <a:solidFill>
                <a:srgbClr val="007BC4"/>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67" name="bk object 23">
                <a:extLst>
                  <a:ext uri="{FF2B5EF4-FFF2-40B4-BE49-F238E27FC236}">
                    <a16:creationId xmlns:a16="http://schemas.microsoft.com/office/drawing/2014/main" id="{0192F700-D71B-46B5-A4D3-99D6E033B90F}"/>
                  </a:ext>
                </a:extLst>
              </p:cNvPr>
              <p:cNvSpPr/>
              <p:nvPr/>
            </p:nvSpPr>
            <p:spPr>
              <a:xfrm>
                <a:off x="4661889" y="3212223"/>
                <a:ext cx="270000" cy="0"/>
              </a:xfrm>
              <a:custGeom>
                <a:avLst/>
                <a:gdLst/>
                <a:ahLst/>
                <a:cxnLst/>
                <a:rect l="l" t="t" r="r" b="b"/>
                <a:pathLst>
                  <a:path w="201295">
                    <a:moveTo>
                      <a:pt x="0" y="0"/>
                    </a:moveTo>
                    <a:lnTo>
                      <a:pt x="201167" y="0"/>
                    </a:lnTo>
                  </a:path>
                </a:pathLst>
              </a:custGeom>
              <a:ln w="3175">
                <a:solidFill>
                  <a:srgbClr val="CDDF9B"/>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68" name="bk object 24">
                <a:extLst>
                  <a:ext uri="{FF2B5EF4-FFF2-40B4-BE49-F238E27FC236}">
                    <a16:creationId xmlns:a16="http://schemas.microsoft.com/office/drawing/2014/main" id="{54B55BF4-C666-4E7E-A9FA-9E9A6E650A1D}"/>
                  </a:ext>
                </a:extLst>
              </p:cNvPr>
              <p:cNvSpPr/>
              <p:nvPr/>
            </p:nvSpPr>
            <p:spPr>
              <a:xfrm>
                <a:off x="4661889" y="3130689"/>
                <a:ext cx="270000" cy="81280"/>
              </a:xfrm>
              <a:custGeom>
                <a:avLst/>
                <a:gdLst/>
                <a:ahLst/>
                <a:cxnLst/>
                <a:rect l="l" t="t" r="r" b="b"/>
                <a:pathLst>
                  <a:path w="201295" h="81280">
                    <a:moveTo>
                      <a:pt x="0" y="80772"/>
                    </a:moveTo>
                    <a:lnTo>
                      <a:pt x="201167" y="80772"/>
                    </a:lnTo>
                    <a:lnTo>
                      <a:pt x="201167" y="0"/>
                    </a:lnTo>
                    <a:lnTo>
                      <a:pt x="0" y="0"/>
                    </a:lnTo>
                    <a:lnTo>
                      <a:pt x="0" y="80772"/>
                    </a:lnTo>
                    <a:close/>
                  </a:path>
                </a:pathLst>
              </a:custGeom>
              <a:solidFill>
                <a:srgbClr val="E6007E"/>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69" name="bk object 25">
                <a:extLst>
                  <a:ext uri="{FF2B5EF4-FFF2-40B4-BE49-F238E27FC236}">
                    <a16:creationId xmlns:a16="http://schemas.microsoft.com/office/drawing/2014/main" id="{7E697107-A075-4079-A3E3-3EBFA4E5C99D}"/>
                  </a:ext>
                </a:extLst>
              </p:cNvPr>
              <p:cNvSpPr/>
              <p:nvPr/>
            </p:nvSpPr>
            <p:spPr>
              <a:xfrm>
                <a:off x="4661889" y="2907423"/>
                <a:ext cx="270000" cy="223520"/>
              </a:xfrm>
              <a:custGeom>
                <a:avLst/>
                <a:gdLst/>
                <a:ahLst/>
                <a:cxnLst/>
                <a:rect l="l" t="t" r="r" b="b"/>
                <a:pathLst>
                  <a:path w="201295" h="223519">
                    <a:moveTo>
                      <a:pt x="0" y="0"/>
                    </a:moveTo>
                    <a:lnTo>
                      <a:pt x="201167" y="0"/>
                    </a:lnTo>
                    <a:lnTo>
                      <a:pt x="201167" y="223266"/>
                    </a:lnTo>
                    <a:lnTo>
                      <a:pt x="0" y="223266"/>
                    </a:lnTo>
                    <a:lnTo>
                      <a:pt x="0" y="0"/>
                    </a:lnTo>
                    <a:close/>
                  </a:path>
                </a:pathLst>
              </a:custGeom>
              <a:solidFill>
                <a:srgbClr val="F28C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70" name="bk object 26">
                <a:extLst>
                  <a:ext uri="{FF2B5EF4-FFF2-40B4-BE49-F238E27FC236}">
                    <a16:creationId xmlns:a16="http://schemas.microsoft.com/office/drawing/2014/main" id="{7CCAEE0E-FCA4-4C09-9F9F-E3A5F694F542}"/>
                  </a:ext>
                </a:extLst>
              </p:cNvPr>
              <p:cNvSpPr/>
              <p:nvPr/>
            </p:nvSpPr>
            <p:spPr>
              <a:xfrm>
                <a:off x="4661889" y="2500515"/>
                <a:ext cx="270000" cy="407034"/>
              </a:xfrm>
              <a:custGeom>
                <a:avLst/>
                <a:gdLst/>
                <a:ahLst/>
                <a:cxnLst/>
                <a:rect l="l" t="t" r="r" b="b"/>
                <a:pathLst>
                  <a:path w="201295" h="407035">
                    <a:moveTo>
                      <a:pt x="0" y="0"/>
                    </a:moveTo>
                    <a:lnTo>
                      <a:pt x="201167" y="0"/>
                    </a:lnTo>
                    <a:lnTo>
                      <a:pt x="201167" y="406907"/>
                    </a:lnTo>
                    <a:lnTo>
                      <a:pt x="0" y="406907"/>
                    </a:lnTo>
                    <a:lnTo>
                      <a:pt x="0" y="0"/>
                    </a:lnTo>
                    <a:close/>
                  </a:path>
                </a:pathLst>
              </a:custGeom>
              <a:solidFill>
                <a:srgbClr val="8FBF21"/>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71" name="bk object 27">
                <a:extLst>
                  <a:ext uri="{FF2B5EF4-FFF2-40B4-BE49-F238E27FC236}">
                    <a16:creationId xmlns:a16="http://schemas.microsoft.com/office/drawing/2014/main" id="{77127B12-E914-42BC-92A9-F241B4048FDE}"/>
                  </a:ext>
                </a:extLst>
              </p:cNvPr>
              <p:cNvSpPr/>
              <p:nvPr/>
            </p:nvSpPr>
            <p:spPr>
              <a:xfrm>
                <a:off x="4661889" y="2233815"/>
                <a:ext cx="270000" cy="266700"/>
              </a:xfrm>
              <a:custGeom>
                <a:avLst/>
                <a:gdLst/>
                <a:ahLst/>
                <a:cxnLst/>
                <a:rect l="l" t="t" r="r" b="b"/>
                <a:pathLst>
                  <a:path w="201295" h="266700">
                    <a:moveTo>
                      <a:pt x="0" y="0"/>
                    </a:moveTo>
                    <a:lnTo>
                      <a:pt x="201167" y="0"/>
                    </a:lnTo>
                    <a:lnTo>
                      <a:pt x="201167" y="266700"/>
                    </a:lnTo>
                    <a:lnTo>
                      <a:pt x="0" y="266700"/>
                    </a:lnTo>
                    <a:lnTo>
                      <a:pt x="0" y="0"/>
                    </a:lnTo>
                    <a:close/>
                  </a:path>
                </a:pathLst>
              </a:custGeom>
              <a:solidFill>
                <a:srgbClr val="009FE3"/>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72" name="bk object 28">
                <a:extLst>
                  <a:ext uri="{FF2B5EF4-FFF2-40B4-BE49-F238E27FC236}">
                    <a16:creationId xmlns:a16="http://schemas.microsoft.com/office/drawing/2014/main" id="{8F750790-BB86-4FB3-86C3-67A34001B240}"/>
                  </a:ext>
                </a:extLst>
              </p:cNvPr>
              <p:cNvSpPr/>
              <p:nvPr/>
            </p:nvSpPr>
            <p:spPr>
              <a:xfrm>
                <a:off x="4661889" y="2088273"/>
                <a:ext cx="270000" cy="146050"/>
              </a:xfrm>
              <a:custGeom>
                <a:avLst/>
                <a:gdLst/>
                <a:ahLst/>
                <a:cxnLst/>
                <a:rect l="l" t="t" r="r" b="b"/>
                <a:pathLst>
                  <a:path w="201295" h="146050">
                    <a:moveTo>
                      <a:pt x="0" y="0"/>
                    </a:moveTo>
                    <a:lnTo>
                      <a:pt x="201167" y="0"/>
                    </a:lnTo>
                    <a:lnTo>
                      <a:pt x="201167" y="145542"/>
                    </a:lnTo>
                    <a:lnTo>
                      <a:pt x="0" y="145542"/>
                    </a:lnTo>
                    <a:lnTo>
                      <a:pt x="0" y="0"/>
                    </a:lnTo>
                    <a:close/>
                  </a:path>
                </a:pathLst>
              </a:custGeom>
              <a:solidFill>
                <a:srgbClr val="3FA535"/>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73" name="bk object 29">
                <a:extLst>
                  <a:ext uri="{FF2B5EF4-FFF2-40B4-BE49-F238E27FC236}">
                    <a16:creationId xmlns:a16="http://schemas.microsoft.com/office/drawing/2014/main" id="{CD2F8092-CBF4-411C-BF17-5189A064C539}"/>
                  </a:ext>
                </a:extLst>
              </p:cNvPr>
              <p:cNvSpPr/>
              <p:nvPr/>
            </p:nvSpPr>
            <p:spPr>
              <a:xfrm>
                <a:off x="4661889" y="1990737"/>
                <a:ext cx="270000" cy="97790"/>
              </a:xfrm>
              <a:custGeom>
                <a:avLst/>
                <a:gdLst/>
                <a:ahLst/>
                <a:cxnLst/>
                <a:rect l="l" t="t" r="r" b="b"/>
                <a:pathLst>
                  <a:path w="201295" h="97789">
                    <a:moveTo>
                      <a:pt x="0" y="0"/>
                    </a:moveTo>
                    <a:lnTo>
                      <a:pt x="201167" y="0"/>
                    </a:lnTo>
                    <a:lnTo>
                      <a:pt x="201167" y="97535"/>
                    </a:lnTo>
                    <a:lnTo>
                      <a:pt x="0" y="97535"/>
                    </a:lnTo>
                    <a:lnTo>
                      <a:pt x="0" y="0"/>
                    </a:lnTo>
                    <a:close/>
                  </a:path>
                </a:pathLst>
              </a:custGeom>
              <a:solidFill>
                <a:srgbClr val="1CB2BB"/>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spTree>
    <p:extLst>
      <p:ext uri="{BB962C8B-B14F-4D97-AF65-F5344CB8AC3E}">
        <p14:creationId xmlns:p14="http://schemas.microsoft.com/office/powerpoint/2010/main" val="42400981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D3E7BD-203C-4D50-8D61-20C1988824CE}"/>
              </a:ext>
            </a:extLst>
          </p:cNvPr>
          <p:cNvGrpSpPr/>
          <p:nvPr/>
        </p:nvGrpSpPr>
        <p:grpSpPr>
          <a:xfrm>
            <a:off x="0" y="0"/>
            <a:ext cx="10285200" cy="6153111"/>
            <a:chOff x="0" y="0"/>
            <a:chExt cx="10285200" cy="6153111"/>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defRPr/>
              </a:pPr>
              <a:r>
                <a:rPr lang="ja-JP" altLang="en-US" sz="2400" kern="100" dirty="0">
                  <a:solidFill>
                    <a:prstClr val="white"/>
                  </a:solidFill>
                  <a:latin typeface="Arial" panose="020B0604020202020204" pitchFamily="34" charset="0"/>
                  <a:cs typeface="Arial" panose="020B0604020202020204" pitchFamily="34" charset="0"/>
                </a:rPr>
                <a:t>優先</a:t>
              </a:r>
              <a:r>
                <a:rPr lang="en-US" altLang="ja-JP" sz="2400" kern="100" dirty="0">
                  <a:solidFill>
                    <a:prstClr val="white"/>
                  </a:solidFill>
                  <a:latin typeface="Arial" panose="020B0604020202020204" pitchFamily="34" charset="0"/>
                  <a:cs typeface="Arial" panose="020B0604020202020204" pitchFamily="34" charset="0"/>
                </a:rPr>
                <a:t>12</a:t>
              </a:r>
              <a:r>
                <a:rPr lang="ja-JP" altLang="en-US" sz="2400" kern="100" dirty="0">
                  <a:solidFill>
                    <a:prstClr val="white"/>
                  </a:solidFill>
                  <a:latin typeface="Arial" panose="020B0604020202020204" pitchFamily="34" charset="0"/>
                  <a:cs typeface="Arial" panose="020B0604020202020204" pitchFamily="34" charset="0"/>
                </a:rPr>
                <a:t>カ国における自発的男性器包皮切除件数の年齢別割合、</a:t>
              </a:r>
              <a:r>
                <a:rPr lang="en-US" altLang="ja-JP" sz="2400" kern="100" dirty="0">
                  <a:solidFill>
                    <a:prstClr val="white"/>
                  </a:solidFill>
                  <a:latin typeface="Arial" panose="020B0604020202020204" pitchFamily="34" charset="0"/>
                  <a:cs typeface="Arial" panose="020B0604020202020204" pitchFamily="34" charset="0"/>
                </a:rPr>
                <a:t>2018</a:t>
              </a:r>
              <a:r>
                <a:rPr lang="ja-JP" altLang="en-US" sz="2400" kern="100" dirty="0">
                  <a:solidFill>
                    <a:prstClr val="white"/>
                  </a:solidFill>
                  <a:latin typeface="Arial" panose="020B0604020202020204" pitchFamily="34" charset="0"/>
                  <a:cs typeface="Arial" panose="020B0604020202020204" pitchFamily="34" charset="0"/>
                </a:rPr>
                <a:t>年</a:t>
              </a:r>
            </a:p>
          </p:txBody>
        </p:sp>
        <p:sp>
          <p:nvSpPr>
            <p:cNvPr id="22" name="Rectangle 21">
              <a:extLst>
                <a:ext uri="{FF2B5EF4-FFF2-40B4-BE49-F238E27FC236}">
                  <a16:creationId xmlns:a16="http://schemas.microsoft.com/office/drawing/2014/main" id="{14E3AECC-C223-4008-8128-B22FA9776144}"/>
                </a:ext>
              </a:extLst>
            </p:cNvPr>
            <p:cNvSpPr/>
            <p:nvPr/>
          </p:nvSpPr>
          <p:spPr>
            <a:xfrm>
              <a:off x="360000" y="6030000"/>
              <a:ext cx="1750479" cy="123111"/>
            </a:xfrm>
            <a:prstGeom prst="rect">
              <a:avLst/>
            </a:prstGeom>
          </p:spPr>
          <p:txBody>
            <a:bodyPr wrap="none" lIns="0" tIns="0" rIns="0" bIns="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 2019 Global AIDS Monitoring.</a:t>
              </a:r>
            </a:p>
          </p:txBody>
        </p:sp>
        <p:grpSp>
          <p:nvGrpSpPr>
            <p:cNvPr id="27" name="Group 26">
              <a:extLst>
                <a:ext uri="{FF2B5EF4-FFF2-40B4-BE49-F238E27FC236}">
                  <a16:creationId xmlns:a16="http://schemas.microsoft.com/office/drawing/2014/main" id="{2AA6A8E6-4E5B-456C-B59F-BC2104E35AC0}"/>
                </a:ext>
              </a:extLst>
            </p:cNvPr>
            <p:cNvGrpSpPr/>
            <p:nvPr/>
          </p:nvGrpSpPr>
          <p:grpSpPr>
            <a:xfrm>
              <a:off x="360000" y="1530000"/>
              <a:ext cx="7241334" cy="3694071"/>
              <a:chOff x="1440000" y="1584000"/>
              <a:chExt cx="7241334" cy="3694071"/>
            </a:xfrm>
          </p:grpSpPr>
          <p:grpSp>
            <p:nvGrpSpPr>
              <p:cNvPr id="7" name="Group 6">
                <a:extLst>
                  <a:ext uri="{FF2B5EF4-FFF2-40B4-BE49-F238E27FC236}">
                    <a16:creationId xmlns:a16="http://schemas.microsoft.com/office/drawing/2014/main" id="{910585EF-1BBA-4A5E-B93D-9462094221E7}"/>
                  </a:ext>
                </a:extLst>
              </p:cNvPr>
              <p:cNvGrpSpPr/>
              <p:nvPr/>
            </p:nvGrpSpPr>
            <p:grpSpPr>
              <a:xfrm>
                <a:off x="3765286" y="2394000"/>
                <a:ext cx="4795824" cy="172800"/>
                <a:chOff x="3765286" y="2712124"/>
                <a:chExt cx="4795824" cy="144000"/>
              </a:xfrm>
            </p:grpSpPr>
            <p:sp>
              <p:nvSpPr>
                <p:cNvPr id="170" name="object 10">
                  <a:extLst>
                    <a:ext uri="{FF2B5EF4-FFF2-40B4-BE49-F238E27FC236}">
                      <a16:creationId xmlns:a16="http://schemas.microsoft.com/office/drawing/2014/main" id="{7BB96087-EAE5-4270-B642-9CE3A130388B}"/>
                    </a:ext>
                  </a:extLst>
                </p:cNvPr>
                <p:cNvSpPr/>
                <p:nvPr/>
              </p:nvSpPr>
              <p:spPr>
                <a:xfrm>
                  <a:off x="3765286" y="2712124"/>
                  <a:ext cx="91440" cy="144000"/>
                </a:xfrm>
                <a:custGeom>
                  <a:avLst/>
                  <a:gdLst/>
                  <a:ahLst/>
                  <a:cxnLst/>
                  <a:rect l="l" t="t" r="r" b="b"/>
                  <a:pathLst>
                    <a:path w="91439" h="139064">
                      <a:moveTo>
                        <a:pt x="91376" y="0"/>
                      </a:moveTo>
                      <a:lnTo>
                        <a:pt x="0" y="0"/>
                      </a:lnTo>
                      <a:lnTo>
                        <a:pt x="0" y="138595"/>
                      </a:lnTo>
                      <a:lnTo>
                        <a:pt x="91376" y="138595"/>
                      </a:lnTo>
                      <a:lnTo>
                        <a:pt x="91376" y="0"/>
                      </a:lnTo>
                      <a:close/>
                    </a:path>
                  </a:pathLst>
                </a:custGeom>
                <a:solidFill>
                  <a:srgbClr val="E6007D"/>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79" name="object 19">
                  <a:extLst>
                    <a:ext uri="{FF2B5EF4-FFF2-40B4-BE49-F238E27FC236}">
                      <a16:creationId xmlns:a16="http://schemas.microsoft.com/office/drawing/2014/main" id="{E1CC22B5-5E2D-4011-86AF-5B9A40308397}"/>
                    </a:ext>
                  </a:extLst>
                </p:cNvPr>
                <p:cNvSpPr/>
                <p:nvPr/>
              </p:nvSpPr>
              <p:spPr>
                <a:xfrm>
                  <a:off x="3856662" y="2712124"/>
                  <a:ext cx="3467100" cy="144000"/>
                </a:xfrm>
                <a:custGeom>
                  <a:avLst/>
                  <a:gdLst/>
                  <a:ahLst/>
                  <a:cxnLst/>
                  <a:rect l="l" t="t" r="r" b="b"/>
                  <a:pathLst>
                    <a:path w="3467100" h="139064">
                      <a:moveTo>
                        <a:pt x="3467023" y="0"/>
                      </a:moveTo>
                      <a:lnTo>
                        <a:pt x="0" y="0"/>
                      </a:lnTo>
                      <a:lnTo>
                        <a:pt x="0" y="138595"/>
                      </a:lnTo>
                      <a:lnTo>
                        <a:pt x="3467023" y="138595"/>
                      </a:lnTo>
                      <a:lnTo>
                        <a:pt x="3467023"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1" name="object 31">
                  <a:extLst>
                    <a:ext uri="{FF2B5EF4-FFF2-40B4-BE49-F238E27FC236}">
                      <a16:creationId xmlns:a16="http://schemas.microsoft.com/office/drawing/2014/main" id="{73B79AE7-A2C6-4C21-B155-98AE095FD855}"/>
                    </a:ext>
                  </a:extLst>
                </p:cNvPr>
                <p:cNvSpPr/>
                <p:nvPr/>
              </p:nvSpPr>
              <p:spPr>
                <a:xfrm>
                  <a:off x="7323699" y="2712124"/>
                  <a:ext cx="803910" cy="144000"/>
                </a:xfrm>
                <a:custGeom>
                  <a:avLst/>
                  <a:gdLst/>
                  <a:ahLst/>
                  <a:cxnLst/>
                  <a:rect l="l" t="t" r="r" b="b"/>
                  <a:pathLst>
                    <a:path w="803910" h="139064">
                      <a:moveTo>
                        <a:pt x="803363" y="0"/>
                      </a:moveTo>
                      <a:lnTo>
                        <a:pt x="0" y="0"/>
                      </a:lnTo>
                      <a:lnTo>
                        <a:pt x="0" y="138595"/>
                      </a:lnTo>
                      <a:lnTo>
                        <a:pt x="803363" y="138595"/>
                      </a:lnTo>
                      <a:lnTo>
                        <a:pt x="803363"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3" name="object 43">
                  <a:extLst>
                    <a:ext uri="{FF2B5EF4-FFF2-40B4-BE49-F238E27FC236}">
                      <a16:creationId xmlns:a16="http://schemas.microsoft.com/office/drawing/2014/main" id="{E3C3D11F-718D-4805-90D0-6F967BBE69B9}"/>
                    </a:ext>
                  </a:extLst>
                </p:cNvPr>
                <p:cNvSpPr/>
                <p:nvPr/>
              </p:nvSpPr>
              <p:spPr>
                <a:xfrm>
                  <a:off x="8127050" y="2712124"/>
                  <a:ext cx="243204" cy="144000"/>
                </a:xfrm>
                <a:custGeom>
                  <a:avLst/>
                  <a:gdLst/>
                  <a:ahLst/>
                  <a:cxnLst/>
                  <a:rect l="l" t="t" r="r" b="b"/>
                  <a:pathLst>
                    <a:path w="243204" h="139064">
                      <a:moveTo>
                        <a:pt x="242925" y="0"/>
                      </a:moveTo>
                      <a:lnTo>
                        <a:pt x="0" y="0"/>
                      </a:lnTo>
                      <a:lnTo>
                        <a:pt x="0" y="138595"/>
                      </a:lnTo>
                      <a:lnTo>
                        <a:pt x="242925" y="138595"/>
                      </a:lnTo>
                      <a:lnTo>
                        <a:pt x="242925" y="0"/>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5" name="object 55">
                  <a:extLst>
                    <a:ext uri="{FF2B5EF4-FFF2-40B4-BE49-F238E27FC236}">
                      <a16:creationId xmlns:a16="http://schemas.microsoft.com/office/drawing/2014/main" id="{4FC88C1B-7570-47F2-B1AB-99219B9F3DC0}"/>
                    </a:ext>
                  </a:extLst>
                </p:cNvPr>
                <p:cNvSpPr/>
                <p:nvPr/>
              </p:nvSpPr>
              <p:spPr>
                <a:xfrm>
                  <a:off x="8369975" y="2712124"/>
                  <a:ext cx="191135" cy="144000"/>
                </a:xfrm>
                <a:custGeom>
                  <a:avLst/>
                  <a:gdLst/>
                  <a:ahLst/>
                  <a:cxnLst/>
                  <a:rect l="l" t="t" r="r" b="b"/>
                  <a:pathLst>
                    <a:path w="191134" h="139064">
                      <a:moveTo>
                        <a:pt x="191134" y="0"/>
                      </a:moveTo>
                      <a:lnTo>
                        <a:pt x="0" y="0"/>
                      </a:lnTo>
                      <a:lnTo>
                        <a:pt x="0" y="138595"/>
                      </a:lnTo>
                      <a:lnTo>
                        <a:pt x="191134" y="138595"/>
                      </a:lnTo>
                      <a:lnTo>
                        <a:pt x="191134"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10" name="Group 9">
                <a:extLst>
                  <a:ext uri="{FF2B5EF4-FFF2-40B4-BE49-F238E27FC236}">
                    <a16:creationId xmlns:a16="http://schemas.microsoft.com/office/drawing/2014/main" id="{E56CAE72-ED2A-407D-A9BE-CEFC5AE7E78C}"/>
                  </a:ext>
                </a:extLst>
              </p:cNvPr>
              <p:cNvGrpSpPr/>
              <p:nvPr/>
            </p:nvGrpSpPr>
            <p:grpSpPr>
              <a:xfrm>
                <a:off x="3765286" y="3204000"/>
                <a:ext cx="4796333" cy="172800"/>
                <a:chOff x="3765286" y="3751556"/>
                <a:chExt cx="4796333" cy="144000"/>
              </a:xfrm>
            </p:grpSpPr>
            <p:sp>
              <p:nvSpPr>
                <p:cNvPr id="182" name="object 22">
                  <a:extLst>
                    <a:ext uri="{FF2B5EF4-FFF2-40B4-BE49-F238E27FC236}">
                      <a16:creationId xmlns:a16="http://schemas.microsoft.com/office/drawing/2014/main" id="{0562BBE0-0B0E-4AF7-A73B-700F965F4D8D}"/>
                    </a:ext>
                  </a:extLst>
                </p:cNvPr>
                <p:cNvSpPr/>
                <p:nvPr/>
              </p:nvSpPr>
              <p:spPr>
                <a:xfrm>
                  <a:off x="3765286" y="3751556"/>
                  <a:ext cx="1946910" cy="144000"/>
                </a:xfrm>
                <a:custGeom>
                  <a:avLst/>
                  <a:gdLst/>
                  <a:ahLst/>
                  <a:cxnLst/>
                  <a:rect l="l" t="t" r="r" b="b"/>
                  <a:pathLst>
                    <a:path w="1946910" h="139064">
                      <a:moveTo>
                        <a:pt x="1946351" y="0"/>
                      </a:moveTo>
                      <a:lnTo>
                        <a:pt x="0" y="0"/>
                      </a:lnTo>
                      <a:lnTo>
                        <a:pt x="0" y="138582"/>
                      </a:lnTo>
                      <a:lnTo>
                        <a:pt x="1946351" y="138582"/>
                      </a:lnTo>
                      <a:lnTo>
                        <a:pt x="1946351"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4" name="object 34">
                  <a:extLst>
                    <a:ext uri="{FF2B5EF4-FFF2-40B4-BE49-F238E27FC236}">
                      <a16:creationId xmlns:a16="http://schemas.microsoft.com/office/drawing/2014/main" id="{EE65FB08-2706-4E26-9C93-381D1D0FAA32}"/>
                    </a:ext>
                  </a:extLst>
                </p:cNvPr>
                <p:cNvSpPr/>
                <p:nvPr/>
              </p:nvSpPr>
              <p:spPr>
                <a:xfrm>
                  <a:off x="5711637" y="3751556"/>
                  <a:ext cx="1478280" cy="144000"/>
                </a:xfrm>
                <a:custGeom>
                  <a:avLst/>
                  <a:gdLst/>
                  <a:ahLst/>
                  <a:cxnLst/>
                  <a:rect l="l" t="t" r="r" b="b"/>
                  <a:pathLst>
                    <a:path w="1478279" h="139064">
                      <a:moveTo>
                        <a:pt x="1478038" y="0"/>
                      </a:moveTo>
                      <a:lnTo>
                        <a:pt x="0" y="0"/>
                      </a:lnTo>
                      <a:lnTo>
                        <a:pt x="0" y="138582"/>
                      </a:lnTo>
                      <a:lnTo>
                        <a:pt x="1478038" y="138582"/>
                      </a:lnTo>
                      <a:lnTo>
                        <a:pt x="1478038"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6" name="object 46">
                  <a:extLst>
                    <a:ext uri="{FF2B5EF4-FFF2-40B4-BE49-F238E27FC236}">
                      <a16:creationId xmlns:a16="http://schemas.microsoft.com/office/drawing/2014/main" id="{89EFCCEB-E133-4492-A3B1-7965B7D9C022}"/>
                    </a:ext>
                  </a:extLst>
                </p:cNvPr>
                <p:cNvSpPr/>
                <p:nvPr/>
              </p:nvSpPr>
              <p:spPr>
                <a:xfrm>
                  <a:off x="7189676" y="3751556"/>
                  <a:ext cx="610235" cy="144000"/>
                </a:xfrm>
                <a:custGeom>
                  <a:avLst/>
                  <a:gdLst/>
                  <a:ahLst/>
                  <a:cxnLst/>
                  <a:rect l="l" t="t" r="r" b="b"/>
                  <a:pathLst>
                    <a:path w="610235" h="139064">
                      <a:moveTo>
                        <a:pt x="609955" y="0"/>
                      </a:moveTo>
                      <a:lnTo>
                        <a:pt x="0" y="0"/>
                      </a:lnTo>
                      <a:lnTo>
                        <a:pt x="0" y="138582"/>
                      </a:lnTo>
                      <a:lnTo>
                        <a:pt x="609955" y="138582"/>
                      </a:lnTo>
                      <a:lnTo>
                        <a:pt x="609955" y="0"/>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8" name="object 58">
                  <a:extLst>
                    <a:ext uri="{FF2B5EF4-FFF2-40B4-BE49-F238E27FC236}">
                      <a16:creationId xmlns:a16="http://schemas.microsoft.com/office/drawing/2014/main" id="{E0335DD0-546D-4587-A3CA-168588049128}"/>
                    </a:ext>
                  </a:extLst>
                </p:cNvPr>
                <p:cNvSpPr/>
                <p:nvPr/>
              </p:nvSpPr>
              <p:spPr>
                <a:xfrm>
                  <a:off x="7799619" y="3751556"/>
                  <a:ext cx="762000" cy="144000"/>
                </a:xfrm>
                <a:custGeom>
                  <a:avLst/>
                  <a:gdLst/>
                  <a:ahLst/>
                  <a:cxnLst/>
                  <a:rect l="l" t="t" r="r" b="b"/>
                  <a:pathLst>
                    <a:path w="762000" h="139064">
                      <a:moveTo>
                        <a:pt x="761479" y="0"/>
                      </a:moveTo>
                      <a:lnTo>
                        <a:pt x="0" y="0"/>
                      </a:lnTo>
                      <a:lnTo>
                        <a:pt x="0" y="138582"/>
                      </a:lnTo>
                      <a:lnTo>
                        <a:pt x="761479" y="138582"/>
                      </a:lnTo>
                      <a:lnTo>
                        <a:pt x="761479"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3" name="Group 2">
                <a:extLst>
                  <a:ext uri="{FF2B5EF4-FFF2-40B4-BE49-F238E27FC236}">
                    <a16:creationId xmlns:a16="http://schemas.microsoft.com/office/drawing/2014/main" id="{8E6A9B6C-429F-4A88-9E2B-9D91C3D8925C}"/>
                  </a:ext>
                </a:extLst>
              </p:cNvPr>
              <p:cNvGrpSpPr/>
              <p:nvPr/>
            </p:nvGrpSpPr>
            <p:grpSpPr>
              <a:xfrm>
                <a:off x="3765286" y="1584000"/>
                <a:ext cx="4774501" cy="172800"/>
                <a:chOff x="3765286" y="1673455"/>
                <a:chExt cx="4774501" cy="144000"/>
              </a:xfrm>
            </p:grpSpPr>
            <p:sp>
              <p:nvSpPr>
                <p:cNvPr id="167" name="object 7">
                  <a:extLst>
                    <a:ext uri="{FF2B5EF4-FFF2-40B4-BE49-F238E27FC236}">
                      <a16:creationId xmlns:a16="http://schemas.microsoft.com/office/drawing/2014/main" id="{333E6153-F9CB-475F-85AA-1901D24F85D8}"/>
                    </a:ext>
                  </a:extLst>
                </p:cNvPr>
                <p:cNvSpPr/>
                <p:nvPr/>
              </p:nvSpPr>
              <p:spPr>
                <a:xfrm>
                  <a:off x="3765286" y="1673455"/>
                  <a:ext cx="184785" cy="144000"/>
                </a:xfrm>
                <a:custGeom>
                  <a:avLst/>
                  <a:gdLst/>
                  <a:ahLst/>
                  <a:cxnLst/>
                  <a:rect l="l" t="t" r="r" b="b"/>
                  <a:pathLst>
                    <a:path w="184785" h="139065">
                      <a:moveTo>
                        <a:pt x="184276" y="0"/>
                      </a:moveTo>
                      <a:lnTo>
                        <a:pt x="0" y="0"/>
                      </a:lnTo>
                      <a:lnTo>
                        <a:pt x="0" y="138595"/>
                      </a:lnTo>
                      <a:lnTo>
                        <a:pt x="184276" y="138595"/>
                      </a:lnTo>
                      <a:lnTo>
                        <a:pt x="184276" y="0"/>
                      </a:lnTo>
                      <a:close/>
                    </a:path>
                  </a:pathLst>
                </a:custGeom>
                <a:solidFill>
                  <a:srgbClr val="E6007D"/>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76" name="object 16">
                  <a:extLst>
                    <a:ext uri="{FF2B5EF4-FFF2-40B4-BE49-F238E27FC236}">
                      <a16:creationId xmlns:a16="http://schemas.microsoft.com/office/drawing/2014/main" id="{E78EE794-74AE-43A2-A607-258E32B756F1}"/>
                    </a:ext>
                  </a:extLst>
                </p:cNvPr>
                <p:cNvSpPr/>
                <p:nvPr/>
              </p:nvSpPr>
              <p:spPr>
                <a:xfrm>
                  <a:off x="3949563" y="1673455"/>
                  <a:ext cx="3030855" cy="144000"/>
                </a:xfrm>
                <a:custGeom>
                  <a:avLst/>
                  <a:gdLst/>
                  <a:ahLst/>
                  <a:cxnLst/>
                  <a:rect l="l" t="t" r="r" b="b"/>
                  <a:pathLst>
                    <a:path w="3030854" h="139065">
                      <a:moveTo>
                        <a:pt x="3030702" y="0"/>
                      </a:moveTo>
                      <a:lnTo>
                        <a:pt x="0" y="0"/>
                      </a:lnTo>
                      <a:lnTo>
                        <a:pt x="0" y="138595"/>
                      </a:lnTo>
                      <a:lnTo>
                        <a:pt x="3030702" y="138595"/>
                      </a:lnTo>
                      <a:lnTo>
                        <a:pt x="3030702"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88" name="object 28">
                  <a:extLst>
                    <a:ext uri="{FF2B5EF4-FFF2-40B4-BE49-F238E27FC236}">
                      <a16:creationId xmlns:a16="http://schemas.microsoft.com/office/drawing/2014/main" id="{6FD01200-5DE5-4AD3-9B26-E0C3253B6691}"/>
                    </a:ext>
                  </a:extLst>
                </p:cNvPr>
                <p:cNvSpPr/>
                <p:nvPr/>
              </p:nvSpPr>
              <p:spPr>
                <a:xfrm>
                  <a:off x="6980266" y="1673455"/>
                  <a:ext cx="387985" cy="144000"/>
                </a:xfrm>
                <a:custGeom>
                  <a:avLst/>
                  <a:gdLst/>
                  <a:ahLst/>
                  <a:cxnLst/>
                  <a:rect l="l" t="t" r="r" b="b"/>
                  <a:pathLst>
                    <a:path w="387985" h="139065">
                      <a:moveTo>
                        <a:pt x="387603" y="0"/>
                      </a:moveTo>
                      <a:lnTo>
                        <a:pt x="0" y="0"/>
                      </a:lnTo>
                      <a:lnTo>
                        <a:pt x="0" y="138595"/>
                      </a:lnTo>
                      <a:lnTo>
                        <a:pt x="387603" y="138595"/>
                      </a:lnTo>
                      <a:lnTo>
                        <a:pt x="387603"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0" name="object 40">
                  <a:extLst>
                    <a:ext uri="{FF2B5EF4-FFF2-40B4-BE49-F238E27FC236}">
                      <a16:creationId xmlns:a16="http://schemas.microsoft.com/office/drawing/2014/main" id="{688FF264-5E5E-44D2-B9E0-F079C5DA5EB0}"/>
                    </a:ext>
                  </a:extLst>
                </p:cNvPr>
                <p:cNvSpPr/>
                <p:nvPr/>
              </p:nvSpPr>
              <p:spPr>
                <a:xfrm>
                  <a:off x="7367882" y="1673455"/>
                  <a:ext cx="385445" cy="144000"/>
                </a:xfrm>
                <a:custGeom>
                  <a:avLst/>
                  <a:gdLst/>
                  <a:ahLst/>
                  <a:cxnLst/>
                  <a:rect l="l" t="t" r="r" b="b"/>
                  <a:pathLst>
                    <a:path w="385445" h="139065">
                      <a:moveTo>
                        <a:pt x="385292" y="0"/>
                      </a:moveTo>
                      <a:lnTo>
                        <a:pt x="0" y="0"/>
                      </a:lnTo>
                      <a:lnTo>
                        <a:pt x="0" y="138595"/>
                      </a:lnTo>
                      <a:lnTo>
                        <a:pt x="385292" y="138595"/>
                      </a:lnTo>
                      <a:lnTo>
                        <a:pt x="385292" y="0"/>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2" name="object 52">
                  <a:extLst>
                    <a:ext uri="{FF2B5EF4-FFF2-40B4-BE49-F238E27FC236}">
                      <a16:creationId xmlns:a16="http://schemas.microsoft.com/office/drawing/2014/main" id="{684450D6-33E7-4A6C-8D0B-06FAAEAC2948}"/>
                    </a:ext>
                  </a:extLst>
                </p:cNvPr>
                <p:cNvSpPr/>
                <p:nvPr/>
              </p:nvSpPr>
              <p:spPr>
                <a:xfrm>
                  <a:off x="7753162" y="1673455"/>
                  <a:ext cx="765810" cy="144000"/>
                </a:xfrm>
                <a:custGeom>
                  <a:avLst/>
                  <a:gdLst/>
                  <a:ahLst/>
                  <a:cxnLst/>
                  <a:rect l="l" t="t" r="r" b="b"/>
                  <a:pathLst>
                    <a:path w="765809" h="139065">
                      <a:moveTo>
                        <a:pt x="765302" y="0"/>
                      </a:moveTo>
                      <a:lnTo>
                        <a:pt x="0" y="0"/>
                      </a:lnTo>
                      <a:lnTo>
                        <a:pt x="0" y="138595"/>
                      </a:lnTo>
                      <a:lnTo>
                        <a:pt x="765302" y="138595"/>
                      </a:lnTo>
                      <a:lnTo>
                        <a:pt x="765302"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4" name="object 64">
                  <a:extLst>
                    <a:ext uri="{FF2B5EF4-FFF2-40B4-BE49-F238E27FC236}">
                      <a16:creationId xmlns:a16="http://schemas.microsoft.com/office/drawing/2014/main" id="{BFFFD890-3A60-400F-A21C-C01563383022}"/>
                    </a:ext>
                  </a:extLst>
                </p:cNvPr>
                <p:cNvSpPr/>
                <p:nvPr/>
              </p:nvSpPr>
              <p:spPr>
                <a:xfrm>
                  <a:off x="8539787" y="1673455"/>
                  <a:ext cx="0" cy="144000"/>
                </a:xfrm>
                <a:custGeom>
                  <a:avLst/>
                  <a:gdLst/>
                  <a:ahLst/>
                  <a:cxnLst/>
                  <a:rect l="l" t="t" r="r" b="b"/>
                  <a:pathLst>
                    <a:path h="139065">
                      <a:moveTo>
                        <a:pt x="0" y="0"/>
                      </a:moveTo>
                      <a:lnTo>
                        <a:pt x="0" y="138595"/>
                      </a:lnTo>
                    </a:path>
                  </a:pathLst>
                </a:custGeom>
                <a:ln w="42621">
                  <a:solidFill>
                    <a:srgbClr val="3EA435"/>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5" name="Group 4">
                <a:extLst>
                  <a:ext uri="{FF2B5EF4-FFF2-40B4-BE49-F238E27FC236}">
                    <a16:creationId xmlns:a16="http://schemas.microsoft.com/office/drawing/2014/main" id="{9E66EADC-CAF3-49C1-9FBA-20F3FA1AACCB}"/>
                  </a:ext>
                </a:extLst>
              </p:cNvPr>
              <p:cNvGrpSpPr/>
              <p:nvPr/>
            </p:nvGrpSpPr>
            <p:grpSpPr>
              <a:xfrm>
                <a:off x="3765286" y="1854000"/>
                <a:ext cx="4772971" cy="172800"/>
                <a:chOff x="3765286" y="2019949"/>
                <a:chExt cx="4772971" cy="144000"/>
              </a:xfrm>
            </p:grpSpPr>
            <p:sp>
              <p:nvSpPr>
                <p:cNvPr id="168" name="object 8">
                  <a:extLst>
                    <a:ext uri="{FF2B5EF4-FFF2-40B4-BE49-F238E27FC236}">
                      <a16:creationId xmlns:a16="http://schemas.microsoft.com/office/drawing/2014/main" id="{D136D8DA-9F28-4CB0-80E4-688B50BCC3CA}"/>
                    </a:ext>
                  </a:extLst>
                </p:cNvPr>
                <p:cNvSpPr/>
                <p:nvPr/>
              </p:nvSpPr>
              <p:spPr>
                <a:xfrm>
                  <a:off x="3765286" y="2019949"/>
                  <a:ext cx="211454" cy="144000"/>
                </a:xfrm>
                <a:custGeom>
                  <a:avLst/>
                  <a:gdLst/>
                  <a:ahLst/>
                  <a:cxnLst/>
                  <a:rect l="l" t="t" r="r" b="b"/>
                  <a:pathLst>
                    <a:path w="211455" h="139064">
                      <a:moveTo>
                        <a:pt x="210934" y="0"/>
                      </a:moveTo>
                      <a:lnTo>
                        <a:pt x="0" y="0"/>
                      </a:lnTo>
                      <a:lnTo>
                        <a:pt x="0" y="138582"/>
                      </a:lnTo>
                      <a:lnTo>
                        <a:pt x="210934" y="138582"/>
                      </a:lnTo>
                      <a:lnTo>
                        <a:pt x="210934" y="0"/>
                      </a:lnTo>
                      <a:close/>
                    </a:path>
                  </a:pathLst>
                </a:custGeom>
                <a:solidFill>
                  <a:srgbClr val="E6007D"/>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77" name="object 17">
                  <a:extLst>
                    <a:ext uri="{FF2B5EF4-FFF2-40B4-BE49-F238E27FC236}">
                      <a16:creationId xmlns:a16="http://schemas.microsoft.com/office/drawing/2014/main" id="{E736794D-8B77-48B5-AE24-010147CBC007}"/>
                    </a:ext>
                  </a:extLst>
                </p:cNvPr>
                <p:cNvSpPr/>
                <p:nvPr/>
              </p:nvSpPr>
              <p:spPr>
                <a:xfrm>
                  <a:off x="3976220" y="2019949"/>
                  <a:ext cx="3103880" cy="144000"/>
                </a:xfrm>
                <a:custGeom>
                  <a:avLst/>
                  <a:gdLst/>
                  <a:ahLst/>
                  <a:cxnLst/>
                  <a:rect l="l" t="t" r="r" b="b"/>
                  <a:pathLst>
                    <a:path w="3103879" h="139064">
                      <a:moveTo>
                        <a:pt x="3103803" y="0"/>
                      </a:moveTo>
                      <a:lnTo>
                        <a:pt x="0" y="0"/>
                      </a:lnTo>
                      <a:lnTo>
                        <a:pt x="0" y="138582"/>
                      </a:lnTo>
                      <a:lnTo>
                        <a:pt x="3103803" y="138582"/>
                      </a:lnTo>
                      <a:lnTo>
                        <a:pt x="3103803"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89" name="object 29">
                  <a:extLst>
                    <a:ext uri="{FF2B5EF4-FFF2-40B4-BE49-F238E27FC236}">
                      <a16:creationId xmlns:a16="http://schemas.microsoft.com/office/drawing/2014/main" id="{F0BF8452-D1B7-4546-A081-2C2B051A700E}"/>
                    </a:ext>
                  </a:extLst>
                </p:cNvPr>
                <p:cNvSpPr/>
                <p:nvPr/>
              </p:nvSpPr>
              <p:spPr>
                <a:xfrm>
                  <a:off x="7080024" y="2019949"/>
                  <a:ext cx="823594" cy="144000"/>
                </a:xfrm>
                <a:custGeom>
                  <a:avLst/>
                  <a:gdLst/>
                  <a:ahLst/>
                  <a:cxnLst/>
                  <a:rect l="l" t="t" r="r" b="b"/>
                  <a:pathLst>
                    <a:path w="823595" h="139064">
                      <a:moveTo>
                        <a:pt x="823150" y="0"/>
                      </a:moveTo>
                      <a:lnTo>
                        <a:pt x="0" y="0"/>
                      </a:lnTo>
                      <a:lnTo>
                        <a:pt x="0" y="138582"/>
                      </a:lnTo>
                      <a:lnTo>
                        <a:pt x="823150" y="138582"/>
                      </a:lnTo>
                      <a:lnTo>
                        <a:pt x="823150"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1" name="object 41">
                  <a:extLst>
                    <a:ext uri="{FF2B5EF4-FFF2-40B4-BE49-F238E27FC236}">
                      <a16:creationId xmlns:a16="http://schemas.microsoft.com/office/drawing/2014/main" id="{AED732F5-D766-4E4F-BCC4-FD83C14A29BB}"/>
                    </a:ext>
                  </a:extLst>
                </p:cNvPr>
                <p:cNvSpPr/>
                <p:nvPr/>
              </p:nvSpPr>
              <p:spPr>
                <a:xfrm>
                  <a:off x="7903174" y="2019949"/>
                  <a:ext cx="329565" cy="144000"/>
                </a:xfrm>
                <a:custGeom>
                  <a:avLst/>
                  <a:gdLst/>
                  <a:ahLst/>
                  <a:cxnLst/>
                  <a:rect l="l" t="t" r="r" b="b"/>
                  <a:pathLst>
                    <a:path w="329564" h="139064">
                      <a:moveTo>
                        <a:pt x="328968" y="0"/>
                      </a:moveTo>
                      <a:lnTo>
                        <a:pt x="0" y="0"/>
                      </a:lnTo>
                      <a:lnTo>
                        <a:pt x="0" y="138582"/>
                      </a:lnTo>
                      <a:lnTo>
                        <a:pt x="328968" y="138582"/>
                      </a:lnTo>
                      <a:lnTo>
                        <a:pt x="328968" y="0"/>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3" name="object 53">
                  <a:extLst>
                    <a:ext uri="{FF2B5EF4-FFF2-40B4-BE49-F238E27FC236}">
                      <a16:creationId xmlns:a16="http://schemas.microsoft.com/office/drawing/2014/main" id="{4708D4FE-0E38-4649-AEFC-CBB4B3AC8C6C}"/>
                    </a:ext>
                  </a:extLst>
                </p:cNvPr>
                <p:cNvSpPr/>
                <p:nvPr/>
              </p:nvSpPr>
              <p:spPr>
                <a:xfrm>
                  <a:off x="8232143" y="2019949"/>
                  <a:ext cx="283845" cy="144000"/>
                </a:xfrm>
                <a:custGeom>
                  <a:avLst/>
                  <a:gdLst/>
                  <a:ahLst/>
                  <a:cxnLst/>
                  <a:rect l="l" t="t" r="r" b="b"/>
                  <a:pathLst>
                    <a:path w="283845" h="139064">
                      <a:moveTo>
                        <a:pt x="283273" y="0"/>
                      </a:moveTo>
                      <a:lnTo>
                        <a:pt x="0" y="0"/>
                      </a:lnTo>
                      <a:lnTo>
                        <a:pt x="0" y="138582"/>
                      </a:lnTo>
                      <a:lnTo>
                        <a:pt x="283273" y="138582"/>
                      </a:lnTo>
                      <a:lnTo>
                        <a:pt x="283273"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5" name="object 65">
                  <a:extLst>
                    <a:ext uri="{FF2B5EF4-FFF2-40B4-BE49-F238E27FC236}">
                      <a16:creationId xmlns:a16="http://schemas.microsoft.com/office/drawing/2014/main" id="{10D9AD00-0F0F-4AD0-87AF-55C73BACCEDC}"/>
                    </a:ext>
                  </a:extLst>
                </p:cNvPr>
                <p:cNvSpPr/>
                <p:nvPr/>
              </p:nvSpPr>
              <p:spPr>
                <a:xfrm>
                  <a:off x="8538257" y="2019949"/>
                  <a:ext cx="0" cy="144000"/>
                </a:xfrm>
                <a:custGeom>
                  <a:avLst/>
                  <a:gdLst/>
                  <a:ahLst/>
                  <a:cxnLst/>
                  <a:rect l="l" t="t" r="r" b="b"/>
                  <a:pathLst>
                    <a:path h="139064">
                      <a:moveTo>
                        <a:pt x="0" y="0"/>
                      </a:moveTo>
                      <a:lnTo>
                        <a:pt x="0" y="138582"/>
                      </a:lnTo>
                    </a:path>
                  </a:pathLst>
                </a:custGeom>
                <a:ln w="45681">
                  <a:solidFill>
                    <a:srgbClr val="3EA435"/>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6" name="Group 5">
                <a:extLst>
                  <a:ext uri="{FF2B5EF4-FFF2-40B4-BE49-F238E27FC236}">
                    <a16:creationId xmlns:a16="http://schemas.microsoft.com/office/drawing/2014/main" id="{FDD6D124-E103-412D-BB54-7D5E09198263}"/>
                  </a:ext>
                </a:extLst>
              </p:cNvPr>
              <p:cNvGrpSpPr/>
              <p:nvPr/>
            </p:nvGrpSpPr>
            <p:grpSpPr>
              <a:xfrm>
                <a:off x="3765286" y="2124000"/>
                <a:ext cx="4782871" cy="172800"/>
                <a:chOff x="3765286" y="2365656"/>
                <a:chExt cx="4782871" cy="144000"/>
              </a:xfrm>
            </p:grpSpPr>
            <p:sp>
              <p:nvSpPr>
                <p:cNvPr id="169" name="object 9">
                  <a:extLst>
                    <a:ext uri="{FF2B5EF4-FFF2-40B4-BE49-F238E27FC236}">
                      <a16:creationId xmlns:a16="http://schemas.microsoft.com/office/drawing/2014/main" id="{0BF5BC1C-26EB-4247-8D9B-C6965B77F0BD}"/>
                    </a:ext>
                  </a:extLst>
                </p:cNvPr>
                <p:cNvSpPr/>
                <p:nvPr/>
              </p:nvSpPr>
              <p:spPr>
                <a:xfrm>
                  <a:off x="3765286" y="2365656"/>
                  <a:ext cx="351155" cy="144000"/>
                </a:xfrm>
                <a:custGeom>
                  <a:avLst/>
                  <a:gdLst/>
                  <a:ahLst/>
                  <a:cxnLst/>
                  <a:rect l="l" t="t" r="r" b="b"/>
                  <a:pathLst>
                    <a:path w="351155" h="139064">
                      <a:moveTo>
                        <a:pt x="351040" y="0"/>
                      </a:moveTo>
                      <a:lnTo>
                        <a:pt x="0" y="0"/>
                      </a:lnTo>
                      <a:lnTo>
                        <a:pt x="0" y="138582"/>
                      </a:lnTo>
                      <a:lnTo>
                        <a:pt x="351040" y="138582"/>
                      </a:lnTo>
                      <a:lnTo>
                        <a:pt x="351040" y="0"/>
                      </a:lnTo>
                      <a:close/>
                    </a:path>
                  </a:pathLst>
                </a:custGeom>
                <a:solidFill>
                  <a:srgbClr val="E6007D"/>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78" name="object 18">
                  <a:extLst>
                    <a:ext uri="{FF2B5EF4-FFF2-40B4-BE49-F238E27FC236}">
                      <a16:creationId xmlns:a16="http://schemas.microsoft.com/office/drawing/2014/main" id="{36598D6E-C223-4351-BE4F-36AE2404F047}"/>
                    </a:ext>
                  </a:extLst>
                </p:cNvPr>
                <p:cNvSpPr/>
                <p:nvPr/>
              </p:nvSpPr>
              <p:spPr>
                <a:xfrm>
                  <a:off x="4116326" y="2365656"/>
                  <a:ext cx="1852295" cy="144000"/>
                </a:xfrm>
                <a:custGeom>
                  <a:avLst/>
                  <a:gdLst/>
                  <a:ahLst/>
                  <a:cxnLst/>
                  <a:rect l="l" t="t" r="r" b="b"/>
                  <a:pathLst>
                    <a:path w="1852295" h="139064">
                      <a:moveTo>
                        <a:pt x="1851926" y="0"/>
                      </a:moveTo>
                      <a:lnTo>
                        <a:pt x="0" y="0"/>
                      </a:lnTo>
                      <a:lnTo>
                        <a:pt x="0" y="138582"/>
                      </a:lnTo>
                      <a:lnTo>
                        <a:pt x="1851926" y="138582"/>
                      </a:lnTo>
                      <a:lnTo>
                        <a:pt x="1851926"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0" name="object 30">
                  <a:extLst>
                    <a:ext uri="{FF2B5EF4-FFF2-40B4-BE49-F238E27FC236}">
                      <a16:creationId xmlns:a16="http://schemas.microsoft.com/office/drawing/2014/main" id="{8D4354D9-8B09-4FF1-9CF1-5F54830C37CF}"/>
                    </a:ext>
                  </a:extLst>
                </p:cNvPr>
                <p:cNvSpPr/>
                <p:nvPr/>
              </p:nvSpPr>
              <p:spPr>
                <a:xfrm>
                  <a:off x="5968253" y="2365656"/>
                  <a:ext cx="1191895" cy="144000"/>
                </a:xfrm>
                <a:custGeom>
                  <a:avLst/>
                  <a:gdLst/>
                  <a:ahLst/>
                  <a:cxnLst/>
                  <a:rect l="l" t="t" r="r" b="b"/>
                  <a:pathLst>
                    <a:path w="1191895" h="139064">
                      <a:moveTo>
                        <a:pt x="1191729" y="0"/>
                      </a:moveTo>
                      <a:lnTo>
                        <a:pt x="0" y="0"/>
                      </a:lnTo>
                      <a:lnTo>
                        <a:pt x="0" y="138582"/>
                      </a:lnTo>
                      <a:lnTo>
                        <a:pt x="1191729" y="138582"/>
                      </a:lnTo>
                      <a:lnTo>
                        <a:pt x="1191729"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2" name="object 42">
                  <a:extLst>
                    <a:ext uri="{FF2B5EF4-FFF2-40B4-BE49-F238E27FC236}">
                      <a16:creationId xmlns:a16="http://schemas.microsoft.com/office/drawing/2014/main" id="{8560A80B-29D0-4593-B1DD-59F352EDDE91}"/>
                    </a:ext>
                  </a:extLst>
                </p:cNvPr>
                <p:cNvSpPr/>
                <p:nvPr/>
              </p:nvSpPr>
              <p:spPr>
                <a:xfrm>
                  <a:off x="7159983" y="2365656"/>
                  <a:ext cx="643255" cy="144000"/>
                </a:xfrm>
                <a:custGeom>
                  <a:avLst/>
                  <a:gdLst/>
                  <a:ahLst/>
                  <a:cxnLst/>
                  <a:rect l="l" t="t" r="r" b="b"/>
                  <a:pathLst>
                    <a:path w="643254" h="139064">
                      <a:moveTo>
                        <a:pt x="642683" y="0"/>
                      </a:moveTo>
                      <a:lnTo>
                        <a:pt x="0" y="0"/>
                      </a:lnTo>
                      <a:lnTo>
                        <a:pt x="0" y="138582"/>
                      </a:lnTo>
                      <a:lnTo>
                        <a:pt x="642683" y="138582"/>
                      </a:lnTo>
                      <a:lnTo>
                        <a:pt x="642683" y="0"/>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4" name="object 54">
                  <a:extLst>
                    <a:ext uri="{FF2B5EF4-FFF2-40B4-BE49-F238E27FC236}">
                      <a16:creationId xmlns:a16="http://schemas.microsoft.com/office/drawing/2014/main" id="{EA3FB184-9307-42CC-9544-EB20CE4D0C23}"/>
                    </a:ext>
                  </a:extLst>
                </p:cNvPr>
                <p:cNvSpPr/>
                <p:nvPr/>
              </p:nvSpPr>
              <p:spPr>
                <a:xfrm>
                  <a:off x="7802667" y="2365656"/>
                  <a:ext cx="732790" cy="144000"/>
                </a:xfrm>
                <a:custGeom>
                  <a:avLst/>
                  <a:gdLst/>
                  <a:ahLst/>
                  <a:cxnLst/>
                  <a:rect l="l" t="t" r="r" b="b"/>
                  <a:pathLst>
                    <a:path w="732790" h="139064">
                      <a:moveTo>
                        <a:pt x="732548" y="0"/>
                      </a:moveTo>
                      <a:lnTo>
                        <a:pt x="0" y="0"/>
                      </a:lnTo>
                      <a:lnTo>
                        <a:pt x="0" y="138582"/>
                      </a:lnTo>
                      <a:lnTo>
                        <a:pt x="732548" y="138582"/>
                      </a:lnTo>
                      <a:lnTo>
                        <a:pt x="732548"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6" name="object 66">
                  <a:extLst>
                    <a:ext uri="{FF2B5EF4-FFF2-40B4-BE49-F238E27FC236}">
                      <a16:creationId xmlns:a16="http://schemas.microsoft.com/office/drawing/2014/main" id="{354A1A31-E448-49DC-848E-6491EA8406CE}"/>
                    </a:ext>
                  </a:extLst>
                </p:cNvPr>
                <p:cNvSpPr/>
                <p:nvPr/>
              </p:nvSpPr>
              <p:spPr>
                <a:xfrm>
                  <a:off x="8548157" y="2365656"/>
                  <a:ext cx="0" cy="144000"/>
                </a:xfrm>
                <a:custGeom>
                  <a:avLst/>
                  <a:gdLst/>
                  <a:ahLst/>
                  <a:cxnLst/>
                  <a:rect l="l" t="t" r="r" b="b"/>
                  <a:pathLst>
                    <a:path h="139064">
                      <a:moveTo>
                        <a:pt x="0" y="0"/>
                      </a:moveTo>
                      <a:lnTo>
                        <a:pt x="0" y="138582"/>
                      </a:lnTo>
                    </a:path>
                  </a:pathLst>
                </a:custGeom>
                <a:ln w="25882">
                  <a:solidFill>
                    <a:srgbClr val="3EA435"/>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8" name="Group 7">
                <a:extLst>
                  <a:ext uri="{FF2B5EF4-FFF2-40B4-BE49-F238E27FC236}">
                    <a16:creationId xmlns:a16="http://schemas.microsoft.com/office/drawing/2014/main" id="{818A6A8A-476C-4F04-A076-9EBF7BA73530}"/>
                  </a:ext>
                </a:extLst>
              </p:cNvPr>
              <p:cNvGrpSpPr/>
              <p:nvPr/>
            </p:nvGrpSpPr>
            <p:grpSpPr>
              <a:xfrm>
                <a:off x="3786228" y="2664000"/>
                <a:ext cx="4746320" cy="172800"/>
                <a:chOff x="3786228" y="3058580"/>
                <a:chExt cx="4746320" cy="144000"/>
              </a:xfrm>
            </p:grpSpPr>
            <p:sp>
              <p:nvSpPr>
                <p:cNvPr id="171" name="object 11">
                  <a:extLst>
                    <a:ext uri="{FF2B5EF4-FFF2-40B4-BE49-F238E27FC236}">
                      <a16:creationId xmlns:a16="http://schemas.microsoft.com/office/drawing/2014/main" id="{98FF4497-D4AA-4FF3-B093-746C2A5BBF6A}"/>
                    </a:ext>
                  </a:extLst>
                </p:cNvPr>
                <p:cNvSpPr/>
                <p:nvPr/>
              </p:nvSpPr>
              <p:spPr>
                <a:xfrm>
                  <a:off x="3786228" y="3058580"/>
                  <a:ext cx="0" cy="144000"/>
                </a:xfrm>
                <a:custGeom>
                  <a:avLst/>
                  <a:gdLst/>
                  <a:ahLst/>
                  <a:cxnLst/>
                  <a:rect l="l" t="t" r="r" b="b"/>
                  <a:pathLst>
                    <a:path h="139064">
                      <a:moveTo>
                        <a:pt x="0" y="0"/>
                      </a:moveTo>
                      <a:lnTo>
                        <a:pt x="0" y="138595"/>
                      </a:lnTo>
                    </a:path>
                  </a:pathLst>
                </a:custGeom>
                <a:ln w="41884">
                  <a:solidFill>
                    <a:srgbClr val="E6007D"/>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80" name="object 20">
                  <a:extLst>
                    <a:ext uri="{FF2B5EF4-FFF2-40B4-BE49-F238E27FC236}">
                      <a16:creationId xmlns:a16="http://schemas.microsoft.com/office/drawing/2014/main" id="{F1F56512-C1C7-4E0C-8473-A70D48447315}"/>
                    </a:ext>
                  </a:extLst>
                </p:cNvPr>
                <p:cNvSpPr/>
                <p:nvPr/>
              </p:nvSpPr>
              <p:spPr>
                <a:xfrm>
                  <a:off x="3807170" y="3058580"/>
                  <a:ext cx="2872105" cy="144000"/>
                </a:xfrm>
                <a:custGeom>
                  <a:avLst/>
                  <a:gdLst/>
                  <a:ahLst/>
                  <a:cxnLst/>
                  <a:rect l="l" t="t" r="r" b="b"/>
                  <a:pathLst>
                    <a:path w="2872104" h="139064">
                      <a:moveTo>
                        <a:pt x="2871546" y="0"/>
                      </a:moveTo>
                      <a:lnTo>
                        <a:pt x="0" y="0"/>
                      </a:lnTo>
                      <a:lnTo>
                        <a:pt x="0" y="138595"/>
                      </a:lnTo>
                      <a:lnTo>
                        <a:pt x="2871546" y="138595"/>
                      </a:lnTo>
                      <a:lnTo>
                        <a:pt x="2871546"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2" name="object 32">
                  <a:extLst>
                    <a:ext uri="{FF2B5EF4-FFF2-40B4-BE49-F238E27FC236}">
                      <a16:creationId xmlns:a16="http://schemas.microsoft.com/office/drawing/2014/main" id="{1852FB72-9F2E-4599-B8CE-242BF141C20F}"/>
                    </a:ext>
                  </a:extLst>
                </p:cNvPr>
                <p:cNvSpPr/>
                <p:nvPr/>
              </p:nvSpPr>
              <p:spPr>
                <a:xfrm>
                  <a:off x="6678717" y="3058580"/>
                  <a:ext cx="709930" cy="144000"/>
                </a:xfrm>
                <a:custGeom>
                  <a:avLst/>
                  <a:gdLst/>
                  <a:ahLst/>
                  <a:cxnLst/>
                  <a:rect l="l" t="t" r="r" b="b"/>
                  <a:pathLst>
                    <a:path w="709929" h="139064">
                      <a:moveTo>
                        <a:pt x="709701" y="0"/>
                      </a:moveTo>
                      <a:lnTo>
                        <a:pt x="0" y="0"/>
                      </a:lnTo>
                      <a:lnTo>
                        <a:pt x="0" y="138595"/>
                      </a:lnTo>
                      <a:lnTo>
                        <a:pt x="709701" y="138595"/>
                      </a:lnTo>
                      <a:lnTo>
                        <a:pt x="709701"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4" name="object 44">
                  <a:extLst>
                    <a:ext uri="{FF2B5EF4-FFF2-40B4-BE49-F238E27FC236}">
                      <a16:creationId xmlns:a16="http://schemas.microsoft.com/office/drawing/2014/main" id="{2D42F6AE-9944-4BBF-8C55-ED31DEEAF560}"/>
                    </a:ext>
                  </a:extLst>
                </p:cNvPr>
                <p:cNvSpPr/>
                <p:nvPr/>
              </p:nvSpPr>
              <p:spPr>
                <a:xfrm>
                  <a:off x="7388418" y="3058580"/>
                  <a:ext cx="362585" cy="144000"/>
                </a:xfrm>
                <a:custGeom>
                  <a:avLst/>
                  <a:gdLst/>
                  <a:ahLst/>
                  <a:cxnLst/>
                  <a:rect l="l" t="t" r="r" b="b"/>
                  <a:pathLst>
                    <a:path w="362585" h="139064">
                      <a:moveTo>
                        <a:pt x="362470" y="0"/>
                      </a:moveTo>
                      <a:lnTo>
                        <a:pt x="0" y="0"/>
                      </a:lnTo>
                      <a:lnTo>
                        <a:pt x="0" y="138595"/>
                      </a:lnTo>
                      <a:lnTo>
                        <a:pt x="362470" y="138595"/>
                      </a:lnTo>
                      <a:lnTo>
                        <a:pt x="362470" y="0"/>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6" name="object 56">
                  <a:extLst>
                    <a:ext uri="{FF2B5EF4-FFF2-40B4-BE49-F238E27FC236}">
                      <a16:creationId xmlns:a16="http://schemas.microsoft.com/office/drawing/2014/main" id="{56812691-1FA8-4B16-94A0-D03F0AC51C5F}"/>
                    </a:ext>
                  </a:extLst>
                </p:cNvPr>
                <p:cNvSpPr/>
                <p:nvPr/>
              </p:nvSpPr>
              <p:spPr>
                <a:xfrm>
                  <a:off x="7750889" y="3058580"/>
                  <a:ext cx="753110" cy="144000"/>
                </a:xfrm>
                <a:custGeom>
                  <a:avLst/>
                  <a:gdLst/>
                  <a:ahLst/>
                  <a:cxnLst/>
                  <a:rect l="l" t="t" r="r" b="b"/>
                  <a:pathLst>
                    <a:path w="753109" h="139064">
                      <a:moveTo>
                        <a:pt x="753109" y="0"/>
                      </a:moveTo>
                      <a:lnTo>
                        <a:pt x="0" y="0"/>
                      </a:lnTo>
                      <a:lnTo>
                        <a:pt x="0" y="138595"/>
                      </a:lnTo>
                      <a:lnTo>
                        <a:pt x="753109" y="138595"/>
                      </a:lnTo>
                      <a:lnTo>
                        <a:pt x="753109"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7" name="object 67">
                  <a:extLst>
                    <a:ext uri="{FF2B5EF4-FFF2-40B4-BE49-F238E27FC236}">
                      <a16:creationId xmlns:a16="http://schemas.microsoft.com/office/drawing/2014/main" id="{945B6BEF-22C5-4A8C-84D4-5167B85E3BE1}"/>
                    </a:ext>
                  </a:extLst>
                </p:cNvPr>
                <p:cNvSpPr/>
                <p:nvPr/>
              </p:nvSpPr>
              <p:spPr>
                <a:xfrm>
                  <a:off x="8532548" y="3058580"/>
                  <a:ext cx="0" cy="144000"/>
                </a:xfrm>
                <a:custGeom>
                  <a:avLst/>
                  <a:gdLst/>
                  <a:ahLst/>
                  <a:cxnLst/>
                  <a:rect l="l" t="t" r="r" b="b"/>
                  <a:pathLst>
                    <a:path h="139064">
                      <a:moveTo>
                        <a:pt x="0" y="0"/>
                      </a:moveTo>
                      <a:lnTo>
                        <a:pt x="0" y="138595"/>
                      </a:lnTo>
                    </a:path>
                  </a:pathLst>
                </a:custGeom>
                <a:ln w="57099">
                  <a:solidFill>
                    <a:srgbClr val="3EA435"/>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9" name="Group 8">
                <a:extLst>
                  <a:ext uri="{FF2B5EF4-FFF2-40B4-BE49-F238E27FC236}">
                    <a16:creationId xmlns:a16="http://schemas.microsoft.com/office/drawing/2014/main" id="{C523D828-A300-4276-BB60-43DEAD21C59C}"/>
                  </a:ext>
                </a:extLst>
              </p:cNvPr>
              <p:cNvGrpSpPr/>
              <p:nvPr/>
            </p:nvGrpSpPr>
            <p:grpSpPr>
              <a:xfrm>
                <a:off x="3765286" y="2934000"/>
                <a:ext cx="4766119" cy="172800"/>
                <a:chOff x="3765286" y="3405062"/>
                <a:chExt cx="4766119" cy="144000"/>
              </a:xfrm>
            </p:grpSpPr>
            <p:sp>
              <p:nvSpPr>
                <p:cNvPr id="181" name="object 21">
                  <a:extLst>
                    <a:ext uri="{FF2B5EF4-FFF2-40B4-BE49-F238E27FC236}">
                      <a16:creationId xmlns:a16="http://schemas.microsoft.com/office/drawing/2014/main" id="{FBD339A4-7C5D-4CBD-B522-787DAC272D9C}"/>
                    </a:ext>
                  </a:extLst>
                </p:cNvPr>
                <p:cNvSpPr/>
                <p:nvPr/>
              </p:nvSpPr>
              <p:spPr>
                <a:xfrm>
                  <a:off x="3765286" y="3405062"/>
                  <a:ext cx="2374900" cy="144000"/>
                </a:xfrm>
                <a:custGeom>
                  <a:avLst/>
                  <a:gdLst/>
                  <a:ahLst/>
                  <a:cxnLst/>
                  <a:rect l="l" t="t" r="r" b="b"/>
                  <a:pathLst>
                    <a:path w="2374900" h="139064">
                      <a:moveTo>
                        <a:pt x="2374303" y="0"/>
                      </a:moveTo>
                      <a:lnTo>
                        <a:pt x="0" y="0"/>
                      </a:lnTo>
                      <a:lnTo>
                        <a:pt x="0" y="138595"/>
                      </a:lnTo>
                      <a:lnTo>
                        <a:pt x="2374303" y="138595"/>
                      </a:lnTo>
                      <a:lnTo>
                        <a:pt x="2374303"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3" name="object 33">
                  <a:extLst>
                    <a:ext uri="{FF2B5EF4-FFF2-40B4-BE49-F238E27FC236}">
                      <a16:creationId xmlns:a16="http://schemas.microsoft.com/office/drawing/2014/main" id="{F2E88248-83EB-4807-B4B8-533D167B11F1}"/>
                    </a:ext>
                  </a:extLst>
                </p:cNvPr>
                <p:cNvSpPr/>
                <p:nvPr/>
              </p:nvSpPr>
              <p:spPr>
                <a:xfrm>
                  <a:off x="6139589" y="3405062"/>
                  <a:ext cx="1442085" cy="144000"/>
                </a:xfrm>
                <a:custGeom>
                  <a:avLst/>
                  <a:gdLst/>
                  <a:ahLst/>
                  <a:cxnLst/>
                  <a:rect l="l" t="t" r="r" b="b"/>
                  <a:pathLst>
                    <a:path w="1442085" h="139064">
                      <a:moveTo>
                        <a:pt x="1441488" y="0"/>
                      </a:moveTo>
                      <a:lnTo>
                        <a:pt x="0" y="0"/>
                      </a:lnTo>
                      <a:lnTo>
                        <a:pt x="0" y="138595"/>
                      </a:lnTo>
                      <a:lnTo>
                        <a:pt x="1441488" y="138595"/>
                      </a:lnTo>
                      <a:lnTo>
                        <a:pt x="1441488"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5" name="object 45">
                  <a:extLst>
                    <a:ext uri="{FF2B5EF4-FFF2-40B4-BE49-F238E27FC236}">
                      <a16:creationId xmlns:a16="http://schemas.microsoft.com/office/drawing/2014/main" id="{F352719B-7F2D-45F9-B0EF-70BCB7140818}"/>
                    </a:ext>
                  </a:extLst>
                </p:cNvPr>
                <p:cNvSpPr/>
                <p:nvPr/>
              </p:nvSpPr>
              <p:spPr>
                <a:xfrm>
                  <a:off x="7581077" y="3405062"/>
                  <a:ext cx="492125" cy="144000"/>
                </a:xfrm>
                <a:custGeom>
                  <a:avLst/>
                  <a:gdLst/>
                  <a:ahLst/>
                  <a:cxnLst/>
                  <a:rect l="l" t="t" r="r" b="b"/>
                  <a:pathLst>
                    <a:path w="492125" h="139064">
                      <a:moveTo>
                        <a:pt x="491921" y="0"/>
                      </a:moveTo>
                      <a:lnTo>
                        <a:pt x="0" y="0"/>
                      </a:lnTo>
                      <a:lnTo>
                        <a:pt x="0" y="138595"/>
                      </a:lnTo>
                      <a:lnTo>
                        <a:pt x="491921" y="138595"/>
                      </a:lnTo>
                      <a:lnTo>
                        <a:pt x="491921" y="0"/>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7" name="object 57">
                  <a:extLst>
                    <a:ext uri="{FF2B5EF4-FFF2-40B4-BE49-F238E27FC236}">
                      <a16:creationId xmlns:a16="http://schemas.microsoft.com/office/drawing/2014/main" id="{205A5214-B089-400C-8F5A-00C6B0A2C134}"/>
                    </a:ext>
                  </a:extLst>
                </p:cNvPr>
                <p:cNvSpPr/>
                <p:nvPr/>
              </p:nvSpPr>
              <p:spPr>
                <a:xfrm>
                  <a:off x="8072999" y="3405062"/>
                  <a:ext cx="429259" cy="144000"/>
                </a:xfrm>
                <a:custGeom>
                  <a:avLst/>
                  <a:gdLst/>
                  <a:ahLst/>
                  <a:cxnLst/>
                  <a:rect l="l" t="t" r="r" b="b"/>
                  <a:pathLst>
                    <a:path w="429259" h="139064">
                      <a:moveTo>
                        <a:pt x="428713" y="0"/>
                      </a:moveTo>
                      <a:lnTo>
                        <a:pt x="0" y="0"/>
                      </a:lnTo>
                      <a:lnTo>
                        <a:pt x="0" y="138595"/>
                      </a:lnTo>
                      <a:lnTo>
                        <a:pt x="428713" y="138595"/>
                      </a:lnTo>
                      <a:lnTo>
                        <a:pt x="428713"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8" name="object 68">
                  <a:extLst>
                    <a:ext uri="{FF2B5EF4-FFF2-40B4-BE49-F238E27FC236}">
                      <a16:creationId xmlns:a16="http://schemas.microsoft.com/office/drawing/2014/main" id="{92220628-67CB-429B-BAE0-0D1CDA237F3A}"/>
                    </a:ext>
                  </a:extLst>
                </p:cNvPr>
                <p:cNvSpPr/>
                <p:nvPr/>
              </p:nvSpPr>
              <p:spPr>
                <a:xfrm>
                  <a:off x="8531405" y="3405062"/>
                  <a:ext cx="0" cy="144000"/>
                </a:xfrm>
                <a:custGeom>
                  <a:avLst/>
                  <a:gdLst/>
                  <a:ahLst/>
                  <a:cxnLst/>
                  <a:rect l="l" t="t" r="r" b="b"/>
                  <a:pathLst>
                    <a:path h="139064">
                      <a:moveTo>
                        <a:pt x="0" y="0"/>
                      </a:moveTo>
                      <a:lnTo>
                        <a:pt x="0" y="138595"/>
                      </a:lnTo>
                    </a:path>
                  </a:pathLst>
                </a:custGeom>
                <a:ln w="59385">
                  <a:solidFill>
                    <a:srgbClr val="3EA435"/>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11" name="Group 10">
                <a:extLst>
                  <a:ext uri="{FF2B5EF4-FFF2-40B4-BE49-F238E27FC236}">
                    <a16:creationId xmlns:a16="http://schemas.microsoft.com/office/drawing/2014/main" id="{157CA747-7C88-4A78-BDC5-837ED85A89F6}"/>
                  </a:ext>
                </a:extLst>
              </p:cNvPr>
              <p:cNvGrpSpPr/>
              <p:nvPr/>
            </p:nvGrpSpPr>
            <p:grpSpPr>
              <a:xfrm>
                <a:off x="3765286" y="3474000"/>
                <a:ext cx="4787817" cy="172800"/>
                <a:chOff x="3765286" y="4098013"/>
                <a:chExt cx="4787817" cy="144000"/>
              </a:xfrm>
            </p:grpSpPr>
            <p:sp>
              <p:nvSpPr>
                <p:cNvPr id="172" name="object 12">
                  <a:extLst>
                    <a:ext uri="{FF2B5EF4-FFF2-40B4-BE49-F238E27FC236}">
                      <a16:creationId xmlns:a16="http://schemas.microsoft.com/office/drawing/2014/main" id="{C902D1AA-B8EB-4084-89CD-43C8F8283C46}"/>
                    </a:ext>
                  </a:extLst>
                </p:cNvPr>
                <p:cNvSpPr/>
                <p:nvPr/>
              </p:nvSpPr>
              <p:spPr>
                <a:xfrm>
                  <a:off x="3765286" y="4098013"/>
                  <a:ext cx="235585" cy="144000"/>
                </a:xfrm>
                <a:custGeom>
                  <a:avLst/>
                  <a:gdLst/>
                  <a:ahLst/>
                  <a:cxnLst/>
                  <a:rect l="l" t="t" r="r" b="b"/>
                  <a:pathLst>
                    <a:path w="235585" h="138429">
                      <a:moveTo>
                        <a:pt x="235292" y="0"/>
                      </a:moveTo>
                      <a:lnTo>
                        <a:pt x="0" y="0"/>
                      </a:lnTo>
                      <a:lnTo>
                        <a:pt x="0" y="137833"/>
                      </a:lnTo>
                      <a:lnTo>
                        <a:pt x="235292" y="137833"/>
                      </a:lnTo>
                      <a:lnTo>
                        <a:pt x="235292" y="0"/>
                      </a:lnTo>
                      <a:close/>
                    </a:path>
                  </a:pathLst>
                </a:custGeom>
                <a:solidFill>
                  <a:srgbClr val="E6007D"/>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83" name="object 23">
                  <a:extLst>
                    <a:ext uri="{FF2B5EF4-FFF2-40B4-BE49-F238E27FC236}">
                      <a16:creationId xmlns:a16="http://schemas.microsoft.com/office/drawing/2014/main" id="{531BBAE8-100C-4BAE-8839-786C11A7AA0B}"/>
                    </a:ext>
                  </a:extLst>
                </p:cNvPr>
                <p:cNvSpPr/>
                <p:nvPr/>
              </p:nvSpPr>
              <p:spPr>
                <a:xfrm>
                  <a:off x="4000591" y="4098013"/>
                  <a:ext cx="1685289" cy="144000"/>
                </a:xfrm>
                <a:custGeom>
                  <a:avLst/>
                  <a:gdLst/>
                  <a:ahLst/>
                  <a:cxnLst/>
                  <a:rect l="l" t="t" r="r" b="b"/>
                  <a:pathLst>
                    <a:path w="1685289" h="138429">
                      <a:moveTo>
                        <a:pt x="1685163" y="0"/>
                      </a:moveTo>
                      <a:lnTo>
                        <a:pt x="0" y="0"/>
                      </a:lnTo>
                      <a:lnTo>
                        <a:pt x="0" y="137833"/>
                      </a:lnTo>
                      <a:lnTo>
                        <a:pt x="1685163" y="137833"/>
                      </a:lnTo>
                      <a:lnTo>
                        <a:pt x="1685163"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5" name="object 35">
                  <a:extLst>
                    <a:ext uri="{FF2B5EF4-FFF2-40B4-BE49-F238E27FC236}">
                      <a16:creationId xmlns:a16="http://schemas.microsoft.com/office/drawing/2014/main" id="{9577626F-22D7-4A67-A5E7-F3B07146B7BD}"/>
                    </a:ext>
                  </a:extLst>
                </p:cNvPr>
                <p:cNvSpPr/>
                <p:nvPr/>
              </p:nvSpPr>
              <p:spPr>
                <a:xfrm>
                  <a:off x="5685754" y="4098013"/>
                  <a:ext cx="1818005" cy="144000"/>
                </a:xfrm>
                <a:custGeom>
                  <a:avLst/>
                  <a:gdLst/>
                  <a:ahLst/>
                  <a:cxnLst/>
                  <a:rect l="l" t="t" r="r" b="b"/>
                  <a:pathLst>
                    <a:path w="1818004" h="138429">
                      <a:moveTo>
                        <a:pt x="1817649" y="0"/>
                      </a:moveTo>
                      <a:lnTo>
                        <a:pt x="0" y="0"/>
                      </a:lnTo>
                      <a:lnTo>
                        <a:pt x="0" y="137833"/>
                      </a:lnTo>
                      <a:lnTo>
                        <a:pt x="1817649" y="137833"/>
                      </a:lnTo>
                      <a:lnTo>
                        <a:pt x="1817649"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7" name="object 47">
                  <a:extLst>
                    <a:ext uri="{FF2B5EF4-FFF2-40B4-BE49-F238E27FC236}">
                      <a16:creationId xmlns:a16="http://schemas.microsoft.com/office/drawing/2014/main" id="{918037FA-F165-47E6-B46B-99B2300E1AAF}"/>
                    </a:ext>
                  </a:extLst>
                </p:cNvPr>
                <p:cNvSpPr/>
                <p:nvPr/>
              </p:nvSpPr>
              <p:spPr>
                <a:xfrm>
                  <a:off x="7503391" y="4098013"/>
                  <a:ext cx="622300" cy="144000"/>
                </a:xfrm>
                <a:custGeom>
                  <a:avLst/>
                  <a:gdLst/>
                  <a:ahLst/>
                  <a:cxnLst/>
                  <a:rect l="l" t="t" r="r" b="b"/>
                  <a:pathLst>
                    <a:path w="622300" h="138429">
                      <a:moveTo>
                        <a:pt x="622147" y="0"/>
                      </a:moveTo>
                      <a:lnTo>
                        <a:pt x="0" y="0"/>
                      </a:lnTo>
                      <a:lnTo>
                        <a:pt x="0" y="137833"/>
                      </a:lnTo>
                      <a:lnTo>
                        <a:pt x="622147" y="137833"/>
                      </a:lnTo>
                      <a:lnTo>
                        <a:pt x="622147" y="0"/>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9" name="object 59">
                  <a:extLst>
                    <a:ext uri="{FF2B5EF4-FFF2-40B4-BE49-F238E27FC236}">
                      <a16:creationId xmlns:a16="http://schemas.microsoft.com/office/drawing/2014/main" id="{A63280BE-B699-4552-9F4E-A3D49A50AD26}"/>
                    </a:ext>
                  </a:extLst>
                </p:cNvPr>
                <p:cNvSpPr/>
                <p:nvPr/>
              </p:nvSpPr>
              <p:spPr>
                <a:xfrm>
                  <a:off x="8125539" y="4098013"/>
                  <a:ext cx="419734" cy="144000"/>
                </a:xfrm>
                <a:custGeom>
                  <a:avLst/>
                  <a:gdLst/>
                  <a:ahLst/>
                  <a:cxnLst/>
                  <a:rect l="l" t="t" r="r" b="b"/>
                  <a:pathLst>
                    <a:path w="419734" h="138429">
                      <a:moveTo>
                        <a:pt x="419569" y="0"/>
                      </a:moveTo>
                      <a:lnTo>
                        <a:pt x="0" y="0"/>
                      </a:lnTo>
                      <a:lnTo>
                        <a:pt x="0" y="137833"/>
                      </a:lnTo>
                      <a:lnTo>
                        <a:pt x="419569" y="137833"/>
                      </a:lnTo>
                      <a:lnTo>
                        <a:pt x="419569"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9" name="object 69">
                  <a:extLst>
                    <a:ext uri="{FF2B5EF4-FFF2-40B4-BE49-F238E27FC236}">
                      <a16:creationId xmlns:a16="http://schemas.microsoft.com/office/drawing/2014/main" id="{DE3FC9EF-FFB5-46FC-A065-75E4069CABDC}"/>
                    </a:ext>
                  </a:extLst>
                </p:cNvPr>
                <p:cNvSpPr/>
                <p:nvPr/>
              </p:nvSpPr>
              <p:spPr>
                <a:xfrm>
                  <a:off x="8553103" y="4098013"/>
                  <a:ext cx="0" cy="144000"/>
                </a:xfrm>
                <a:custGeom>
                  <a:avLst/>
                  <a:gdLst/>
                  <a:ahLst/>
                  <a:cxnLst/>
                  <a:rect l="l" t="t" r="r" b="b"/>
                  <a:pathLst>
                    <a:path h="138429">
                      <a:moveTo>
                        <a:pt x="0" y="0"/>
                      </a:moveTo>
                      <a:lnTo>
                        <a:pt x="0" y="137833"/>
                      </a:lnTo>
                    </a:path>
                  </a:pathLst>
                </a:custGeom>
                <a:ln w="15989">
                  <a:solidFill>
                    <a:srgbClr val="3EA435"/>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12" name="Group 11">
                <a:extLst>
                  <a:ext uri="{FF2B5EF4-FFF2-40B4-BE49-F238E27FC236}">
                    <a16:creationId xmlns:a16="http://schemas.microsoft.com/office/drawing/2014/main" id="{25C6B5BC-662C-4518-983F-810CE28E886D}"/>
                  </a:ext>
                </a:extLst>
              </p:cNvPr>
              <p:cNvGrpSpPr/>
              <p:nvPr/>
            </p:nvGrpSpPr>
            <p:grpSpPr>
              <a:xfrm>
                <a:off x="3765286" y="3744000"/>
                <a:ext cx="4787456" cy="172800"/>
                <a:chOff x="3765286" y="4443744"/>
                <a:chExt cx="4787456" cy="144000"/>
              </a:xfrm>
            </p:grpSpPr>
            <p:sp>
              <p:nvSpPr>
                <p:cNvPr id="184" name="object 24">
                  <a:extLst>
                    <a:ext uri="{FF2B5EF4-FFF2-40B4-BE49-F238E27FC236}">
                      <a16:creationId xmlns:a16="http://schemas.microsoft.com/office/drawing/2014/main" id="{CD2F5B4B-C7BB-4305-8DCD-FC04FD7138A0}"/>
                    </a:ext>
                  </a:extLst>
                </p:cNvPr>
                <p:cNvSpPr/>
                <p:nvPr/>
              </p:nvSpPr>
              <p:spPr>
                <a:xfrm>
                  <a:off x="3765286" y="4443744"/>
                  <a:ext cx="442595" cy="144000"/>
                </a:xfrm>
                <a:custGeom>
                  <a:avLst/>
                  <a:gdLst/>
                  <a:ahLst/>
                  <a:cxnLst/>
                  <a:rect l="l" t="t" r="r" b="b"/>
                  <a:pathLst>
                    <a:path w="442594" h="139064">
                      <a:moveTo>
                        <a:pt x="442417" y="0"/>
                      </a:moveTo>
                      <a:lnTo>
                        <a:pt x="0" y="0"/>
                      </a:lnTo>
                      <a:lnTo>
                        <a:pt x="0" y="138582"/>
                      </a:lnTo>
                      <a:lnTo>
                        <a:pt x="442417" y="138582"/>
                      </a:lnTo>
                      <a:lnTo>
                        <a:pt x="442417"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6" name="object 36">
                  <a:extLst>
                    <a:ext uri="{FF2B5EF4-FFF2-40B4-BE49-F238E27FC236}">
                      <a16:creationId xmlns:a16="http://schemas.microsoft.com/office/drawing/2014/main" id="{7D26D4E7-8AC1-4BFF-87A0-A53A714D7206}"/>
                    </a:ext>
                  </a:extLst>
                </p:cNvPr>
                <p:cNvSpPr/>
                <p:nvPr/>
              </p:nvSpPr>
              <p:spPr>
                <a:xfrm>
                  <a:off x="4207716" y="4443744"/>
                  <a:ext cx="1317625" cy="144000"/>
                </a:xfrm>
                <a:custGeom>
                  <a:avLst/>
                  <a:gdLst/>
                  <a:ahLst/>
                  <a:cxnLst/>
                  <a:rect l="l" t="t" r="r" b="b"/>
                  <a:pathLst>
                    <a:path w="1317625" h="139064">
                      <a:moveTo>
                        <a:pt x="1317358" y="0"/>
                      </a:moveTo>
                      <a:lnTo>
                        <a:pt x="0" y="0"/>
                      </a:lnTo>
                      <a:lnTo>
                        <a:pt x="0" y="138582"/>
                      </a:lnTo>
                      <a:lnTo>
                        <a:pt x="1317358" y="138582"/>
                      </a:lnTo>
                      <a:lnTo>
                        <a:pt x="1317358"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8" name="object 48">
                  <a:extLst>
                    <a:ext uri="{FF2B5EF4-FFF2-40B4-BE49-F238E27FC236}">
                      <a16:creationId xmlns:a16="http://schemas.microsoft.com/office/drawing/2014/main" id="{C43B2B67-6633-4FB7-B8B1-31CECA93B587}"/>
                    </a:ext>
                  </a:extLst>
                </p:cNvPr>
                <p:cNvSpPr/>
                <p:nvPr/>
              </p:nvSpPr>
              <p:spPr>
                <a:xfrm>
                  <a:off x="5525074" y="4443744"/>
                  <a:ext cx="1906905" cy="144000"/>
                </a:xfrm>
                <a:custGeom>
                  <a:avLst/>
                  <a:gdLst/>
                  <a:ahLst/>
                  <a:cxnLst/>
                  <a:rect l="l" t="t" r="r" b="b"/>
                  <a:pathLst>
                    <a:path w="1906904" h="139064">
                      <a:moveTo>
                        <a:pt x="1906752" y="0"/>
                      </a:moveTo>
                      <a:lnTo>
                        <a:pt x="0" y="0"/>
                      </a:lnTo>
                      <a:lnTo>
                        <a:pt x="0" y="138582"/>
                      </a:lnTo>
                      <a:lnTo>
                        <a:pt x="1906752" y="138582"/>
                      </a:lnTo>
                      <a:lnTo>
                        <a:pt x="1906752" y="0"/>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0" name="object 60">
                  <a:extLst>
                    <a:ext uri="{FF2B5EF4-FFF2-40B4-BE49-F238E27FC236}">
                      <a16:creationId xmlns:a16="http://schemas.microsoft.com/office/drawing/2014/main" id="{5A4088A9-C850-4535-BB33-5E19253460BF}"/>
                    </a:ext>
                  </a:extLst>
                </p:cNvPr>
                <p:cNvSpPr/>
                <p:nvPr/>
              </p:nvSpPr>
              <p:spPr>
                <a:xfrm>
                  <a:off x="7431827" y="4443744"/>
                  <a:ext cx="1113155" cy="144000"/>
                </a:xfrm>
                <a:custGeom>
                  <a:avLst/>
                  <a:gdLst/>
                  <a:ahLst/>
                  <a:cxnLst/>
                  <a:rect l="l" t="t" r="r" b="b"/>
                  <a:pathLst>
                    <a:path w="1113154" h="139064">
                      <a:moveTo>
                        <a:pt x="1112532" y="0"/>
                      </a:moveTo>
                      <a:lnTo>
                        <a:pt x="0" y="0"/>
                      </a:lnTo>
                      <a:lnTo>
                        <a:pt x="0" y="138582"/>
                      </a:lnTo>
                      <a:lnTo>
                        <a:pt x="1112532" y="138582"/>
                      </a:lnTo>
                      <a:lnTo>
                        <a:pt x="1112532"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0" name="object 70">
                  <a:extLst>
                    <a:ext uri="{FF2B5EF4-FFF2-40B4-BE49-F238E27FC236}">
                      <a16:creationId xmlns:a16="http://schemas.microsoft.com/office/drawing/2014/main" id="{868051B2-40FF-4AF6-BD2C-77AC292EC8DF}"/>
                    </a:ext>
                  </a:extLst>
                </p:cNvPr>
                <p:cNvSpPr/>
                <p:nvPr/>
              </p:nvSpPr>
              <p:spPr>
                <a:xfrm>
                  <a:off x="8552742" y="4443744"/>
                  <a:ext cx="0" cy="144000"/>
                </a:xfrm>
                <a:custGeom>
                  <a:avLst/>
                  <a:gdLst/>
                  <a:ahLst/>
                  <a:cxnLst/>
                  <a:rect l="l" t="t" r="r" b="b"/>
                  <a:pathLst>
                    <a:path h="139064">
                      <a:moveTo>
                        <a:pt x="0" y="0"/>
                      </a:moveTo>
                      <a:lnTo>
                        <a:pt x="0" y="138582"/>
                      </a:lnTo>
                    </a:path>
                  </a:pathLst>
                </a:custGeom>
                <a:ln w="16738">
                  <a:solidFill>
                    <a:srgbClr val="3EA435"/>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13" name="Group 12">
                <a:extLst>
                  <a:ext uri="{FF2B5EF4-FFF2-40B4-BE49-F238E27FC236}">
                    <a16:creationId xmlns:a16="http://schemas.microsoft.com/office/drawing/2014/main" id="{6FD49985-FF50-4A95-A4ED-70EE6B9DBBDE}"/>
                  </a:ext>
                </a:extLst>
              </p:cNvPr>
              <p:cNvGrpSpPr/>
              <p:nvPr/>
            </p:nvGrpSpPr>
            <p:grpSpPr>
              <a:xfrm>
                <a:off x="3780132" y="4014000"/>
                <a:ext cx="4762691" cy="172800"/>
                <a:chOff x="3780132" y="4790200"/>
                <a:chExt cx="4762691" cy="144000"/>
              </a:xfrm>
            </p:grpSpPr>
            <p:sp>
              <p:nvSpPr>
                <p:cNvPr id="173" name="object 13">
                  <a:extLst>
                    <a:ext uri="{FF2B5EF4-FFF2-40B4-BE49-F238E27FC236}">
                      <a16:creationId xmlns:a16="http://schemas.microsoft.com/office/drawing/2014/main" id="{07343836-215D-4253-80A1-6D7B383FE826}"/>
                    </a:ext>
                  </a:extLst>
                </p:cNvPr>
                <p:cNvSpPr/>
                <p:nvPr/>
              </p:nvSpPr>
              <p:spPr>
                <a:xfrm>
                  <a:off x="3780132" y="4790200"/>
                  <a:ext cx="0" cy="144000"/>
                </a:xfrm>
                <a:custGeom>
                  <a:avLst/>
                  <a:gdLst/>
                  <a:ahLst/>
                  <a:cxnLst/>
                  <a:rect l="l" t="t" r="r" b="b"/>
                  <a:pathLst>
                    <a:path h="139064">
                      <a:moveTo>
                        <a:pt x="0" y="0"/>
                      </a:moveTo>
                      <a:lnTo>
                        <a:pt x="0" y="138595"/>
                      </a:lnTo>
                    </a:path>
                  </a:pathLst>
                </a:custGeom>
                <a:ln w="29692">
                  <a:solidFill>
                    <a:srgbClr val="E6007D"/>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85" name="object 25">
                  <a:extLst>
                    <a:ext uri="{FF2B5EF4-FFF2-40B4-BE49-F238E27FC236}">
                      <a16:creationId xmlns:a16="http://schemas.microsoft.com/office/drawing/2014/main" id="{CDFB487F-274C-425F-97D9-C97DE4765BB3}"/>
                    </a:ext>
                  </a:extLst>
                </p:cNvPr>
                <p:cNvSpPr/>
                <p:nvPr/>
              </p:nvSpPr>
              <p:spPr>
                <a:xfrm>
                  <a:off x="3794978" y="4790200"/>
                  <a:ext cx="2094864" cy="144000"/>
                </a:xfrm>
                <a:custGeom>
                  <a:avLst/>
                  <a:gdLst/>
                  <a:ahLst/>
                  <a:cxnLst/>
                  <a:rect l="l" t="t" r="r" b="b"/>
                  <a:pathLst>
                    <a:path w="2094864" h="139064">
                      <a:moveTo>
                        <a:pt x="2094839" y="0"/>
                      </a:moveTo>
                      <a:lnTo>
                        <a:pt x="0" y="0"/>
                      </a:lnTo>
                      <a:lnTo>
                        <a:pt x="0" y="138595"/>
                      </a:lnTo>
                      <a:lnTo>
                        <a:pt x="2094839" y="138595"/>
                      </a:lnTo>
                      <a:lnTo>
                        <a:pt x="2094839"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7" name="object 37">
                  <a:extLst>
                    <a:ext uri="{FF2B5EF4-FFF2-40B4-BE49-F238E27FC236}">
                      <a16:creationId xmlns:a16="http://schemas.microsoft.com/office/drawing/2014/main" id="{63E99EE2-58C8-41E0-8EE8-1C179E2776BF}"/>
                    </a:ext>
                  </a:extLst>
                </p:cNvPr>
                <p:cNvSpPr/>
                <p:nvPr/>
              </p:nvSpPr>
              <p:spPr>
                <a:xfrm>
                  <a:off x="5889818" y="4790200"/>
                  <a:ext cx="1241425" cy="144000"/>
                </a:xfrm>
                <a:custGeom>
                  <a:avLst/>
                  <a:gdLst/>
                  <a:ahLst/>
                  <a:cxnLst/>
                  <a:rect l="l" t="t" r="r" b="b"/>
                  <a:pathLst>
                    <a:path w="1241425" h="139064">
                      <a:moveTo>
                        <a:pt x="1241221" y="0"/>
                      </a:moveTo>
                      <a:lnTo>
                        <a:pt x="0" y="0"/>
                      </a:lnTo>
                      <a:lnTo>
                        <a:pt x="0" y="138595"/>
                      </a:lnTo>
                      <a:lnTo>
                        <a:pt x="1241221" y="138595"/>
                      </a:lnTo>
                      <a:lnTo>
                        <a:pt x="1241221"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09" name="object 49">
                  <a:extLst>
                    <a:ext uri="{FF2B5EF4-FFF2-40B4-BE49-F238E27FC236}">
                      <a16:creationId xmlns:a16="http://schemas.microsoft.com/office/drawing/2014/main" id="{7C2C306F-417C-4A7D-8155-05CE0058D76A}"/>
                    </a:ext>
                  </a:extLst>
                </p:cNvPr>
                <p:cNvSpPr/>
                <p:nvPr/>
              </p:nvSpPr>
              <p:spPr>
                <a:xfrm>
                  <a:off x="7131040" y="4790200"/>
                  <a:ext cx="702945" cy="144000"/>
                </a:xfrm>
                <a:custGeom>
                  <a:avLst/>
                  <a:gdLst/>
                  <a:ahLst/>
                  <a:cxnLst/>
                  <a:rect l="l" t="t" r="r" b="b"/>
                  <a:pathLst>
                    <a:path w="702945" h="139064">
                      <a:moveTo>
                        <a:pt x="702856" y="0"/>
                      </a:moveTo>
                      <a:lnTo>
                        <a:pt x="0" y="0"/>
                      </a:lnTo>
                      <a:lnTo>
                        <a:pt x="0" y="138595"/>
                      </a:lnTo>
                      <a:lnTo>
                        <a:pt x="702856" y="138595"/>
                      </a:lnTo>
                      <a:lnTo>
                        <a:pt x="702856" y="0"/>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1" name="object 61">
                  <a:extLst>
                    <a:ext uri="{FF2B5EF4-FFF2-40B4-BE49-F238E27FC236}">
                      <a16:creationId xmlns:a16="http://schemas.microsoft.com/office/drawing/2014/main" id="{ACDF1F4E-F1CB-48A6-B751-1361F2334EE6}"/>
                    </a:ext>
                  </a:extLst>
                </p:cNvPr>
                <p:cNvSpPr/>
                <p:nvPr/>
              </p:nvSpPr>
              <p:spPr>
                <a:xfrm>
                  <a:off x="7833896" y="4790200"/>
                  <a:ext cx="690880" cy="144000"/>
                </a:xfrm>
                <a:custGeom>
                  <a:avLst/>
                  <a:gdLst/>
                  <a:ahLst/>
                  <a:cxnLst/>
                  <a:rect l="l" t="t" r="r" b="b"/>
                  <a:pathLst>
                    <a:path w="690879" h="139064">
                      <a:moveTo>
                        <a:pt x="690651" y="0"/>
                      </a:moveTo>
                      <a:lnTo>
                        <a:pt x="0" y="0"/>
                      </a:lnTo>
                      <a:lnTo>
                        <a:pt x="0" y="138595"/>
                      </a:lnTo>
                      <a:lnTo>
                        <a:pt x="690651" y="138595"/>
                      </a:lnTo>
                      <a:lnTo>
                        <a:pt x="690651"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1" name="object 71">
                  <a:extLst>
                    <a:ext uri="{FF2B5EF4-FFF2-40B4-BE49-F238E27FC236}">
                      <a16:creationId xmlns:a16="http://schemas.microsoft.com/office/drawing/2014/main" id="{0E0455C5-B930-46BA-9BF5-1FB390C2EA78}"/>
                    </a:ext>
                  </a:extLst>
                </p:cNvPr>
                <p:cNvSpPr/>
                <p:nvPr/>
              </p:nvSpPr>
              <p:spPr>
                <a:xfrm>
                  <a:off x="8542823" y="4790200"/>
                  <a:ext cx="0" cy="144000"/>
                </a:xfrm>
                <a:custGeom>
                  <a:avLst/>
                  <a:gdLst/>
                  <a:ahLst/>
                  <a:cxnLst/>
                  <a:rect l="l" t="t" r="r" b="b"/>
                  <a:pathLst>
                    <a:path h="139064">
                      <a:moveTo>
                        <a:pt x="0" y="0"/>
                      </a:moveTo>
                      <a:lnTo>
                        <a:pt x="0" y="138595"/>
                      </a:lnTo>
                    </a:path>
                  </a:pathLst>
                </a:custGeom>
                <a:ln w="36550">
                  <a:solidFill>
                    <a:srgbClr val="3EA435"/>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14" name="Group 13">
                <a:extLst>
                  <a:ext uri="{FF2B5EF4-FFF2-40B4-BE49-F238E27FC236}">
                    <a16:creationId xmlns:a16="http://schemas.microsoft.com/office/drawing/2014/main" id="{10F446F2-AB9C-4EF2-9F81-1FBE01A4D8C8}"/>
                  </a:ext>
                </a:extLst>
              </p:cNvPr>
              <p:cNvGrpSpPr/>
              <p:nvPr/>
            </p:nvGrpSpPr>
            <p:grpSpPr>
              <a:xfrm>
                <a:off x="3765286" y="4284000"/>
                <a:ext cx="4768030" cy="172800"/>
                <a:chOff x="3765286" y="5136681"/>
                <a:chExt cx="4768030" cy="144000"/>
              </a:xfrm>
            </p:grpSpPr>
            <p:sp>
              <p:nvSpPr>
                <p:cNvPr id="174" name="object 14">
                  <a:extLst>
                    <a:ext uri="{FF2B5EF4-FFF2-40B4-BE49-F238E27FC236}">
                      <a16:creationId xmlns:a16="http://schemas.microsoft.com/office/drawing/2014/main" id="{DEFCFD54-5352-4FB0-A7D1-604CF01E6951}"/>
                    </a:ext>
                  </a:extLst>
                </p:cNvPr>
                <p:cNvSpPr/>
                <p:nvPr/>
              </p:nvSpPr>
              <p:spPr>
                <a:xfrm>
                  <a:off x="3765286" y="5136681"/>
                  <a:ext cx="302895" cy="144000"/>
                </a:xfrm>
                <a:custGeom>
                  <a:avLst/>
                  <a:gdLst/>
                  <a:ahLst/>
                  <a:cxnLst/>
                  <a:rect l="l" t="t" r="r" b="b"/>
                  <a:pathLst>
                    <a:path w="302894" h="139064">
                      <a:moveTo>
                        <a:pt x="302298" y="0"/>
                      </a:moveTo>
                      <a:lnTo>
                        <a:pt x="0" y="0"/>
                      </a:lnTo>
                      <a:lnTo>
                        <a:pt x="0" y="138582"/>
                      </a:lnTo>
                      <a:lnTo>
                        <a:pt x="302298" y="138582"/>
                      </a:lnTo>
                      <a:lnTo>
                        <a:pt x="302298" y="0"/>
                      </a:lnTo>
                      <a:close/>
                    </a:path>
                  </a:pathLst>
                </a:custGeom>
                <a:solidFill>
                  <a:srgbClr val="E6007D"/>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86" name="object 26">
                  <a:extLst>
                    <a:ext uri="{FF2B5EF4-FFF2-40B4-BE49-F238E27FC236}">
                      <a16:creationId xmlns:a16="http://schemas.microsoft.com/office/drawing/2014/main" id="{E032102F-EB94-42DC-B656-4BF53E060668}"/>
                    </a:ext>
                  </a:extLst>
                </p:cNvPr>
                <p:cNvSpPr/>
                <p:nvPr/>
              </p:nvSpPr>
              <p:spPr>
                <a:xfrm>
                  <a:off x="4067597" y="5136681"/>
                  <a:ext cx="1325880" cy="144000"/>
                </a:xfrm>
                <a:custGeom>
                  <a:avLst/>
                  <a:gdLst/>
                  <a:ahLst/>
                  <a:cxnLst/>
                  <a:rect l="l" t="t" r="r" b="b"/>
                  <a:pathLst>
                    <a:path w="1325879" h="139064">
                      <a:moveTo>
                        <a:pt x="1325740" y="0"/>
                      </a:moveTo>
                      <a:lnTo>
                        <a:pt x="0" y="0"/>
                      </a:lnTo>
                      <a:lnTo>
                        <a:pt x="0" y="138582"/>
                      </a:lnTo>
                      <a:lnTo>
                        <a:pt x="1325740" y="138582"/>
                      </a:lnTo>
                      <a:lnTo>
                        <a:pt x="1325740"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8" name="object 38">
                  <a:extLst>
                    <a:ext uri="{FF2B5EF4-FFF2-40B4-BE49-F238E27FC236}">
                      <a16:creationId xmlns:a16="http://schemas.microsoft.com/office/drawing/2014/main" id="{6CE8344F-6F26-41AA-B9CB-20BD13C23F66}"/>
                    </a:ext>
                  </a:extLst>
                </p:cNvPr>
                <p:cNvSpPr/>
                <p:nvPr/>
              </p:nvSpPr>
              <p:spPr>
                <a:xfrm>
                  <a:off x="5393337" y="5136681"/>
                  <a:ext cx="1430655" cy="144000"/>
                </a:xfrm>
                <a:custGeom>
                  <a:avLst/>
                  <a:gdLst/>
                  <a:ahLst/>
                  <a:cxnLst/>
                  <a:rect l="l" t="t" r="r" b="b"/>
                  <a:pathLst>
                    <a:path w="1430654" h="139064">
                      <a:moveTo>
                        <a:pt x="1430058" y="0"/>
                      </a:moveTo>
                      <a:lnTo>
                        <a:pt x="0" y="0"/>
                      </a:lnTo>
                      <a:lnTo>
                        <a:pt x="0" y="138582"/>
                      </a:lnTo>
                      <a:lnTo>
                        <a:pt x="1430058" y="138582"/>
                      </a:lnTo>
                      <a:lnTo>
                        <a:pt x="1430058"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0" name="object 50">
                  <a:extLst>
                    <a:ext uri="{FF2B5EF4-FFF2-40B4-BE49-F238E27FC236}">
                      <a16:creationId xmlns:a16="http://schemas.microsoft.com/office/drawing/2014/main" id="{1478857F-9163-4F38-9B0C-ED140E0F072F}"/>
                    </a:ext>
                  </a:extLst>
                </p:cNvPr>
                <p:cNvSpPr/>
                <p:nvPr/>
              </p:nvSpPr>
              <p:spPr>
                <a:xfrm>
                  <a:off x="6823395" y="5136681"/>
                  <a:ext cx="811530" cy="144000"/>
                </a:xfrm>
                <a:custGeom>
                  <a:avLst/>
                  <a:gdLst/>
                  <a:ahLst/>
                  <a:cxnLst/>
                  <a:rect l="l" t="t" r="r" b="b"/>
                  <a:pathLst>
                    <a:path w="811529" h="139064">
                      <a:moveTo>
                        <a:pt x="810983" y="0"/>
                      </a:moveTo>
                      <a:lnTo>
                        <a:pt x="0" y="0"/>
                      </a:lnTo>
                      <a:lnTo>
                        <a:pt x="0" y="138582"/>
                      </a:lnTo>
                      <a:lnTo>
                        <a:pt x="810983" y="138582"/>
                      </a:lnTo>
                      <a:lnTo>
                        <a:pt x="810983" y="0"/>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2" name="object 62">
                  <a:extLst>
                    <a:ext uri="{FF2B5EF4-FFF2-40B4-BE49-F238E27FC236}">
                      <a16:creationId xmlns:a16="http://schemas.microsoft.com/office/drawing/2014/main" id="{5DB0E790-5426-4022-B1B3-1BE64C82B9B9}"/>
                    </a:ext>
                  </a:extLst>
                </p:cNvPr>
                <p:cNvSpPr/>
                <p:nvPr/>
              </p:nvSpPr>
              <p:spPr>
                <a:xfrm>
                  <a:off x="7634379" y="5136681"/>
                  <a:ext cx="871219" cy="144000"/>
                </a:xfrm>
                <a:custGeom>
                  <a:avLst/>
                  <a:gdLst/>
                  <a:ahLst/>
                  <a:cxnLst/>
                  <a:rect l="l" t="t" r="r" b="b"/>
                  <a:pathLst>
                    <a:path w="871220" h="139064">
                      <a:moveTo>
                        <a:pt x="871143" y="0"/>
                      </a:moveTo>
                      <a:lnTo>
                        <a:pt x="0" y="0"/>
                      </a:lnTo>
                      <a:lnTo>
                        <a:pt x="0" y="138582"/>
                      </a:lnTo>
                      <a:lnTo>
                        <a:pt x="871143" y="138582"/>
                      </a:lnTo>
                      <a:lnTo>
                        <a:pt x="871143"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2" name="object 72">
                  <a:extLst>
                    <a:ext uri="{FF2B5EF4-FFF2-40B4-BE49-F238E27FC236}">
                      <a16:creationId xmlns:a16="http://schemas.microsoft.com/office/drawing/2014/main" id="{06C5CF28-A1CC-4666-91AC-E241F1092758}"/>
                    </a:ext>
                  </a:extLst>
                </p:cNvPr>
                <p:cNvSpPr/>
                <p:nvPr/>
              </p:nvSpPr>
              <p:spPr>
                <a:xfrm>
                  <a:off x="8533316" y="5136681"/>
                  <a:ext cx="0" cy="144000"/>
                </a:xfrm>
                <a:custGeom>
                  <a:avLst/>
                  <a:gdLst/>
                  <a:ahLst/>
                  <a:cxnLst/>
                  <a:rect l="l" t="t" r="r" b="b"/>
                  <a:pathLst>
                    <a:path h="139064">
                      <a:moveTo>
                        <a:pt x="0" y="0"/>
                      </a:moveTo>
                      <a:lnTo>
                        <a:pt x="0" y="138582"/>
                      </a:lnTo>
                    </a:path>
                  </a:pathLst>
                </a:custGeom>
                <a:ln w="55587">
                  <a:solidFill>
                    <a:srgbClr val="3EA435"/>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grpSp>
            <p:nvGrpSpPr>
              <p:cNvPr id="15" name="Group 14">
                <a:extLst>
                  <a:ext uri="{FF2B5EF4-FFF2-40B4-BE49-F238E27FC236}">
                    <a16:creationId xmlns:a16="http://schemas.microsoft.com/office/drawing/2014/main" id="{01A3EE89-2C45-4A64-8FFE-1CC0AE75FE56}"/>
                  </a:ext>
                </a:extLst>
              </p:cNvPr>
              <p:cNvGrpSpPr/>
              <p:nvPr/>
            </p:nvGrpSpPr>
            <p:grpSpPr>
              <a:xfrm>
                <a:off x="3768334" y="4554000"/>
                <a:ext cx="4787818" cy="172800"/>
                <a:chOff x="3768334" y="5483163"/>
                <a:chExt cx="4787818" cy="144000"/>
              </a:xfrm>
            </p:grpSpPr>
            <p:sp>
              <p:nvSpPr>
                <p:cNvPr id="175" name="object 15">
                  <a:extLst>
                    <a:ext uri="{FF2B5EF4-FFF2-40B4-BE49-F238E27FC236}">
                      <a16:creationId xmlns:a16="http://schemas.microsoft.com/office/drawing/2014/main" id="{13C25940-49D8-46A4-BDD0-0A196BC33E12}"/>
                    </a:ext>
                  </a:extLst>
                </p:cNvPr>
                <p:cNvSpPr/>
                <p:nvPr/>
              </p:nvSpPr>
              <p:spPr>
                <a:xfrm>
                  <a:off x="3768334" y="5483163"/>
                  <a:ext cx="0" cy="144000"/>
                </a:xfrm>
                <a:custGeom>
                  <a:avLst/>
                  <a:gdLst/>
                  <a:ahLst/>
                  <a:cxnLst/>
                  <a:rect l="l" t="t" r="r" b="b"/>
                  <a:pathLst>
                    <a:path h="139064">
                      <a:moveTo>
                        <a:pt x="0" y="0"/>
                      </a:moveTo>
                      <a:lnTo>
                        <a:pt x="0" y="138582"/>
                      </a:lnTo>
                    </a:path>
                  </a:pathLst>
                </a:custGeom>
                <a:ln w="6095">
                  <a:solidFill>
                    <a:srgbClr val="E6007D"/>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87" name="object 27">
                  <a:extLst>
                    <a:ext uri="{FF2B5EF4-FFF2-40B4-BE49-F238E27FC236}">
                      <a16:creationId xmlns:a16="http://schemas.microsoft.com/office/drawing/2014/main" id="{187380C3-1AA3-410F-975F-2CB939FE8D56}"/>
                    </a:ext>
                  </a:extLst>
                </p:cNvPr>
                <p:cNvSpPr/>
                <p:nvPr/>
              </p:nvSpPr>
              <p:spPr>
                <a:xfrm>
                  <a:off x="3771382" y="5483163"/>
                  <a:ext cx="1880870" cy="144000"/>
                </a:xfrm>
                <a:custGeom>
                  <a:avLst/>
                  <a:gdLst/>
                  <a:ahLst/>
                  <a:cxnLst/>
                  <a:rect l="l" t="t" r="r" b="b"/>
                  <a:pathLst>
                    <a:path w="1880870" h="139064">
                      <a:moveTo>
                        <a:pt x="1880857" y="0"/>
                      </a:moveTo>
                      <a:lnTo>
                        <a:pt x="0" y="0"/>
                      </a:lnTo>
                      <a:lnTo>
                        <a:pt x="0" y="138582"/>
                      </a:lnTo>
                      <a:lnTo>
                        <a:pt x="1880857" y="138582"/>
                      </a:lnTo>
                      <a:lnTo>
                        <a:pt x="1880857" y="0"/>
                      </a:lnTo>
                      <a:close/>
                    </a:path>
                  </a:pathLst>
                </a:custGeom>
                <a:solidFill>
                  <a:srgbClr val="009FE2"/>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199" name="object 39">
                  <a:extLst>
                    <a:ext uri="{FF2B5EF4-FFF2-40B4-BE49-F238E27FC236}">
                      <a16:creationId xmlns:a16="http://schemas.microsoft.com/office/drawing/2014/main" id="{7D1AB3B6-A294-4074-A181-FDD9ACA660E0}"/>
                    </a:ext>
                  </a:extLst>
                </p:cNvPr>
                <p:cNvSpPr/>
                <p:nvPr/>
              </p:nvSpPr>
              <p:spPr>
                <a:xfrm>
                  <a:off x="5652226" y="5483163"/>
                  <a:ext cx="1340485" cy="144000"/>
                </a:xfrm>
                <a:custGeom>
                  <a:avLst/>
                  <a:gdLst/>
                  <a:ahLst/>
                  <a:cxnLst/>
                  <a:rect l="l" t="t" r="r" b="b"/>
                  <a:pathLst>
                    <a:path w="1340485" h="139064">
                      <a:moveTo>
                        <a:pt x="1340231" y="0"/>
                      </a:moveTo>
                      <a:lnTo>
                        <a:pt x="0" y="0"/>
                      </a:lnTo>
                      <a:lnTo>
                        <a:pt x="0" y="138582"/>
                      </a:lnTo>
                      <a:lnTo>
                        <a:pt x="1340231" y="138582"/>
                      </a:lnTo>
                      <a:lnTo>
                        <a:pt x="1340231" y="0"/>
                      </a:lnTo>
                      <a:close/>
                    </a:path>
                  </a:pathLst>
                </a:custGeom>
                <a:solidFill>
                  <a:srgbClr val="8FBE2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11" name="object 51">
                  <a:extLst>
                    <a:ext uri="{FF2B5EF4-FFF2-40B4-BE49-F238E27FC236}">
                      <a16:creationId xmlns:a16="http://schemas.microsoft.com/office/drawing/2014/main" id="{59FA3A36-9CFB-40B2-9D54-A1880E4621A0}"/>
                    </a:ext>
                  </a:extLst>
                </p:cNvPr>
                <p:cNvSpPr/>
                <p:nvPr/>
              </p:nvSpPr>
              <p:spPr>
                <a:xfrm>
                  <a:off x="6992445" y="5483163"/>
                  <a:ext cx="713740" cy="144000"/>
                </a:xfrm>
                <a:custGeom>
                  <a:avLst/>
                  <a:gdLst/>
                  <a:ahLst/>
                  <a:cxnLst/>
                  <a:rect l="l" t="t" r="r" b="b"/>
                  <a:pathLst>
                    <a:path w="713739" h="139064">
                      <a:moveTo>
                        <a:pt x="713511" y="0"/>
                      </a:moveTo>
                      <a:lnTo>
                        <a:pt x="0" y="0"/>
                      </a:lnTo>
                      <a:lnTo>
                        <a:pt x="0" y="138582"/>
                      </a:lnTo>
                      <a:lnTo>
                        <a:pt x="713511" y="138582"/>
                      </a:lnTo>
                      <a:lnTo>
                        <a:pt x="713511" y="0"/>
                      </a:lnTo>
                      <a:close/>
                    </a:path>
                  </a:pathLst>
                </a:custGeom>
                <a:solidFill>
                  <a:srgbClr val="F18B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23" name="object 63">
                  <a:extLst>
                    <a:ext uri="{FF2B5EF4-FFF2-40B4-BE49-F238E27FC236}">
                      <a16:creationId xmlns:a16="http://schemas.microsoft.com/office/drawing/2014/main" id="{2D5D86A6-C3AC-4745-A2A4-795B10AF6781}"/>
                    </a:ext>
                  </a:extLst>
                </p:cNvPr>
                <p:cNvSpPr/>
                <p:nvPr/>
              </p:nvSpPr>
              <p:spPr>
                <a:xfrm>
                  <a:off x="7705956" y="5483163"/>
                  <a:ext cx="845819" cy="144000"/>
                </a:xfrm>
                <a:custGeom>
                  <a:avLst/>
                  <a:gdLst/>
                  <a:ahLst/>
                  <a:cxnLst/>
                  <a:rect l="l" t="t" r="r" b="b"/>
                  <a:pathLst>
                    <a:path w="845820" h="139064">
                      <a:moveTo>
                        <a:pt x="845248" y="0"/>
                      </a:moveTo>
                      <a:lnTo>
                        <a:pt x="0" y="0"/>
                      </a:lnTo>
                      <a:lnTo>
                        <a:pt x="0" y="138582"/>
                      </a:lnTo>
                      <a:lnTo>
                        <a:pt x="845248" y="138582"/>
                      </a:lnTo>
                      <a:lnTo>
                        <a:pt x="845248" y="0"/>
                      </a:lnTo>
                      <a:close/>
                    </a:path>
                  </a:pathLst>
                </a:custGeom>
                <a:solidFill>
                  <a:srgbClr val="FFE7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3" name="object 73">
                  <a:extLst>
                    <a:ext uri="{FF2B5EF4-FFF2-40B4-BE49-F238E27FC236}">
                      <a16:creationId xmlns:a16="http://schemas.microsoft.com/office/drawing/2014/main" id="{5BC70E9B-3259-4FC8-9817-94DED1BA1374}"/>
                    </a:ext>
                  </a:extLst>
                </p:cNvPr>
                <p:cNvSpPr/>
                <p:nvPr/>
              </p:nvSpPr>
              <p:spPr>
                <a:xfrm>
                  <a:off x="8556152" y="5483163"/>
                  <a:ext cx="0" cy="144000"/>
                </a:xfrm>
                <a:custGeom>
                  <a:avLst/>
                  <a:gdLst/>
                  <a:ahLst/>
                  <a:cxnLst/>
                  <a:rect l="l" t="t" r="r" b="b"/>
                  <a:pathLst>
                    <a:path h="139064">
                      <a:moveTo>
                        <a:pt x="0" y="0"/>
                      </a:moveTo>
                      <a:lnTo>
                        <a:pt x="0" y="138582"/>
                      </a:lnTo>
                    </a:path>
                  </a:pathLst>
                </a:custGeom>
                <a:ln w="9893">
                  <a:solidFill>
                    <a:srgbClr val="3EA435"/>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sp>
            <p:nvSpPr>
              <p:cNvPr id="234" name="object 74">
                <a:extLst>
                  <a:ext uri="{FF2B5EF4-FFF2-40B4-BE49-F238E27FC236}">
                    <a16:creationId xmlns:a16="http://schemas.microsoft.com/office/drawing/2014/main" id="{92853A41-03B6-47D7-ADFB-2BFA3AA3FE38}"/>
                  </a:ext>
                </a:extLst>
              </p:cNvPr>
              <p:cNvSpPr/>
              <p:nvPr/>
            </p:nvSpPr>
            <p:spPr>
              <a:xfrm>
                <a:off x="3765286" y="4824000"/>
                <a:ext cx="4796790" cy="0"/>
              </a:xfrm>
              <a:custGeom>
                <a:avLst/>
                <a:gdLst/>
                <a:ahLst/>
                <a:cxnLst/>
                <a:rect l="l" t="t" r="r" b="b"/>
                <a:pathLst>
                  <a:path w="4796790">
                    <a:moveTo>
                      <a:pt x="0" y="0"/>
                    </a:moveTo>
                    <a:lnTo>
                      <a:pt x="4796586" y="0"/>
                    </a:lnTo>
                  </a:path>
                </a:pathLst>
              </a:custGeom>
              <a:ln w="3175">
                <a:solidFill>
                  <a:srgbClr val="868686"/>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36" name="object 76">
                <a:extLst>
                  <a:ext uri="{FF2B5EF4-FFF2-40B4-BE49-F238E27FC236}">
                    <a16:creationId xmlns:a16="http://schemas.microsoft.com/office/drawing/2014/main" id="{0D610C87-6D9B-4541-AA41-3A95CEE067D4}"/>
                  </a:ext>
                </a:extLst>
              </p:cNvPr>
              <p:cNvSpPr txBox="1"/>
              <p:nvPr/>
            </p:nvSpPr>
            <p:spPr>
              <a:xfrm>
                <a:off x="3708000" y="4896000"/>
                <a:ext cx="103394" cy="166071"/>
              </a:xfrm>
              <a:prstGeom prst="rect">
                <a:avLst/>
              </a:prstGeom>
            </p:spPr>
            <p:txBody>
              <a:bodyPr vert="horz" wrap="square" lIns="0" tIns="12065" rIns="0" bIns="0" rtlCol="0">
                <a:spAutoFit/>
              </a:bodyPr>
              <a:lstStyle/>
              <a:p>
                <a:pPr algn="ctr" fontAlgn="auto">
                  <a:spcBef>
                    <a:spcPts val="0"/>
                  </a:spcBef>
                  <a:spcAft>
                    <a:spcPts val="0"/>
                  </a:spcAft>
                </a:pPr>
                <a:r>
                  <a:rPr sz="1000" dirty="0">
                    <a:latin typeface="+mn-lt"/>
                    <a:ea typeface="+mn-ea"/>
                    <a:cs typeface="Arial"/>
                  </a:rPr>
                  <a:t>0</a:t>
                </a:r>
              </a:p>
            </p:txBody>
          </p:sp>
          <p:sp>
            <p:nvSpPr>
              <p:cNvPr id="237" name="object 77">
                <a:extLst>
                  <a:ext uri="{FF2B5EF4-FFF2-40B4-BE49-F238E27FC236}">
                    <a16:creationId xmlns:a16="http://schemas.microsoft.com/office/drawing/2014/main" id="{32CC5B03-D18C-4DE9-83EF-6A919F03D8DC}"/>
                  </a:ext>
                </a:extLst>
              </p:cNvPr>
              <p:cNvSpPr txBox="1"/>
              <p:nvPr/>
            </p:nvSpPr>
            <p:spPr>
              <a:xfrm>
                <a:off x="4179600" y="4896000"/>
                <a:ext cx="173164" cy="166071"/>
              </a:xfrm>
              <a:prstGeom prst="rect">
                <a:avLst/>
              </a:prstGeom>
            </p:spPr>
            <p:txBody>
              <a:bodyPr vert="horz" wrap="square" lIns="0" tIns="12065" rIns="0" bIns="0" rtlCol="0">
                <a:spAutoFit/>
              </a:bodyPr>
              <a:lstStyle/>
              <a:p>
                <a:pPr algn="ctr" fontAlgn="auto">
                  <a:spcBef>
                    <a:spcPts val="0"/>
                  </a:spcBef>
                  <a:spcAft>
                    <a:spcPts val="0"/>
                  </a:spcAft>
                </a:pPr>
                <a:r>
                  <a:rPr sz="1000" dirty="0">
                    <a:latin typeface="+mn-lt"/>
                    <a:ea typeface="+mn-ea"/>
                    <a:cs typeface="Arial"/>
                  </a:rPr>
                  <a:t>10</a:t>
                </a:r>
              </a:p>
            </p:txBody>
          </p:sp>
          <p:sp>
            <p:nvSpPr>
              <p:cNvPr id="238" name="object 78">
                <a:extLst>
                  <a:ext uri="{FF2B5EF4-FFF2-40B4-BE49-F238E27FC236}">
                    <a16:creationId xmlns:a16="http://schemas.microsoft.com/office/drawing/2014/main" id="{7E2FCF3A-C9C8-425C-875F-D541D9B2C45B}"/>
                  </a:ext>
                </a:extLst>
              </p:cNvPr>
              <p:cNvSpPr txBox="1"/>
              <p:nvPr/>
            </p:nvSpPr>
            <p:spPr>
              <a:xfrm>
                <a:off x="4654800" y="4896000"/>
                <a:ext cx="173164" cy="166071"/>
              </a:xfrm>
              <a:prstGeom prst="rect">
                <a:avLst/>
              </a:prstGeom>
            </p:spPr>
            <p:txBody>
              <a:bodyPr vert="horz" wrap="square" lIns="0" tIns="12065" rIns="0" bIns="0" rtlCol="0">
                <a:spAutoFit/>
              </a:bodyPr>
              <a:lstStyle/>
              <a:p>
                <a:pPr algn="ctr" fontAlgn="auto">
                  <a:spcBef>
                    <a:spcPts val="0"/>
                  </a:spcBef>
                  <a:spcAft>
                    <a:spcPts val="0"/>
                  </a:spcAft>
                </a:pPr>
                <a:r>
                  <a:rPr sz="1000" dirty="0">
                    <a:latin typeface="+mn-lt"/>
                    <a:ea typeface="+mn-ea"/>
                    <a:cs typeface="Arial"/>
                  </a:rPr>
                  <a:t>20</a:t>
                </a:r>
              </a:p>
            </p:txBody>
          </p:sp>
          <p:sp>
            <p:nvSpPr>
              <p:cNvPr id="239" name="object 79">
                <a:extLst>
                  <a:ext uri="{FF2B5EF4-FFF2-40B4-BE49-F238E27FC236}">
                    <a16:creationId xmlns:a16="http://schemas.microsoft.com/office/drawing/2014/main" id="{EE0A798D-5222-43EF-957B-2E6E2370572B}"/>
                  </a:ext>
                </a:extLst>
              </p:cNvPr>
              <p:cNvSpPr txBox="1"/>
              <p:nvPr/>
            </p:nvSpPr>
            <p:spPr>
              <a:xfrm>
                <a:off x="5126400" y="4896000"/>
                <a:ext cx="173164" cy="166071"/>
              </a:xfrm>
              <a:prstGeom prst="rect">
                <a:avLst/>
              </a:prstGeom>
            </p:spPr>
            <p:txBody>
              <a:bodyPr vert="horz" wrap="square" lIns="0" tIns="12065" rIns="0" bIns="0" rtlCol="0">
                <a:spAutoFit/>
              </a:bodyPr>
              <a:lstStyle/>
              <a:p>
                <a:pPr algn="ctr" fontAlgn="auto">
                  <a:spcBef>
                    <a:spcPts val="0"/>
                  </a:spcBef>
                  <a:spcAft>
                    <a:spcPts val="0"/>
                  </a:spcAft>
                </a:pPr>
                <a:r>
                  <a:rPr sz="1000" dirty="0">
                    <a:latin typeface="+mn-lt"/>
                    <a:ea typeface="+mn-ea"/>
                    <a:cs typeface="Arial"/>
                  </a:rPr>
                  <a:t>30</a:t>
                </a:r>
              </a:p>
            </p:txBody>
          </p:sp>
          <p:sp>
            <p:nvSpPr>
              <p:cNvPr id="240" name="object 80">
                <a:extLst>
                  <a:ext uri="{FF2B5EF4-FFF2-40B4-BE49-F238E27FC236}">
                    <a16:creationId xmlns:a16="http://schemas.microsoft.com/office/drawing/2014/main" id="{7CE6D315-7CEB-49A5-A128-F30B85C1FF31}"/>
                  </a:ext>
                </a:extLst>
              </p:cNvPr>
              <p:cNvSpPr txBox="1"/>
              <p:nvPr/>
            </p:nvSpPr>
            <p:spPr>
              <a:xfrm>
                <a:off x="5601600" y="4896000"/>
                <a:ext cx="173164" cy="166071"/>
              </a:xfrm>
              <a:prstGeom prst="rect">
                <a:avLst/>
              </a:prstGeom>
            </p:spPr>
            <p:txBody>
              <a:bodyPr vert="horz" wrap="square" lIns="0" tIns="12065" rIns="0" bIns="0" rtlCol="0">
                <a:spAutoFit/>
              </a:bodyPr>
              <a:lstStyle/>
              <a:p>
                <a:pPr algn="ctr" fontAlgn="auto">
                  <a:spcBef>
                    <a:spcPts val="0"/>
                  </a:spcBef>
                  <a:spcAft>
                    <a:spcPts val="0"/>
                  </a:spcAft>
                </a:pPr>
                <a:r>
                  <a:rPr sz="1000" dirty="0">
                    <a:latin typeface="+mn-lt"/>
                    <a:ea typeface="+mn-ea"/>
                    <a:cs typeface="Arial"/>
                  </a:rPr>
                  <a:t>40</a:t>
                </a:r>
              </a:p>
            </p:txBody>
          </p:sp>
          <p:sp>
            <p:nvSpPr>
              <p:cNvPr id="241" name="object 81">
                <a:extLst>
                  <a:ext uri="{FF2B5EF4-FFF2-40B4-BE49-F238E27FC236}">
                    <a16:creationId xmlns:a16="http://schemas.microsoft.com/office/drawing/2014/main" id="{AEAA2A13-4E74-4107-AEEF-3D8205E30748}"/>
                  </a:ext>
                </a:extLst>
              </p:cNvPr>
              <p:cNvSpPr txBox="1"/>
              <p:nvPr/>
            </p:nvSpPr>
            <p:spPr>
              <a:xfrm>
                <a:off x="7020000" y="4896000"/>
                <a:ext cx="173164" cy="166071"/>
              </a:xfrm>
              <a:prstGeom prst="rect">
                <a:avLst/>
              </a:prstGeom>
            </p:spPr>
            <p:txBody>
              <a:bodyPr vert="horz" wrap="square" lIns="0" tIns="12065" rIns="0" bIns="0" rtlCol="0">
                <a:spAutoFit/>
              </a:bodyPr>
              <a:lstStyle/>
              <a:p>
                <a:pPr algn="ctr" fontAlgn="auto">
                  <a:spcBef>
                    <a:spcPts val="0"/>
                  </a:spcBef>
                  <a:spcAft>
                    <a:spcPts val="0"/>
                  </a:spcAft>
                </a:pPr>
                <a:r>
                  <a:rPr sz="1000" dirty="0">
                    <a:latin typeface="+mn-lt"/>
                    <a:ea typeface="+mn-ea"/>
                    <a:cs typeface="Arial"/>
                  </a:rPr>
                  <a:t>70</a:t>
                </a:r>
              </a:p>
            </p:txBody>
          </p:sp>
          <p:sp>
            <p:nvSpPr>
              <p:cNvPr id="242" name="object 82">
                <a:extLst>
                  <a:ext uri="{FF2B5EF4-FFF2-40B4-BE49-F238E27FC236}">
                    <a16:creationId xmlns:a16="http://schemas.microsoft.com/office/drawing/2014/main" id="{05EC8D8F-91DF-4FC1-96E0-5663CF6A96DD}"/>
                  </a:ext>
                </a:extLst>
              </p:cNvPr>
              <p:cNvSpPr txBox="1"/>
              <p:nvPr/>
            </p:nvSpPr>
            <p:spPr>
              <a:xfrm>
                <a:off x="7491600" y="4896000"/>
                <a:ext cx="173164" cy="166071"/>
              </a:xfrm>
              <a:prstGeom prst="rect">
                <a:avLst/>
              </a:prstGeom>
            </p:spPr>
            <p:txBody>
              <a:bodyPr vert="horz" wrap="square" lIns="0" tIns="12065" rIns="0" bIns="0" rtlCol="0">
                <a:spAutoFit/>
              </a:bodyPr>
              <a:lstStyle/>
              <a:p>
                <a:pPr algn="ctr" fontAlgn="auto">
                  <a:spcBef>
                    <a:spcPts val="0"/>
                  </a:spcBef>
                  <a:spcAft>
                    <a:spcPts val="0"/>
                  </a:spcAft>
                </a:pPr>
                <a:r>
                  <a:rPr sz="1000" dirty="0">
                    <a:latin typeface="+mn-lt"/>
                    <a:ea typeface="+mn-ea"/>
                    <a:cs typeface="Arial"/>
                  </a:rPr>
                  <a:t>80</a:t>
                </a:r>
              </a:p>
            </p:txBody>
          </p:sp>
          <p:sp>
            <p:nvSpPr>
              <p:cNvPr id="243" name="object 83">
                <a:extLst>
                  <a:ext uri="{FF2B5EF4-FFF2-40B4-BE49-F238E27FC236}">
                    <a16:creationId xmlns:a16="http://schemas.microsoft.com/office/drawing/2014/main" id="{3D0A2C10-D179-488C-9018-342881170044}"/>
                  </a:ext>
                </a:extLst>
              </p:cNvPr>
              <p:cNvSpPr txBox="1"/>
              <p:nvPr/>
            </p:nvSpPr>
            <p:spPr>
              <a:xfrm>
                <a:off x="7966800" y="4896000"/>
                <a:ext cx="173164" cy="166071"/>
              </a:xfrm>
              <a:prstGeom prst="rect">
                <a:avLst/>
              </a:prstGeom>
            </p:spPr>
            <p:txBody>
              <a:bodyPr vert="horz" wrap="square" lIns="0" tIns="12065" rIns="0" bIns="0" rtlCol="0">
                <a:spAutoFit/>
              </a:bodyPr>
              <a:lstStyle/>
              <a:p>
                <a:pPr algn="ctr" fontAlgn="auto">
                  <a:spcBef>
                    <a:spcPts val="0"/>
                  </a:spcBef>
                  <a:spcAft>
                    <a:spcPts val="0"/>
                  </a:spcAft>
                </a:pPr>
                <a:r>
                  <a:rPr sz="1000" dirty="0">
                    <a:latin typeface="+mn-lt"/>
                    <a:ea typeface="+mn-ea"/>
                    <a:cs typeface="Arial"/>
                  </a:rPr>
                  <a:t>90</a:t>
                </a:r>
              </a:p>
            </p:txBody>
          </p:sp>
          <p:sp>
            <p:nvSpPr>
              <p:cNvPr id="244" name="object 84">
                <a:extLst>
                  <a:ext uri="{FF2B5EF4-FFF2-40B4-BE49-F238E27FC236}">
                    <a16:creationId xmlns:a16="http://schemas.microsoft.com/office/drawing/2014/main" id="{D762ADD8-E9CD-401E-AB9D-62A260AA2C42}"/>
                  </a:ext>
                </a:extLst>
              </p:cNvPr>
              <p:cNvSpPr txBox="1"/>
              <p:nvPr/>
            </p:nvSpPr>
            <p:spPr>
              <a:xfrm>
                <a:off x="8438400" y="4896000"/>
                <a:ext cx="242934" cy="166071"/>
              </a:xfrm>
              <a:prstGeom prst="rect">
                <a:avLst/>
              </a:prstGeom>
            </p:spPr>
            <p:txBody>
              <a:bodyPr vert="horz" wrap="square" lIns="0" tIns="12065" rIns="0" bIns="0" rtlCol="0">
                <a:spAutoFit/>
              </a:bodyPr>
              <a:lstStyle/>
              <a:p>
                <a:pPr algn="ctr" fontAlgn="auto">
                  <a:spcBef>
                    <a:spcPts val="0"/>
                  </a:spcBef>
                  <a:spcAft>
                    <a:spcPts val="0"/>
                  </a:spcAft>
                </a:pPr>
                <a:r>
                  <a:rPr sz="1000" dirty="0">
                    <a:latin typeface="+mn-lt"/>
                    <a:ea typeface="+mn-ea"/>
                    <a:cs typeface="Arial"/>
                  </a:rPr>
                  <a:t>100</a:t>
                </a:r>
              </a:p>
            </p:txBody>
          </p:sp>
          <p:sp>
            <p:nvSpPr>
              <p:cNvPr id="246" name="object 86">
                <a:extLst>
                  <a:ext uri="{FF2B5EF4-FFF2-40B4-BE49-F238E27FC236}">
                    <a16:creationId xmlns:a16="http://schemas.microsoft.com/office/drawing/2014/main" id="{A5A07726-A6D5-440C-BEEB-0BF1E8C05282}"/>
                  </a:ext>
                </a:extLst>
              </p:cNvPr>
              <p:cNvSpPr txBox="1"/>
              <p:nvPr/>
            </p:nvSpPr>
            <p:spPr>
              <a:xfrm>
                <a:off x="5831389" y="5112000"/>
                <a:ext cx="676467" cy="166071"/>
              </a:xfrm>
              <a:prstGeom prst="rect">
                <a:avLst/>
              </a:prstGeom>
            </p:spPr>
            <p:txBody>
              <a:bodyPr vert="horz" wrap="none" lIns="0" tIns="12065" rIns="0" bIns="0" rtlCol="0">
                <a:spAutoFit/>
              </a:bodyPr>
              <a:lstStyle>
                <a:defPPr>
                  <a:defRPr lang="en-US"/>
                </a:defPPr>
                <a:lvl1pPr marL="12700" algn="ctr" fontAlgn="auto">
                  <a:spcBef>
                    <a:spcPts val="95"/>
                  </a:spcBef>
                  <a:spcAft>
                    <a:spcPts val="0"/>
                  </a:spcAft>
                  <a:defRPr sz="1000" spc="-40">
                    <a:solidFill>
                      <a:srgbClr val="868686"/>
                    </a:solidFill>
                    <a:latin typeface="Arial"/>
                    <a:ea typeface="+mn-ea"/>
                    <a:cs typeface="Arial"/>
                  </a:defRPr>
                </a:lvl1pPr>
              </a:lstStyle>
              <a:p>
                <a:pPr marL="0">
                  <a:spcBef>
                    <a:spcPts val="0"/>
                  </a:spcBef>
                </a:pPr>
                <a:r>
                  <a:rPr lang="ja-JP" altLang="en-US" spc="0" dirty="0">
                    <a:solidFill>
                      <a:schemeClr val="tx1"/>
                    </a:solidFill>
                    <a:latin typeface="+mn-lt"/>
                  </a:rPr>
                  <a:t>パーセント</a:t>
                </a:r>
                <a:r>
                  <a:rPr spc="0" dirty="0">
                    <a:solidFill>
                      <a:schemeClr val="tx1"/>
                    </a:solidFill>
                    <a:latin typeface="+mn-lt"/>
                  </a:rPr>
                  <a:t>t</a:t>
                </a:r>
              </a:p>
            </p:txBody>
          </p:sp>
          <p:grpSp>
            <p:nvGrpSpPr>
              <p:cNvPr id="16" name="Group 15">
                <a:extLst>
                  <a:ext uri="{FF2B5EF4-FFF2-40B4-BE49-F238E27FC236}">
                    <a16:creationId xmlns:a16="http://schemas.microsoft.com/office/drawing/2014/main" id="{B98573AB-BF25-4FEB-929C-A821C9057E00}"/>
                  </a:ext>
                </a:extLst>
              </p:cNvPr>
              <p:cNvGrpSpPr/>
              <p:nvPr/>
            </p:nvGrpSpPr>
            <p:grpSpPr>
              <a:xfrm>
                <a:off x="1440000" y="1620000"/>
                <a:ext cx="2136257" cy="3111064"/>
                <a:chOff x="1390246" y="1620000"/>
                <a:chExt cx="2136257" cy="3111064"/>
              </a:xfrm>
            </p:grpSpPr>
            <p:sp>
              <p:nvSpPr>
                <p:cNvPr id="97" name="object 71">
                  <a:extLst>
                    <a:ext uri="{FF2B5EF4-FFF2-40B4-BE49-F238E27FC236}">
                      <a16:creationId xmlns:a16="http://schemas.microsoft.com/office/drawing/2014/main" id="{4140AC70-73E7-4138-89B5-B4C813A86879}"/>
                    </a:ext>
                  </a:extLst>
                </p:cNvPr>
                <p:cNvSpPr txBox="1"/>
                <p:nvPr/>
              </p:nvSpPr>
              <p:spPr>
                <a:xfrm>
                  <a:off x="2610550" y="1620000"/>
                  <a:ext cx="915953"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Botswana</a:t>
                  </a:r>
                  <a:endParaRPr kumimoji="0"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100" name="object 71">
                  <a:extLst>
                    <a:ext uri="{FF2B5EF4-FFF2-40B4-BE49-F238E27FC236}">
                      <a16:creationId xmlns:a16="http://schemas.microsoft.com/office/drawing/2014/main" id="{241D270A-E221-4D05-88A8-251F5E02480D}"/>
                    </a:ext>
                  </a:extLst>
                </p:cNvPr>
                <p:cNvSpPr txBox="1"/>
                <p:nvPr/>
              </p:nvSpPr>
              <p:spPr>
                <a:xfrm>
                  <a:off x="2747708" y="1890000"/>
                  <a:ext cx="777634"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Eswatini</a:t>
                  </a:r>
                  <a:endParaRPr kumimoji="0"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103" name="object 71">
                  <a:extLst>
                    <a:ext uri="{FF2B5EF4-FFF2-40B4-BE49-F238E27FC236}">
                      <a16:creationId xmlns:a16="http://schemas.microsoft.com/office/drawing/2014/main" id="{54CCFA17-8531-411C-B43A-5D84DD7B76DF}"/>
                    </a:ext>
                  </a:extLst>
                </p:cNvPr>
                <p:cNvSpPr txBox="1"/>
                <p:nvPr/>
              </p:nvSpPr>
              <p:spPr>
                <a:xfrm>
                  <a:off x="2747708" y="2160000"/>
                  <a:ext cx="777634"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Ethiopia</a:t>
                  </a:r>
                  <a:endParaRPr kumimoji="0"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106" name="object 71">
                  <a:extLst>
                    <a:ext uri="{FF2B5EF4-FFF2-40B4-BE49-F238E27FC236}">
                      <a16:creationId xmlns:a16="http://schemas.microsoft.com/office/drawing/2014/main" id="{E85148D1-E5D6-4C66-B033-952A58ACBEF2}"/>
                    </a:ext>
                  </a:extLst>
                </p:cNvPr>
                <p:cNvSpPr txBox="1"/>
                <p:nvPr/>
              </p:nvSpPr>
              <p:spPr>
                <a:xfrm>
                  <a:off x="2747708" y="2430000"/>
                  <a:ext cx="777634"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Kenya</a:t>
                  </a:r>
                  <a:endParaRPr kumimoji="0"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110" name="object 71">
                  <a:extLst>
                    <a:ext uri="{FF2B5EF4-FFF2-40B4-BE49-F238E27FC236}">
                      <a16:creationId xmlns:a16="http://schemas.microsoft.com/office/drawing/2014/main" id="{79FC7C8C-BBE7-44A5-8756-805A33B7079E}"/>
                    </a:ext>
                  </a:extLst>
                </p:cNvPr>
                <p:cNvSpPr txBox="1"/>
                <p:nvPr/>
              </p:nvSpPr>
              <p:spPr>
                <a:xfrm>
                  <a:off x="2747708" y="2700000"/>
                  <a:ext cx="777634"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Lesotho</a:t>
                  </a:r>
                  <a:endParaRPr kumimoji="0"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114" name="object 71">
                  <a:extLst>
                    <a:ext uri="{FF2B5EF4-FFF2-40B4-BE49-F238E27FC236}">
                      <a16:creationId xmlns:a16="http://schemas.microsoft.com/office/drawing/2014/main" id="{25321C44-C072-4732-9846-89EEAC59B67F}"/>
                    </a:ext>
                  </a:extLst>
                </p:cNvPr>
                <p:cNvSpPr txBox="1"/>
                <p:nvPr/>
              </p:nvSpPr>
              <p:spPr>
                <a:xfrm>
                  <a:off x="2609388" y="2970000"/>
                  <a:ext cx="915953"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Mozambique</a:t>
                  </a:r>
                  <a:endParaRPr kumimoji="0"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124" name="object 71">
                  <a:extLst>
                    <a:ext uri="{FF2B5EF4-FFF2-40B4-BE49-F238E27FC236}">
                      <a16:creationId xmlns:a16="http://schemas.microsoft.com/office/drawing/2014/main" id="{C7643F0F-8630-4775-AECB-698E604D49DA}"/>
                    </a:ext>
                  </a:extLst>
                </p:cNvPr>
                <p:cNvSpPr txBox="1"/>
                <p:nvPr/>
              </p:nvSpPr>
              <p:spPr>
                <a:xfrm>
                  <a:off x="2747708" y="3240000"/>
                  <a:ext cx="777634"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Namibia</a:t>
                  </a:r>
                  <a:endParaRPr kumimoji="0"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128" name="object 71">
                  <a:extLst>
                    <a:ext uri="{FF2B5EF4-FFF2-40B4-BE49-F238E27FC236}">
                      <a16:creationId xmlns:a16="http://schemas.microsoft.com/office/drawing/2014/main" id="{3CBE1422-C070-4312-AB3A-B7A2AD5D63AB}"/>
                    </a:ext>
                  </a:extLst>
                </p:cNvPr>
                <p:cNvSpPr txBox="1"/>
                <p:nvPr/>
              </p:nvSpPr>
              <p:spPr>
                <a:xfrm>
                  <a:off x="2747708" y="3510000"/>
                  <a:ext cx="777634"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Rwanda</a:t>
                  </a:r>
                  <a:endParaRPr kumimoji="0"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132" name="object 71">
                  <a:extLst>
                    <a:ext uri="{FF2B5EF4-FFF2-40B4-BE49-F238E27FC236}">
                      <a16:creationId xmlns:a16="http://schemas.microsoft.com/office/drawing/2014/main" id="{D07C4DFD-2DE3-4527-B7B2-732CDDBBC16F}"/>
                    </a:ext>
                  </a:extLst>
                </p:cNvPr>
                <p:cNvSpPr txBox="1"/>
                <p:nvPr/>
              </p:nvSpPr>
              <p:spPr>
                <a:xfrm>
                  <a:off x="2609388" y="3780000"/>
                  <a:ext cx="915953"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South Sudan</a:t>
                  </a:r>
                  <a:endParaRPr kumimoji="0"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136" name="object 71">
                  <a:extLst>
                    <a:ext uri="{FF2B5EF4-FFF2-40B4-BE49-F238E27FC236}">
                      <a16:creationId xmlns:a16="http://schemas.microsoft.com/office/drawing/2014/main" id="{9819DDF4-EE20-4F24-9C64-0AAE6D84A39D}"/>
                    </a:ext>
                  </a:extLst>
                </p:cNvPr>
                <p:cNvSpPr txBox="1"/>
                <p:nvPr/>
              </p:nvSpPr>
              <p:spPr>
                <a:xfrm>
                  <a:off x="1390246" y="4050000"/>
                  <a:ext cx="2135096"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United Republic of Tanzania</a:t>
                  </a:r>
                  <a:endParaRPr kumimoji="0"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140" name="object 71">
                  <a:extLst>
                    <a:ext uri="{FF2B5EF4-FFF2-40B4-BE49-F238E27FC236}">
                      <a16:creationId xmlns:a16="http://schemas.microsoft.com/office/drawing/2014/main" id="{7796052E-A331-40FE-BCA8-0560FEFC1822}"/>
                    </a:ext>
                  </a:extLst>
                </p:cNvPr>
                <p:cNvSpPr txBox="1"/>
                <p:nvPr/>
              </p:nvSpPr>
              <p:spPr>
                <a:xfrm>
                  <a:off x="2747708" y="4320000"/>
                  <a:ext cx="777634"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Zambia</a:t>
                  </a:r>
                  <a:endParaRPr kumimoji="0"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sp>
              <p:nvSpPr>
                <p:cNvPr id="144" name="object 71">
                  <a:extLst>
                    <a:ext uri="{FF2B5EF4-FFF2-40B4-BE49-F238E27FC236}">
                      <a16:creationId xmlns:a16="http://schemas.microsoft.com/office/drawing/2014/main" id="{AE61B7EF-A302-4D29-845D-BF8B0306C0B8}"/>
                    </a:ext>
                  </a:extLst>
                </p:cNvPr>
                <p:cNvSpPr txBox="1"/>
                <p:nvPr/>
              </p:nvSpPr>
              <p:spPr>
                <a:xfrm>
                  <a:off x="2747708" y="4590000"/>
                  <a:ext cx="777634" cy="141064"/>
                </a:xfrm>
                <a:prstGeom prst="rect">
                  <a:avLst/>
                </a:prstGeom>
              </p:spPr>
              <p:txBody>
                <a:bodyPr vert="horz" wrap="square" lIns="0" tIns="0" rIns="0" bIns="0" rtlCol="0">
                  <a:spAutoFit/>
                </a:bodyPr>
                <a:lstStyle/>
                <a:p>
                  <a:pPr marL="0" marR="0" lvl="0" indent="0" algn="r" defTabSz="914400" rtl="0" eaLnBrk="1" fontAlgn="base" latinLnBrk="0" hangingPunct="1">
                    <a:lnSpc>
                      <a:spcPts val="11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rPr>
                    <a:t>Zimbabwe</a:t>
                  </a:r>
                  <a:endParaRPr kumimoji="0" sz="12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grpSp>
          <p:sp>
            <p:nvSpPr>
              <p:cNvPr id="291" name="object 77">
                <a:extLst>
                  <a:ext uri="{FF2B5EF4-FFF2-40B4-BE49-F238E27FC236}">
                    <a16:creationId xmlns:a16="http://schemas.microsoft.com/office/drawing/2014/main" id="{442C4051-542D-46BD-A22F-A1A1B14F630B}"/>
                  </a:ext>
                </a:extLst>
              </p:cNvPr>
              <p:cNvSpPr txBox="1"/>
              <p:nvPr/>
            </p:nvSpPr>
            <p:spPr>
              <a:xfrm>
                <a:off x="6073200" y="4896000"/>
                <a:ext cx="173164" cy="166071"/>
              </a:xfrm>
              <a:prstGeom prst="rect">
                <a:avLst/>
              </a:prstGeom>
            </p:spPr>
            <p:txBody>
              <a:bodyPr vert="horz" wrap="square" lIns="0" tIns="12065" rIns="0" bIns="0" rtlCol="0">
                <a:spAutoFit/>
              </a:bodyPr>
              <a:lstStyle/>
              <a:p>
                <a:pPr algn="ctr" fontAlgn="auto">
                  <a:spcBef>
                    <a:spcPts val="0"/>
                  </a:spcBef>
                  <a:spcAft>
                    <a:spcPts val="0"/>
                  </a:spcAft>
                </a:pPr>
                <a:r>
                  <a:rPr lang="en-GB" sz="1000" dirty="0">
                    <a:latin typeface="+mn-lt"/>
                    <a:ea typeface="+mn-ea"/>
                    <a:cs typeface="Arial"/>
                  </a:rPr>
                  <a:t>5</a:t>
                </a:r>
                <a:r>
                  <a:rPr sz="1000" dirty="0">
                    <a:latin typeface="+mn-lt"/>
                    <a:ea typeface="+mn-ea"/>
                    <a:cs typeface="Arial"/>
                  </a:rPr>
                  <a:t>0</a:t>
                </a:r>
              </a:p>
            </p:txBody>
          </p:sp>
          <p:sp>
            <p:nvSpPr>
              <p:cNvPr id="292" name="object 77">
                <a:extLst>
                  <a:ext uri="{FF2B5EF4-FFF2-40B4-BE49-F238E27FC236}">
                    <a16:creationId xmlns:a16="http://schemas.microsoft.com/office/drawing/2014/main" id="{C331E39D-6FE0-420F-88A3-E6B5FA1F5FB1}"/>
                  </a:ext>
                </a:extLst>
              </p:cNvPr>
              <p:cNvSpPr txBox="1"/>
              <p:nvPr/>
            </p:nvSpPr>
            <p:spPr>
              <a:xfrm>
                <a:off x="6545855" y="4896000"/>
                <a:ext cx="173164" cy="166071"/>
              </a:xfrm>
              <a:prstGeom prst="rect">
                <a:avLst/>
              </a:prstGeom>
            </p:spPr>
            <p:txBody>
              <a:bodyPr vert="horz" wrap="square" lIns="0" tIns="12065" rIns="0" bIns="0" rtlCol="0">
                <a:spAutoFit/>
              </a:bodyPr>
              <a:lstStyle/>
              <a:p>
                <a:pPr algn="ctr" fontAlgn="auto">
                  <a:spcBef>
                    <a:spcPts val="0"/>
                  </a:spcBef>
                  <a:spcAft>
                    <a:spcPts val="0"/>
                  </a:spcAft>
                </a:pPr>
                <a:r>
                  <a:rPr lang="en-GB" sz="1000" dirty="0">
                    <a:latin typeface="+mn-lt"/>
                    <a:ea typeface="+mn-ea"/>
                    <a:cs typeface="Arial"/>
                  </a:rPr>
                  <a:t>6</a:t>
                </a:r>
                <a:r>
                  <a:rPr sz="1000" dirty="0">
                    <a:latin typeface="+mn-lt"/>
                    <a:ea typeface="+mn-ea"/>
                    <a:cs typeface="Arial"/>
                  </a:rPr>
                  <a:t>0</a:t>
                </a:r>
              </a:p>
            </p:txBody>
          </p:sp>
        </p:grpSp>
        <p:grpSp>
          <p:nvGrpSpPr>
            <p:cNvPr id="26" name="Group 25">
              <a:extLst>
                <a:ext uri="{FF2B5EF4-FFF2-40B4-BE49-F238E27FC236}">
                  <a16:creationId xmlns:a16="http://schemas.microsoft.com/office/drawing/2014/main" id="{1256A6FE-1E7A-4BCB-A634-CC66421C278A}"/>
                </a:ext>
              </a:extLst>
            </p:cNvPr>
            <p:cNvGrpSpPr/>
            <p:nvPr/>
          </p:nvGrpSpPr>
          <p:grpSpPr>
            <a:xfrm>
              <a:off x="540000" y="5400000"/>
              <a:ext cx="6957841" cy="166712"/>
              <a:chOff x="2160000" y="5364000"/>
              <a:chExt cx="6957841" cy="166712"/>
            </a:xfrm>
          </p:grpSpPr>
          <p:grpSp>
            <p:nvGrpSpPr>
              <p:cNvPr id="18" name="Group 17">
                <a:extLst>
                  <a:ext uri="{FF2B5EF4-FFF2-40B4-BE49-F238E27FC236}">
                    <a16:creationId xmlns:a16="http://schemas.microsoft.com/office/drawing/2014/main" id="{61A024F8-53D0-4228-A513-465E8AD354D9}"/>
                  </a:ext>
                </a:extLst>
              </p:cNvPr>
              <p:cNvGrpSpPr/>
              <p:nvPr/>
            </p:nvGrpSpPr>
            <p:grpSpPr>
              <a:xfrm>
                <a:off x="2160000" y="5364000"/>
                <a:ext cx="1219615" cy="166712"/>
                <a:chOff x="2160000" y="5364000"/>
                <a:chExt cx="1219615" cy="166712"/>
              </a:xfrm>
            </p:grpSpPr>
            <p:sp>
              <p:nvSpPr>
                <p:cNvPr id="248" name="object 88">
                  <a:extLst>
                    <a:ext uri="{FF2B5EF4-FFF2-40B4-BE49-F238E27FC236}">
                      <a16:creationId xmlns:a16="http://schemas.microsoft.com/office/drawing/2014/main" id="{3FC6E290-CFF0-434D-8226-7D9E5F3B17FF}"/>
                    </a:ext>
                  </a:extLst>
                </p:cNvPr>
                <p:cNvSpPr/>
                <p:nvPr/>
              </p:nvSpPr>
              <p:spPr>
                <a:xfrm>
                  <a:off x="2160000" y="5400000"/>
                  <a:ext cx="108585" cy="108585"/>
                </a:xfrm>
                <a:custGeom>
                  <a:avLst/>
                  <a:gdLst/>
                  <a:ahLst/>
                  <a:cxnLst/>
                  <a:rect l="l" t="t" r="r" b="b"/>
                  <a:pathLst>
                    <a:path w="108584" h="108585">
                      <a:moveTo>
                        <a:pt x="0" y="108000"/>
                      </a:moveTo>
                      <a:lnTo>
                        <a:pt x="108000" y="108000"/>
                      </a:lnTo>
                      <a:lnTo>
                        <a:pt x="108000" y="0"/>
                      </a:lnTo>
                      <a:lnTo>
                        <a:pt x="0" y="0"/>
                      </a:lnTo>
                      <a:lnTo>
                        <a:pt x="0" y="108000"/>
                      </a:lnTo>
                      <a:close/>
                    </a:path>
                  </a:pathLst>
                </a:custGeom>
                <a:solidFill>
                  <a:srgbClr val="EC008C"/>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0" name="object 90">
                  <a:extLst>
                    <a:ext uri="{FF2B5EF4-FFF2-40B4-BE49-F238E27FC236}">
                      <a16:creationId xmlns:a16="http://schemas.microsoft.com/office/drawing/2014/main" id="{1CE77560-CEEC-4125-B150-EA37D0E10F54}"/>
                    </a:ext>
                  </a:extLst>
                </p:cNvPr>
                <p:cNvSpPr txBox="1"/>
                <p:nvPr/>
              </p:nvSpPr>
              <p:spPr>
                <a:xfrm>
                  <a:off x="2304000" y="5364000"/>
                  <a:ext cx="1075615" cy="166712"/>
                </a:xfrm>
                <a:prstGeom prst="rect">
                  <a:avLst/>
                </a:prstGeom>
              </p:spPr>
              <p:txBody>
                <a:bodyPr vert="horz" wrap="none" lIns="0" tIns="12700" rIns="0" bIns="0" rtlCol="0">
                  <a:spAutoFit/>
                </a:bodyPr>
                <a:lstStyle/>
                <a:p>
                  <a:pPr fontAlgn="auto">
                    <a:spcBef>
                      <a:spcPts val="0"/>
                    </a:spcBef>
                    <a:spcAft>
                      <a:spcPts val="0"/>
                    </a:spcAft>
                    <a:tabLst>
                      <a:tab pos="1084580" algn="l"/>
                    </a:tabLst>
                  </a:pPr>
                  <a:r>
                    <a:rPr sz="1000" dirty="0">
                      <a:latin typeface="Arial"/>
                      <a:ea typeface="+mn-ea"/>
                      <a:cs typeface="Arial"/>
                    </a:rPr>
                    <a:t>Less than 10 years</a:t>
                  </a:r>
                </a:p>
              </p:txBody>
            </p:sp>
          </p:grpSp>
          <p:grpSp>
            <p:nvGrpSpPr>
              <p:cNvPr id="20" name="Group 19">
                <a:extLst>
                  <a:ext uri="{FF2B5EF4-FFF2-40B4-BE49-F238E27FC236}">
                    <a16:creationId xmlns:a16="http://schemas.microsoft.com/office/drawing/2014/main" id="{62CB1C3B-8816-49F9-89ED-257CFE7E536C}"/>
                  </a:ext>
                </a:extLst>
              </p:cNvPr>
              <p:cNvGrpSpPr/>
              <p:nvPr/>
            </p:nvGrpSpPr>
            <p:grpSpPr>
              <a:xfrm>
                <a:off x="4802400" y="5364000"/>
                <a:ext cx="844513" cy="166712"/>
                <a:chOff x="5220000" y="5364000"/>
                <a:chExt cx="844513" cy="166712"/>
              </a:xfrm>
            </p:grpSpPr>
            <p:sp>
              <p:nvSpPr>
                <p:cNvPr id="251" name="object 91">
                  <a:extLst>
                    <a:ext uri="{FF2B5EF4-FFF2-40B4-BE49-F238E27FC236}">
                      <a16:creationId xmlns:a16="http://schemas.microsoft.com/office/drawing/2014/main" id="{420EE81C-6503-45D2-9637-9095A5D77A7A}"/>
                    </a:ext>
                  </a:extLst>
                </p:cNvPr>
                <p:cNvSpPr/>
                <p:nvPr/>
              </p:nvSpPr>
              <p:spPr>
                <a:xfrm>
                  <a:off x="5220000" y="5400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88C54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2" name="object 92">
                  <a:extLst>
                    <a:ext uri="{FF2B5EF4-FFF2-40B4-BE49-F238E27FC236}">
                      <a16:creationId xmlns:a16="http://schemas.microsoft.com/office/drawing/2014/main" id="{3639A6D2-0F29-435A-A8C6-874D76429421}"/>
                    </a:ext>
                  </a:extLst>
                </p:cNvPr>
                <p:cNvSpPr txBox="1"/>
                <p:nvPr/>
              </p:nvSpPr>
              <p:spPr>
                <a:xfrm>
                  <a:off x="5364000" y="5364000"/>
                  <a:ext cx="700513" cy="166712"/>
                </a:xfrm>
                <a:prstGeom prst="rect">
                  <a:avLst/>
                </a:prstGeom>
              </p:spPr>
              <p:txBody>
                <a:bodyPr vert="horz" wrap="none" lIns="0" tIns="12700" rIns="0" bIns="0" rtlCol="0">
                  <a:spAutoFit/>
                </a:bodyPr>
                <a:lstStyle/>
                <a:p>
                  <a:pPr fontAlgn="auto">
                    <a:spcBef>
                      <a:spcPts val="0"/>
                    </a:spcBef>
                    <a:spcAft>
                      <a:spcPts val="0"/>
                    </a:spcAft>
                  </a:pPr>
                  <a:r>
                    <a:rPr sz="1000" dirty="0">
                      <a:latin typeface="Arial"/>
                      <a:ea typeface="+mn-ea"/>
                      <a:cs typeface="Arial"/>
                    </a:rPr>
                    <a:t>15–19 years</a:t>
                  </a:r>
                </a:p>
              </p:txBody>
            </p:sp>
          </p:grpSp>
          <p:grpSp>
            <p:nvGrpSpPr>
              <p:cNvPr id="23" name="Group 22">
                <a:extLst>
                  <a:ext uri="{FF2B5EF4-FFF2-40B4-BE49-F238E27FC236}">
                    <a16:creationId xmlns:a16="http://schemas.microsoft.com/office/drawing/2014/main" id="{5C01F584-7365-46F5-9A87-9FF689503B0D}"/>
                  </a:ext>
                </a:extLst>
              </p:cNvPr>
              <p:cNvGrpSpPr/>
              <p:nvPr/>
            </p:nvGrpSpPr>
            <p:grpSpPr>
              <a:xfrm>
                <a:off x="5936400" y="5364000"/>
                <a:ext cx="844513" cy="166712"/>
                <a:chOff x="6480000" y="5364000"/>
                <a:chExt cx="844513" cy="166712"/>
              </a:xfrm>
            </p:grpSpPr>
            <p:sp>
              <p:nvSpPr>
                <p:cNvPr id="253" name="object 93">
                  <a:extLst>
                    <a:ext uri="{FF2B5EF4-FFF2-40B4-BE49-F238E27FC236}">
                      <a16:creationId xmlns:a16="http://schemas.microsoft.com/office/drawing/2014/main" id="{0C5F9235-D916-475C-909D-A1325D04A2AF}"/>
                    </a:ext>
                  </a:extLst>
                </p:cNvPr>
                <p:cNvSpPr/>
                <p:nvPr/>
              </p:nvSpPr>
              <p:spPr>
                <a:xfrm>
                  <a:off x="6480000" y="5400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F78E1E"/>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4" name="object 94">
                  <a:extLst>
                    <a:ext uri="{FF2B5EF4-FFF2-40B4-BE49-F238E27FC236}">
                      <a16:creationId xmlns:a16="http://schemas.microsoft.com/office/drawing/2014/main" id="{56CB064E-30E5-45BF-812F-B0501D0EAC19}"/>
                    </a:ext>
                  </a:extLst>
                </p:cNvPr>
                <p:cNvSpPr txBox="1"/>
                <p:nvPr/>
              </p:nvSpPr>
              <p:spPr>
                <a:xfrm>
                  <a:off x="6624000" y="5364000"/>
                  <a:ext cx="700513" cy="166712"/>
                </a:xfrm>
                <a:prstGeom prst="rect">
                  <a:avLst/>
                </a:prstGeom>
              </p:spPr>
              <p:txBody>
                <a:bodyPr vert="horz" wrap="none" lIns="0" tIns="12700" rIns="0" bIns="0" rtlCol="0">
                  <a:spAutoFit/>
                </a:bodyPr>
                <a:lstStyle/>
                <a:p>
                  <a:pPr fontAlgn="auto">
                    <a:spcBef>
                      <a:spcPts val="0"/>
                    </a:spcBef>
                    <a:spcAft>
                      <a:spcPts val="0"/>
                    </a:spcAft>
                  </a:pPr>
                  <a:r>
                    <a:rPr sz="1000" dirty="0">
                      <a:latin typeface="Arial"/>
                      <a:ea typeface="+mn-ea"/>
                      <a:cs typeface="Arial"/>
                    </a:rPr>
                    <a:t>20–24 years</a:t>
                  </a:r>
                </a:p>
              </p:txBody>
            </p:sp>
          </p:grpSp>
          <p:grpSp>
            <p:nvGrpSpPr>
              <p:cNvPr id="24" name="Group 23">
                <a:extLst>
                  <a:ext uri="{FF2B5EF4-FFF2-40B4-BE49-F238E27FC236}">
                    <a16:creationId xmlns:a16="http://schemas.microsoft.com/office/drawing/2014/main" id="{8DE25A72-30A1-4588-B545-030BF1D32358}"/>
                  </a:ext>
                </a:extLst>
              </p:cNvPr>
              <p:cNvGrpSpPr/>
              <p:nvPr/>
            </p:nvGrpSpPr>
            <p:grpSpPr>
              <a:xfrm>
                <a:off x="7070400" y="5364000"/>
                <a:ext cx="844513" cy="166712"/>
                <a:chOff x="7920000" y="5364000"/>
                <a:chExt cx="844513" cy="166712"/>
              </a:xfrm>
            </p:grpSpPr>
            <p:sp>
              <p:nvSpPr>
                <p:cNvPr id="255" name="object 95">
                  <a:extLst>
                    <a:ext uri="{FF2B5EF4-FFF2-40B4-BE49-F238E27FC236}">
                      <a16:creationId xmlns:a16="http://schemas.microsoft.com/office/drawing/2014/main" id="{A43532A2-B701-4D16-A1D5-AAD90A6D64D5}"/>
                    </a:ext>
                  </a:extLst>
                </p:cNvPr>
                <p:cNvSpPr/>
                <p:nvPr/>
              </p:nvSpPr>
              <p:spPr>
                <a:xfrm>
                  <a:off x="7920000" y="5400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FFE800"/>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6" name="object 96">
                  <a:extLst>
                    <a:ext uri="{FF2B5EF4-FFF2-40B4-BE49-F238E27FC236}">
                      <a16:creationId xmlns:a16="http://schemas.microsoft.com/office/drawing/2014/main" id="{4F1F58D9-95E2-485A-9A4E-BF0B91F24572}"/>
                    </a:ext>
                  </a:extLst>
                </p:cNvPr>
                <p:cNvSpPr txBox="1"/>
                <p:nvPr/>
              </p:nvSpPr>
              <p:spPr>
                <a:xfrm>
                  <a:off x="8064000" y="5364000"/>
                  <a:ext cx="700513" cy="166712"/>
                </a:xfrm>
                <a:prstGeom prst="rect">
                  <a:avLst/>
                </a:prstGeom>
              </p:spPr>
              <p:txBody>
                <a:bodyPr vert="horz" wrap="none" lIns="0" tIns="12700" rIns="0" bIns="0" rtlCol="0">
                  <a:spAutoFit/>
                </a:bodyPr>
                <a:lstStyle/>
                <a:p>
                  <a:pPr fontAlgn="auto">
                    <a:spcBef>
                      <a:spcPts val="0"/>
                    </a:spcBef>
                    <a:spcAft>
                      <a:spcPts val="0"/>
                    </a:spcAft>
                  </a:pPr>
                  <a:r>
                    <a:rPr sz="1000" dirty="0">
                      <a:latin typeface="Arial"/>
                      <a:ea typeface="+mn-ea"/>
                      <a:cs typeface="Arial"/>
                    </a:rPr>
                    <a:t>25–49 years</a:t>
                  </a:r>
                </a:p>
              </p:txBody>
            </p:sp>
          </p:grpSp>
          <p:grpSp>
            <p:nvGrpSpPr>
              <p:cNvPr id="25" name="Group 24">
                <a:extLst>
                  <a:ext uri="{FF2B5EF4-FFF2-40B4-BE49-F238E27FC236}">
                    <a16:creationId xmlns:a16="http://schemas.microsoft.com/office/drawing/2014/main" id="{29E0EDD6-2E07-4FE6-81B2-583D4B5076CC}"/>
                  </a:ext>
                </a:extLst>
              </p:cNvPr>
              <p:cNvGrpSpPr/>
              <p:nvPr/>
            </p:nvGrpSpPr>
            <p:grpSpPr>
              <a:xfrm>
                <a:off x="8204400" y="5364000"/>
                <a:ext cx="913441" cy="166712"/>
                <a:chOff x="9180000" y="5364000"/>
                <a:chExt cx="913441" cy="166712"/>
              </a:xfrm>
            </p:grpSpPr>
            <p:sp>
              <p:nvSpPr>
                <p:cNvPr id="257" name="object 97">
                  <a:extLst>
                    <a:ext uri="{FF2B5EF4-FFF2-40B4-BE49-F238E27FC236}">
                      <a16:creationId xmlns:a16="http://schemas.microsoft.com/office/drawing/2014/main" id="{C9B42484-E8B2-4EBE-BC50-2B51C33E2C7E}"/>
                    </a:ext>
                  </a:extLst>
                </p:cNvPr>
                <p:cNvSpPr/>
                <p:nvPr/>
              </p:nvSpPr>
              <p:spPr>
                <a:xfrm>
                  <a:off x="9180000" y="5400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40AD49"/>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58" name="object 98">
                  <a:extLst>
                    <a:ext uri="{FF2B5EF4-FFF2-40B4-BE49-F238E27FC236}">
                      <a16:creationId xmlns:a16="http://schemas.microsoft.com/office/drawing/2014/main" id="{239536E7-9C2E-48F7-9D07-41A95EC9B795}"/>
                    </a:ext>
                  </a:extLst>
                </p:cNvPr>
                <p:cNvSpPr txBox="1"/>
                <p:nvPr/>
              </p:nvSpPr>
              <p:spPr>
                <a:xfrm>
                  <a:off x="9324000" y="5364000"/>
                  <a:ext cx="769441" cy="166712"/>
                </a:xfrm>
                <a:prstGeom prst="rect">
                  <a:avLst/>
                </a:prstGeom>
              </p:spPr>
              <p:txBody>
                <a:bodyPr vert="horz" wrap="none" lIns="0" tIns="12700" rIns="0" bIns="0" rtlCol="0">
                  <a:spAutoFit/>
                </a:bodyPr>
                <a:lstStyle/>
                <a:p>
                  <a:pPr fontAlgn="auto">
                    <a:spcBef>
                      <a:spcPts val="0"/>
                    </a:spcBef>
                    <a:spcAft>
                      <a:spcPts val="0"/>
                    </a:spcAft>
                  </a:pPr>
                  <a:r>
                    <a:rPr sz="1000" dirty="0">
                      <a:latin typeface="Arial"/>
                      <a:ea typeface="+mn-ea"/>
                      <a:cs typeface="Arial"/>
                    </a:rPr>
                    <a:t>50 and above</a:t>
                  </a:r>
                </a:p>
              </p:txBody>
            </p:sp>
          </p:grpSp>
          <p:grpSp>
            <p:nvGrpSpPr>
              <p:cNvPr id="19" name="Group 18">
                <a:extLst>
                  <a:ext uri="{FF2B5EF4-FFF2-40B4-BE49-F238E27FC236}">
                    <a16:creationId xmlns:a16="http://schemas.microsoft.com/office/drawing/2014/main" id="{D3313375-B7A1-4B9E-99E1-0F8EDF4010BD}"/>
                  </a:ext>
                </a:extLst>
              </p:cNvPr>
              <p:cNvGrpSpPr/>
              <p:nvPr/>
            </p:nvGrpSpPr>
            <p:grpSpPr>
              <a:xfrm>
                <a:off x="3668400" y="5364000"/>
                <a:ext cx="844513" cy="166712"/>
                <a:chOff x="3960000" y="5364000"/>
                <a:chExt cx="844513" cy="166712"/>
              </a:xfrm>
            </p:grpSpPr>
            <p:sp>
              <p:nvSpPr>
                <p:cNvPr id="249" name="object 89">
                  <a:extLst>
                    <a:ext uri="{FF2B5EF4-FFF2-40B4-BE49-F238E27FC236}">
                      <a16:creationId xmlns:a16="http://schemas.microsoft.com/office/drawing/2014/main" id="{94BA0A2D-3C66-49E6-8826-3E2CC93EFE67}"/>
                    </a:ext>
                  </a:extLst>
                </p:cNvPr>
                <p:cNvSpPr/>
                <p:nvPr/>
              </p:nvSpPr>
              <p:spPr>
                <a:xfrm>
                  <a:off x="3960000" y="5400000"/>
                  <a:ext cx="108585" cy="108585"/>
                </a:xfrm>
                <a:custGeom>
                  <a:avLst/>
                  <a:gdLst/>
                  <a:ahLst/>
                  <a:cxnLst/>
                  <a:rect l="l" t="t" r="r" b="b"/>
                  <a:pathLst>
                    <a:path w="108585" h="108585">
                      <a:moveTo>
                        <a:pt x="0" y="108000"/>
                      </a:moveTo>
                      <a:lnTo>
                        <a:pt x="108000" y="108000"/>
                      </a:lnTo>
                      <a:lnTo>
                        <a:pt x="108000" y="0"/>
                      </a:lnTo>
                      <a:lnTo>
                        <a:pt x="0" y="0"/>
                      </a:lnTo>
                      <a:lnTo>
                        <a:pt x="0" y="108000"/>
                      </a:lnTo>
                      <a:close/>
                    </a:path>
                  </a:pathLst>
                </a:custGeom>
                <a:solidFill>
                  <a:srgbClr val="00AEEF"/>
                </a:solid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293" name="object 90">
                  <a:extLst>
                    <a:ext uri="{FF2B5EF4-FFF2-40B4-BE49-F238E27FC236}">
                      <a16:creationId xmlns:a16="http://schemas.microsoft.com/office/drawing/2014/main" id="{7ABE29A5-6ECF-4ACE-A638-00A17A730FC4}"/>
                    </a:ext>
                  </a:extLst>
                </p:cNvPr>
                <p:cNvSpPr txBox="1"/>
                <p:nvPr/>
              </p:nvSpPr>
              <p:spPr>
                <a:xfrm>
                  <a:off x="4104000" y="5364000"/>
                  <a:ext cx="700513" cy="166712"/>
                </a:xfrm>
                <a:prstGeom prst="rect">
                  <a:avLst/>
                </a:prstGeom>
              </p:spPr>
              <p:txBody>
                <a:bodyPr vert="horz" wrap="none" lIns="0" tIns="12700" rIns="0" bIns="0" rtlCol="0">
                  <a:spAutoFit/>
                </a:bodyPr>
                <a:lstStyle/>
                <a:p>
                  <a:pPr fontAlgn="auto">
                    <a:spcBef>
                      <a:spcPts val="0"/>
                    </a:spcBef>
                    <a:spcAft>
                      <a:spcPts val="0"/>
                    </a:spcAft>
                    <a:tabLst>
                      <a:tab pos="1084580" algn="l"/>
                    </a:tabLst>
                  </a:pPr>
                  <a:r>
                    <a:rPr sz="1000" dirty="0">
                      <a:latin typeface="Arial"/>
                      <a:ea typeface="+mn-ea"/>
                      <a:cs typeface="Arial"/>
                    </a:rPr>
                    <a:t>10–14 years</a:t>
                  </a:r>
                </a:p>
              </p:txBody>
            </p:sp>
          </p:grpSp>
        </p:grpSp>
      </p:grpSp>
    </p:spTree>
    <p:extLst>
      <p:ext uri="{BB962C8B-B14F-4D97-AF65-F5344CB8AC3E}">
        <p14:creationId xmlns:p14="http://schemas.microsoft.com/office/powerpoint/2010/main" val="2788304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8FAB069-83E4-4742-9D31-4AE5029DEC05}"/>
              </a:ext>
            </a:extLst>
          </p:cNvPr>
          <p:cNvGrpSpPr/>
          <p:nvPr/>
        </p:nvGrpSpPr>
        <p:grpSpPr>
          <a:xfrm>
            <a:off x="194540" y="332656"/>
            <a:ext cx="9897919" cy="5690426"/>
            <a:chOff x="168079" y="289092"/>
            <a:chExt cx="10285200" cy="5864019"/>
          </a:xfrm>
        </p:grpSpPr>
        <p:sp>
          <p:nvSpPr>
            <p:cNvPr id="21" name="Rectangle 20">
              <a:extLst>
                <a:ext uri="{FF2B5EF4-FFF2-40B4-BE49-F238E27FC236}">
                  <a16:creationId xmlns:a16="http://schemas.microsoft.com/office/drawing/2014/main" id="{31F09C0B-1377-4C31-A376-657BE2B24ABC}"/>
                </a:ext>
              </a:extLst>
            </p:cNvPr>
            <p:cNvSpPr/>
            <p:nvPr/>
          </p:nvSpPr>
          <p:spPr>
            <a:xfrm>
              <a:off x="168079" y="289092"/>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r>
                <a:rPr lang="ja-JP" altLang="en-US" sz="2400" kern="100" dirty="0">
                  <a:solidFill>
                    <a:prstClr val="white"/>
                  </a:solidFill>
                  <a:latin typeface="Arial" panose="020B0604020202020204" pitchFamily="34" charset="0"/>
                  <a:cs typeface="Arial" panose="020B0604020202020204" pitchFamily="34" charset="0"/>
                </a:rPr>
                <a:t>ウイルス量が</a:t>
              </a:r>
              <a:r>
                <a:rPr lang="en-US" altLang="ja-JP" sz="2400" kern="100" dirty="0">
                  <a:solidFill>
                    <a:prstClr val="white"/>
                  </a:solidFill>
                  <a:latin typeface="Arial" panose="020B0604020202020204" pitchFamily="34" charset="0"/>
                  <a:cs typeface="Arial" panose="020B0604020202020204" pitchFamily="34" charset="0"/>
                </a:rPr>
                <a:t>1000</a:t>
              </a:r>
              <a:r>
                <a:rPr lang="ja-JP" altLang="en-US" sz="2400" kern="100" dirty="0">
                  <a:solidFill>
                    <a:prstClr val="white"/>
                  </a:solidFill>
                  <a:latin typeface="Arial" panose="020B0604020202020204" pitchFamily="34" charset="0"/>
                  <a:cs typeface="Arial" panose="020B0604020202020204" pitchFamily="34" charset="0"/>
                </a:rPr>
                <a:t>コピー</a:t>
              </a:r>
              <a:r>
                <a:rPr lang="en-US" altLang="ja-JP" sz="2400" kern="100" dirty="0">
                  <a:solidFill>
                    <a:prstClr val="white"/>
                  </a:solidFill>
                  <a:latin typeface="Arial" panose="020B0604020202020204" pitchFamily="34" charset="0"/>
                  <a:cs typeface="Arial" panose="020B0604020202020204" pitchFamily="34" charset="0"/>
                </a:rPr>
                <a:t>/ml</a:t>
              </a:r>
              <a:r>
                <a:rPr lang="ja-JP" altLang="en-US" sz="2400" kern="100" dirty="0">
                  <a:solidFill>
                    <a:prstClr val="white"/>
                  </a:solidFill>
                  <a:latin typeface="Arial" panose="020B0604020202020204" pitchFamily="34" charset="0"/>
                  <a:cs typeface="Arial" panose="020B0604020202020204" pitchFamily="34" charset="0"/>
                </a:rPr>
                <a:t>未満に抑えられていない成人</a:t>
              </a:r>
              <a:r>
                <a:rPr lang="en-US" altLang="ja-JP" sz="2400" kern="100" dirty="0">
                  <a:solidFill>
                    <a:prstClr val="white"/>
                  </a:solidFill>
                  <a:latin typeface="Arial" panose="020B0604020202020204" pitchFamily="34" charset="0"/>
                  <a:cs typeface="Arial" panose="020B0604020202020204" pitchFamily="34" charset="0"/>
                </a:rPr>
                <a:t>HIV</a:t>
              </a:r>
              <a:r>
                <a:rPr lang="ja-JP" altLang="en-US" sz="2400" kern="100" dirty="0">
                  <a:solidFill>
                    <a:prstClr val="white"/>
                  </a:solidFill>
                  <a:latin typeface="Arial" panose="020B0604020202020204" pitchFamily="34" charset="0"/>
                  <a:cs typeface="Arial" panose="020B0604020202020204" pitchFamily="34" charset="0"/>
                </a:rPr>
                <a:t>陽性者（</a:t>
              </a:r>
              <a:r>
                <a:rPr lang="en-US" altLang="ja-JP" sz="2400" kern="100" dirty="0">
                  <a:solidFill>
                    <a:prstClr val="white"/>
                  </a:solidFill>
                  <a:latin typeface="Arial" panose="020B0604020202020204" pitchFamily="34" charset="0"/>
                  <a:cs typeface="Arial" panose="020B0604020202020204" pitchFamily="34" charset="0"/>
                </a:rPr>
                <a:t>15</a:t>
              </a:r>
              <a:r>
                <a:rPr lang="ja-JP" altLang="en-US" sz="2400" kern="100" dirty="0">
                  <a:solidFill>
                    <a:prstClr val="white"/>
                  </a:solidFill>
                  <a:latin typeface="Arial" panose="020B0604020202020204" pitchFamily="34" charset="0"/>
                  <a:cs typeface="Arial" panose="020B0604020202020204" pitchFamily="34" charset="0"/>
                </a:rPr>
                <a:t>歳以上）の割合、東部・南部アフリカ、</a:t>
              </a:r>
              <a:r>
                <a:rPr lang="en-US" altLang="ja-JP" sz="2400" kern="100" dirty="0">
                  <a:solidFill>
                    <a:prstClr val="white"/>
                  </a:solidFill>
                  <a:latin typeface="Arial" panose="020B0604020202020204" pitchFamily="34" charset="0"/>
                  <a:cs typeface="Arial" panose="020B0604020202020204" pitchFamily="34" charset="0"/>
                </a:rPr>
                <a:t>2018</a:t>
              </a:r>
              <a:r>
                <a:rPr lang="ja-JP" altLang="en-US" sz="2400" kern="100" dirty="0">
                  <a:solidFill>
                    <a:prstClr val="white"/>
                  </a:solidFill>
                  <a:latin typeface="Arial" panose="020B0604020202020204" pitchFamily="34" charset="0"/>
                  <a:cs typeface="Arial" panose="020B0604020202020204" pitchFamily="34" charset="0"/>
                </a:rPr>
                <a:t>年</a:t>
              </a:r>
              <a:endParaRPr kumimoji="0" lang="en-CH" sz="2400" b="0" i="0" u="none" strike="noStrike" kern="1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2" name="Rectangle 21">
              <a:extLst>
                <a:ext uri="{FF2B5EF4-FFF2-40B4-BE49-F238E27FC236}">
                  <a16:creationId xmlns:a16="http://schemas.microsoft.com/office/drawing/2014/main" id="{14E3AECC-C223-4008-8128-B22FA9776144}"/>
                </a:ext>
              </a:extLst>
            </p:cNvPr>
            <p:cNvSpPr/>
            <p:nvPr/>
          </p:nvSpPr>
          <p:spPr>
            <a:xfrm>
              <a:off x="360000" y="6030000"/>
              <a:ext cx="1840247" cy="123111"/>
            </a:xfrm>
            <a:prstGeom prst="rect">
              <a:avLst/>
            </a:prstGeom>
          </p:spPr>
          <p:txBody>
            <a:bodyPr wrap="none" lIns="0" tIns="0" rIns="0" bIns="0">
              <a:spAutoFit/>
            </a:bodyPr>
            <a:lstStyle/>
            <a:p>
              <a:pPr lvl="0">
                <a:defRPr/>
              </a:pPr>
              <a:r>
                <a:rPr kumimoji="0" lang="fr-CH" sz="800" b="0" i="0" u="none" strike="noStrike" kern="1200" cap="none"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 </a:t>
              </a:r>
              <a:r>
                <a:rPr lang="fr-CH" sz="800" dirty="0">
                  <a:solidFill>
                    <a:srgbClr val="231F20"/>
                  </a:solidFill>
                  <a:latin typeface="Arial"/>
                  <a:cs typeface="Arial"/>
                </a:rPr>
                <a:t>UNAIDS </a:t>
              </a:r>
              <a:r>
                <a:rPr lang="fr-CH" sz="800" dirty="0" err="1">
                  <a:solidFill>
                    <a:srgbClr val="231F20"/>
                  </a:solidFill>
                  <a:latin typeface="Arial"/>
                  <a:cs typeface="Arial"/>
                </a:rPr>
                <a:t>special</a:t>
              </a:r>
              <a:r>
                <a:rPr lang="fr-CH" sz="800" dirty="0">
                  <a:solidFill>
                    <a:srgbClr val="231F20"/>
                  </a:solidFill>
                  <a:latin typeface="Arial"/>
                  <a:cs typeface="Arial"/>
                </a:rPr>
                <a:t> </a:t>
              </a:r>
              <a:r>
                <a:rPr lang="fr-CH" sz="800" dirty="0" err="1">
                  <a:solidFill>
                    <a:srgbClr val="231F20"/>
                  </a:solidFill>
                  <a:latin typeface="Arial"/>
                  <a:cs typeface="Arial"/>
                </a:rPr>
                <a:t>analysis</a:t>
              </a:r>
              <a:r>
                <a:rPr lang="fr-CH" sz="800" dirty="0">
                  <a:solidFill>
                    <a:srgbClr val="231F20"/>
                  </a:solidFill>
                  <a:latin typeface="Arial"/>
                  <a:cs typeface="Arial"/>
                </a:rPr>
                <a:t>, 2019.</a:t>
              </a:r>
              <a:endParaRPr kumimoji="0" lang="fr-CH" sz="800" b="0" i="0" u="none" strike="noStrike" kern="1200" cap="none"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endParaRPr>
            </a:p>
          </p:txBody>
        </p:sp>
        <p:pic>
          <p:nvPicPr>
            <p:cNvPr id="93" name="image1.png">
              <a:extLst>
                <a:ext uri="{FF2B5EF4-FFF2-40B4-BE49-F238E27FC236}">
                  <a16:creationId xmlns:a16="http://schemas.microsoft.com/office/drawing/2014/main" id="{A35FE97B-1448-49E6-9BD6-A8379603B0AE}"/>
                </a:ext>
              </a:extLst>
            </p:cNvPr>
            <p:cNvPicPr>
              <a:picLocks noChangeAspect="1"/>
            </p:cNvPicPr>
            <p:nvPr/>
          </p:nvPicPr>
          <p:blipFill>
            <a:blip r:embed="rId3" cstate="print"/>
            <a:stretch>
              <a:fillRect/>
            </a:stretch>
          </p:blipFill>
          <p:spPr>
            <a:xfrm>
              <a:off x="3960000" y="1791790"/>
              <a:ext cx="3342857" cy="3364286"/>
            </a:xfrm>
            <a:prstGeom prst="rect">
              <a:avLst/>
            </a:prstGeom>
          </p:spPr>
        </p:pic>
        <p:pic>
          <p:nvPicPr>
            <p:cNvPr id="105" name="image1.png">
              <a:extLst>
                <a:ext uri="{FF2B5EF4-FFF2-40B4-BE49-F238E27FC236}">
                  <a16:creationId xmlns:a16="http://schemas.microsoft.com/office/drawing/2014/main" id="{6A4C0095-CFE2-45D7-ACAF-ED8F3008F6D2}"/>
                </a:ext>
              </a:extLst>
            </p:cNvPr>
            <p:cNvPicPr/>
            <p:nvPr/>
          </p:nvPicPr>
          <p:blipFill>
            <a:blip r:embed="rId4" cstate="print"/>
            <a:stretch>
              <a:fillRect/>
            </a:stretch>
          </p:blipFill>
          <p:spPr>
            <a:xfrm>
              <a:off x="1255068" y="2420848"/>
              <a:ext cx="531495" cy="1798320"/>
            </a:xfrm>
            <a:prstGeom prst="rect">
              <a:avLst/>
            </a:prstGeom>
          </p:spPr>
        </p:pic>
        <p:sp>
          <p:nvSpPr>
            <p:cNvPr id="107" name="object 58">
              <a:extLst>
                <a:ext uri="{FF2B5EF4-FFF2-40B4-BE49-F238E27FC236}">
                  <a16:creationId xmlns:a16="http://schemas.microsoft.com/office/drawing/2014/main" id="{DDD443C8-5DD8-4604-904B-4F9C7EFA9AB6}"/>
                </a:ext>
              </a:extLst>
            </p:cNvPr>
            <p:cNvSpPr txBox="1"/>
            <p:nvPr/>
          </p:nvSpPr>
          <p:spPr>
            <a:xfrm>
              <a:off x="1286531" y="1841690"/>
              <a:ext cx="2004794" cy="222016"/>
            </a:xfrm>
            <a:prstGeom prst="rect">
              <a:avLst/>
            </a:prstGeom>
            <a:noFill/>
          </p:spPr>
          <p:txBody>
            <a:bodyPr vert="horz" wrap="square" lIns="0" tIns="0" rIns="0" bIns="0" rtlCol="0">
              <a:spAutoFit/>
            </a:bodyPr>
            <a:lstStyle>
              <a:defPPr>
                <a:defRPr lang="en-US"/>
              </a:defPPr>
              <a:lvl1pPr marL="0" marR="0" lvl="0" indent="0" defTabSz="914400" eaLnBrk="1" latinLnBrk="0" hangingPunct="1">
                <a:lnSpc>
                  <a:spcPts val="1000"/>
                </a:lnSpc>
                <a:buClrTx/>
                <a:buSzTx/>
                <a:buFontTx/>
                <a:buNone/>
                <a:tabLst/>
                <a:defRPr kumimoji="0" sz="900" b="0" i="0" u="none" strike="noStrike" cap="none" spc="0" normalizeH="0" baseline="0">
                  <a:ln>
                    <a:noFill/>
                  </a:ln>
                  <a:solidFill>
                    <a:prstClr val="black">
                      <a:lumMod val="75000"/>
                      <a:lumOff val="25000"/>
                    </a:prstClr>
                  </a:solidFill>
                  <a:effectLst/>
                  <a:uLnTx/>
                  <a:uFillTx/>
                </a:defRPr>
              </a:lvl1pPr>
            </a:lstStyle>
            <a:p>
              <a:pPr>
                <a:lnSpc>
                  <a:spcPct val="100000"/>
                </a:lnSpc>
              </a:pPr>
              <a:r>
                <a:rPr lang="en-GB" sz="1400" dirty="0">
                  <a:solidFill>
                    <a:schemeClr val="tx1"/>
                  </a:solidFill>
                </a:rPr>
                <a:t>Unsuppressed HIV (%)</a:t>
              </a:r>
            </a:p>
          </p:txBody>
        </p:sp>
        <p:sp>
          <p:nvSpPr>
            <p:cNvPr id="108" name="object 58">
              <a:extLst>
                <a:ext uri="{FF2B5EF4-FFF2-40B4-BE49-F238E27FC236}">
                  <a16:creationId xmlns:a16="http://schemas.microsoft.com/office/drawing/2014/main" id="{9A162001-710D-420A-AC31-BC5EB5B3585E}"/>
                </a:ext>
              </a:extLst>
            </p:cNvPr>
            <p:cNvSpPr txBox="1"/>
            <p:nvPr/>
          </p:nvSpPr>
          <p:spPr>
            <a:xfrm>
              <a:off x="2015984" y="2384848"/>
              <a:ext cx="169918" cy="184666"/>
            </a:xfrm>
            <a:prstGeom prst="rect">
              <a:avLst/>
            </a:prstGeom>
            <a:noFill/>
          </p:spPr>
          <p:txBody>
            <a:bodyPr vert="horz" wrap="none" lIns="0" tIns="0" rIns="0" bIns="0" rtlCol="0">
              <a:spAutoFit/>
            </a:bodyPr>
            <a:lstStyle>
              <a:defPPr>
                <a:defRPr lang="en-US"/>
              </a:defPPr>
              <a:lvl1pPr marL="0" marR="0" lvl="0" indent="0" defTabSz="914400" eaLnBrk="1" latinLnBrk="0" hangingPunct="1">
                <a:lnSpc>
                  <a:spcPts val="1000"/>
                </a:lnSpc>
                <a:buClrTx/>
                <a:buSzTx/>
                <a:buFontTx/>
                <a:buNone/>
                <a:tabLst/>
                <a:defRPr kumimoji="0" sz="900" b="0" i="0" u="none" strike="noStrike" cap="none" spc="0" normalizeH="0" baseline="0">
                  <a:ln>
                    <a:noFill/>
                  </a:ln>
                  <a:solidFill>
                    <a:prstClr val="black">
                      <a:lumMod val="75000"/>
                      <a:lumOff val="25000"/>
                    </a:prstClr>
                  </a:solidFill>
                  <a:effectLst/>
                  <a:uLnTx/>
                  <a:uFillTx/>
                </a:defRPr>
              </a:lvl1pPr>
            </a:lstStyle>
            <a:p>
              <a:pPr algn="r">
                <a:lnSpc>
                  <a:spcPct val="100000"/>
                </a:lnSpc>
              </a:pPr>
              <a:r>
                <a:rPr lang="en-GB" sz="1200" dirty="0">
                  <a:solidFill>
                    <a:schemeClr val="tx1"/>
                  </a:solidFill>
                </a:rPr>
                <a:t>30</a:t>
              </a:r>
            </a:p>
          </p:txBody>
        </p:sp>
        <p:sp>
          <p:nvSpPr>
            <p:cNvPr id="109" name="object 58">
              <a:extLst>
                <a:ext uri="{FF2B5EF4-FFF2-40B4-BE49-F238E27FC236}">
                  <a16:creationId xmlns:a16="http://schemas.microsoft.com/office/drawing/2014/main" id="{AC1AA058-A0F9-4858-B76F-B7B2F830519C}"/>
                </a:ext>
              </a:extLst>
            </p:cNvPr>
            <p:cNvSpPr txBox="1"/>
            <p:nvPr/>
          </p:nvSpPr>
          <p:spPr>
            <a:xfrm>
              <a:off x="2100942" y="4069648"/>
              <a:ext cx="84960" cy="184666"/>
            </a:xfrm>
            <a:prstGeom prst="rect">
              <a:avLst/>
            </a:prstGeom>
            <a:noFill/>
          </p:spPr>
          <p:txBody>
            <a:bodyPr vert="horz" wrap="none" lIns="0" tIns="0" rIns="0" bIns="0" rtlCol="0">
              <a:spAutoFit/>
            </a:bodyPr>
            <a:lstStyle>
              <a:defPPr>
                <a:defRPr lang="en-US"/>
              </a:defPPr>
              <a:lvl1pPr marL="0" marR="0" lvl="0" indent="0" defTabSz="914400" eaLnBrk="1" latinLnBrk="0" hangingPunct="1">
                <a:lnSpc>
                  <a:spcPts val="1000"/>
                </a:lnSpc>
                <a:buClrTx/>
                <a:buSzTx/>
                <a:buFontTx/>
                <a:buNone/>
                <a:tabLst/>
                <a:defRPr kumimoji="0" sz="900" b="0" i="0" u="none" strike="noStrike" cap="none" spc="0" normalizeH="0" baseline="0">
                  <a:ln>
                    <a:noFill/>
                  </a:ln>
                  <a:solidFill>
                    <a:prstClr val="black">
                      <a:lumMod val="75000"/>
                      <a:lumOff val="25000"/>
                    </a:prstClr>
                  </a:solidFill>
                  <a:effectLst/>
                  <a:uLnTx/>
                  <a:uFillTx/>
                </a:defRPr>
              </a:lvl1pPr>
            </a:lstStyle>
            <a:p>
              <a:pPr algn="r">
                <a:lnSpc>
                  <a:spcPct val="100000"/>
                </a:lnSpc>
              </a:pPr>
              <a:r>
                <a:rPr lang="en-GB" sz="1200" dirty="0">
                  <a:solidFill>
                    <a:schemeClr val="tx1"/>
                  </a:solidFill>
                </a:rPr>
                <a:t>0</a:t>
              </a:r>
            </a:p>
          </p:txBody>
        </p:sp>
        <p:sp>
          <p:nvSpPr>
            <p:cNvPr id="110" name="object 58">
              <a:extLst>
                <a:ext uri="{FF2B5EF4-FFF2-40B4-BE49-F238E27FC236}">
                  <a16:creationId xmlns:a16="http://schemas.microsoft.com/office/drawing/2014/main" id="{4FB4916C-B5DD-4AF8-A6F4-6CBD1BBDAB35}"/>
                </a:ext>
              </a:extLst>
            </p:cNvPr>
            <p:cNvSpPr txBox="1"/>
            <p:nvPr/>
          </p:nvSpPr>
          <p:spPr>
            <a:xfrm>
              <a:off x="2015983" y="2665648"/>
              <a:ext cx="169919" cy="184666"/>
            </a:xfrm>
            <a:prstGeom prst="rect">
              <a:avLst/>
            </a:prstGeom>
            <a:noFill/>
          </p:spPr>
          <p:txBody>
            <a:bodyPr vert="horz" wrap="none" lIns="0" tIns="0" rIns="0" bIns="0" rtlCol="0">
              <a:spAutoFit/>
            </a:bodyPr>
            <a:lstStyle>
              <a:defPPr>
                <a:defRPr lang="en-US"/>
              </a:defPPr>
              <a:lvl1pPr marL="0" marR="0" lvl="0" indent="0" defTabSz="914400" eaLnBrk="1" latinLnBrk="0" hangingPunct="1">
                <a:lnSpc>
                  <a:spcPts val="1000"/>
                </a:lnSpc>
                <a:buClrTx/>
                <a:buSzTx/>
                <a:buFontTx/>
                <a:buNone/>
                <a:tabLst/>
                <a:defRPr kumimoji="0" sz="900" b="0" i="0" u="none" strike="noStrike" cap="none" spc="0" normalizeH="0" baseline="0">
                  <a:ln>
                    <a:noFill/>
                  </a:ln>
                  <a:solidFill>
                    <a:prstClr val="black">
                      <a:lumMod val="75000"/>
                      <a:lumOff val="25000"/>
                    </a:prstClr>
                  </a:solidFill>
                  <a:effectLst/>
                  <a:uLnTx/>
                  <a:uFillTx/>
                </a:defRPr>
              </a:lvl1pPr>
            </a:lstStyle>
            <a:p>
              <a:pPr algn="r">
                <a:lnSpc>
                  <a:spcPct val="100000"/>
                </a:lnSpc>
              </a:pPr>
              <a:r>
                <a:rPr lang="en-GB" sz="1200" dirty="0">
                  <a:solidFill>
                    <a:schemeClr val="tx1"/>
                  </a:solidFill>
                </a:rPr>
                <a:t>25</a:t>
              </a:r>
            </a:p>
          </p:txBody>
        </p:sp>
        <p:sp>
          <p:nvSpPr>
            <p:cNvPr id="111" name="object 58">
              <a:extLst>
                <a:ext uri="{FF2B5EF4-FFF2-40B4-BE49-F238E27FC236}">
                  <a16:creationId xmlns:a16="http://schemas.microsoft.com/office/drawing/2014/main" id="{E7F926D1-F25B-4FED-A022-FC9C5EE13246}"/>
                </a:ext>
              </a:extLst>
            </p:cNvPr>
            <p:cNvSpPr txBox="1"/>
            <p:nvPr/>
          </p:nvSpPr>
          <p:spPr>
            <a:xfrm>
              <a:off x="2015984" y="2946448"/>
              <a:ext cx="169918" cy="184666"/>
            </a:xfrm>
            <a:prstGeom prst="rect">
              <a:avLst/>
            </a:prstGeom>
            <a:noFill/>
          </p:spPr>
          <p:txBody>
            <a:bodyPr vert="horz" wrap="none" lIns="0" tIns="0" rIns="0" bIns="0" rtlCol="0">
              <a:spAutoFit/>
            </a:bodyPr>
            <a:lstStyle>
              <a:defPPr>
                <a:defRPr lang="en-US"/>
              </a:defPPr>
              <a:lvl1pPr marL="0" marR="0" lvl="0" indent="0" defTabSz="914400" eaLnBrk="1" latinLnBrk="0" hangingPunct="1">
                <a:lnSpc>
                  <a:spcPts val="1000"/>
                </a:lnSpc>
                <a:buClrTx/>
                <a:buSzTx/>
                <a:buFontTx/>
                <a:buNone/>
                <a:tabLst/>
                <a:defRPr kumimoji="0" sz="900" b="0" i="0" u="none" strike="noStrike" cap="none" spc="0" normalizeH="0" baseline="0">
                  <a:ln>
                    <a:noFill/>
                  </a:ln>
                  <a:solidFill>
                    <a:prstClr val="black">
                      <a:lumMod val="75000"/>
                      <a:lumOff val="25000"/>
                    </a:prstClr>
                  </a:solidFill>
                  <a:effectLst/>
                  <a:uLnTx/>
                  <a:uFillTx/>
                </a:defRPr>
              </a:lvl1pPr>
            </a:lstStyle>
            <a:p>
              <a:pPr algn="r">
                <a:lnSpc>
                  <a:spcPct val="100000"/>
                </a:lnSpc>
              </a:pPr>
              <a:r>
                <a:rPr lang="en-GB" sz="1200" dirty="0">
                  <a:solidFill>
                    <a:schemeClr val="tx1"/>
                  </a:solidFill>
                </a:rPr>
                <a:t>20</a:t>
              </a:r>
            </a:p>
          </p:txBody>
        </p:sp>
        <p:sp>
          <p:nvSpPr>
            <p:cNvPr id="112" name="object 58">
              <a:extLst>
                <a:ext uri="{FF2B5EF4-FFF2-40B4-BE49-F238E27FC236}">
                  <a16:creationId xmlns:a16="http://schemas.microsoft.com/office/drawing/2014/main" id="{8803F4B4-DC6D-403C-9B88-8571F5F04974}"/>
                </a:ext>
              </a:extLst>
            </p:cNvPr>
            <p:cNvSpPr txBox="1"/>
            <p:nvPr/>
          </p:nvSpPr>
          <p:spPr>
            <a:xfrm>
              <a:off x="2015983" y="3227248"/>
              <a:ext cx="169919" cy="184666"/>
            </a:xfrm>
            <a:prstGeom prst="rect">
              <a:avLst/>
            </a:prstGeom>
            <a:noFill/>
          </p:spPr>
          <p:txBody>
            <a:bodyPr vert="horz" wrap="none" lIns="0" tIns="0" rIns="0" bIns="0" rtlCol="0">
              <a:spAutoFit/>
            </a:bodyPr>
            <a:lstStyle>
              <a:defPPr>
                <a:defRPr lang="en-US"/>
              </a:defPPr>
              <a:lvl1pPr marL="0" marR="0" lvl="0" indent="0" defTabSz="914400" eaLnBrk="1" latinLnBrk="0" hangingPunct="1">
                <a:lnSpc>
                  <a:spcPts val="1000"/>
                </a:lnSpc>
                <a:buClrTx/>
                <a:buSzTx/>
                <a:buFontTx/>
                <a:buNone/>
                <a:tabLst/>
                <a:defRPr kumimoji="0" sz="900" b="0" i="0" u="none" strike="noStrike" cap="none" spc="0" normalizeH="0" baseline="0">
                  <a:ln>
                    <a:noFill/>
                  </a:ln>
                  <a:solidFill>
                    <a:prstClr val="black">
                      <a:lumMod val="75000"/>
                      <a:lumOff val="25000"/>
                    </a:prstClr>
                  </a:solidFill>
                  <a:effectLst/>
                  <a:uLnTx/>
                  <a:uFillTx/>
                </a:defRPr>
              </a:lvl1pPr>
            </a:lstStyle>
            <a:p>
              <a:pPr algn="r">
                <a:lnSpc>
                  <a:spcPct val="100000"/>
                </a:lnSpc>
              </a:pPr>
              <a:r>
                <a:rPr lang="en-GB" sz="1200" dirty="0">
                  <a:solidFill>
                    <a:schemeClr val="tx1"/>
                  </a:solidFill>
                </a:rPr>
                <a:t>15</a:t>
              </a:r>
            </a:p>
          </p:txBody>
        </p:sp>
        <p:sp>
          <p:nvSpPr>
            <p:cNvPr id="113" name="object 58">
              <a:extLst>
                <a:ext uri="{FF2B5EF4-FFF2-40B4-BE49-F238E27FC236}">
                  <a16:creationId xmlns:a16="http://schemas.microsoft.com/office/drawing/2014/main" id="{D5A25738-085E-40EB-B19F-8F7E8FE352D4}"/>
                </a:ext>
              </a:extLst>
            </p:cNvPr>
            <p:cNvSpPr txBox="1"/>
            <p:nvPr/>
          </p:nvSpPr>
          <p:spPr>
            <a:xfrm>
              <a:off x="2015984" y="3508048"/>
              <a:ext cx="169918" cy="184666"/>
            </a:xfrm>
            <a:prstGeom prst="rect">
              <a:avLst/>
            </a:prstGeom>
            <a:noFill/>
          </p:spPr>
          <p:txBody>
            <a:bodyPr vert="horz" wrap="none" lIns="0" tIns="0" rIns="0" bIns="0" rtlCol="0">
              <a:spAutoFit/>
            </a:bodyPr>
            <a:lstStyle>
              <a:defPPr>
                <a:defRPr lang="en-US"/>
              </a:defPPr>
              <a:lvl1pPr marL="0" marR="0" lvl="0" indent="0" defTabSz="914400" eaLnBrk="1" latinLnBrk="0" hangingPunct="1">
                <a:lnSpc>
                  <a:spcPts val="1000"/>
                </a:lnSpc>
                <a:buClrTx/>
                <a:buSzTx/>
                <a:buFontTx/>
                <a:buNone/>
                <a:tabLst/>
                <a:defRPr kumimoji="0" sz="900" b="0" i="0" u="none" strike="noStrike" cap="none" spc="0" normalizeH="0" baseline="0">
                  <a:ln>
                    <a:noFill/>
                  </a:ln>
                  <a:solidFill>
                    <a:prstClr val="black">
                      <a:lumMod val="75000"/>
                      <a:lumOff val="25000"/>
                    </a:prstClr>
                  </a:solidFill>
                  <a:effectLst/>
                  <a:uLnTx/>
                  <a:uFillTx/>
                </a:defRPr>
              </a:lvl1pPr>
            </a:lstStyle>
            <a:p>
              <a:pPr algn="r">
                <a:lnSpc>
                  <a:spcPct val="100000"/>
                </a:lnSpc>
              </a:pPr>
              <a:r>
                <a:rPr lang="en-GB" sz="1200" dirty="0">
                  <a:solidFill>
                    <a:schemeClr val="tx1"/>
                  </a:solidFill>
                </a:rPr>
                <a:t>10</a:t>
              </a:r>
            </a:p>
          </p:txBody>
        </p:sp>
        <p:sp>
          <p:nvSpPr>
            <p:cNvPr id="114" name="object 58">
              <a:extLst>
                <a:ext uri="{FF2B5EF4-FFF2-40B4-BE49-F238E27FC236}">
                  <a16:creationId xmlns:a16="http://schemas.microsoft.com/office/drawing/2014/main" id="{D11CF042-F286-4B45-A884-2DB17E3E9400}"/>
                </a:ext>
              </a:extLst>
            </p:cNvPr>
            <p:cNvSpPr txBox="1"/>
            <p:nvPr/>
          </p:nvSpPr>
          <p:spPr>
            <a:xfrm>
              <a:off x="2100942" y="3788848"/>
              <a:ext cx="84960" cy="184666"/>
            </a:xfrm>
            <a:prstGeom prst="rect">
              <a:avLst/>
            </a:prstGeom>
            <a:noFill/>
          </p:spPr>
          <p:txBody>
            <a:bodyPr vert="horz" wrap="none" lIns="0" tIns="0" rIns="0" bIns="0" rtlCol="0">
              <a:spAutoFit/>
            </a:bodyPr>
            <a:lstStyle>
              <a:defPPr>
                <a:defRPr lang="en-US"/>
              </a:defPPr>
              <a:lvl1pPr marL="0" marR="0" lvl="0" indent="0" defTabSz="914400" eaLnBrk="1" latinLnBrk="0" hangingPunct="1">
                <a:lnSpc>
                  <a:spcPts val="1000"/>
                </a:lnSpc>
                <a:buClrTx/>
                <a:buSzTx/>
                <a:buFontTx/>
                <a:buNone/>
                <a:tabLst/>
                <a:defRPr kumimoji="0" sz="900" b="0" i="0" u="none" strike="noStrike" cap="none" spc="0" normalizeH="0" baseline="0">
                  <a:ln>
                    <a:noFill/>
                  </a:ln>
                  <a:solidFill>
                    <a:prstClr val="black">
                      <a:lumMod val="75000"/>
                      <a:lumOff val="25000"/>
                    </a:prstClr>
                  </a:solidFill>
                  <a:effectLst/>
                  <a:uLnTx/>
                  <a:uFillTx/>
                </a:defRPr>
              </a:lvl1pPr>
            </a:lstStyle>
            <a:p>
              <a:pPr algn="r">
                <a:lnSpc>
                  <a:spcPct val="100000"/>
                </a:lnSpc>
              </a:pPr>
              <a:r>
                <a:rPr lang="en-GB" sz="1200" dirty="0">
                  <a:solidFill>
                    <a:schemeClr val="tx1"/>
                  </a:solidFill>
                </a:rPr>
                <a:t>5</a:t>
              </a:r>
            </a:p>
          </p:txBody>
        </p:sp>
        <p:sp>
          <p:nvSpPr>
            <p:cNvPr id="2" name="Rectangle 1">
              <a:extLst>
                <a:ext uri="{FF2B5EF4-FFF2-40B4-BE49-F238E27FC236}">
                  <a16:creationId xmlns:a16="http://schemas.microsoft.com/office/drawing/2014/main" id="{D52D658F-604F-42B1-A9C6-6CF846F8EC48}"/>
                </a:ext>
              </a:extLst>
            </p:cNvPr>
            <p:cNvSpPr/>
            <p:nvPr/>
          </p:nvSpPr>
          <p:spPr>
            <a:xfrm>
              <a:off x="1255068" y="4788000"/>
              <a:ext cx="2524730" cy="153888"/>
            </a:xfrm>
            <a:prstGeom prst="rect">
              <a:avLst/>
            </a:prstGeom>
            <a:noFill/>
          </p:spPr>
          <p:txBody>
            <a:bodyPr vert="horz" wrap="none" lIns="0" tIns="0" rIns="0" bIns="0" rtlCol="0">
              <a:spAutoFit/>
            </a:bodyPr>
            <a:lstStyle/>
            <a:p>
              <a:r>
                <a:rPr lang="en-GB" sz="1000" dirty="0"/>
                <a:t>Note: Grey = sub-national data not available.</a:t>
              </a:r>
              <a:endParaRPr lang="en-CH" sz="1000" dirty="0"/>
            </a:p>
          </p:txBody>
        </p:sp>
      </p:grpSp>
    </p:spTree>
    <p:extLst>
      <p:ext uri="{BB962C8B-B14F-4D97-AF65-F5344CB8AC3E}">
        <p14:creationId xmlns:p14="http://schemas.microsoft.com/office/powerpoint/2010/main" val="117871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7" name="Group 156">
            <a:extLst>
              <a:ext uri="{FF2B5EF4-FFF2-40B4-BE49-F238E27FC236}">
                <a16:creationId xmlns:a16="http://schemas.microsoft.com/office/drawing/2014/main" id="{E107A468-10F9-4C36-B0BD-BBF220F035C7}"/>
              </a:ext>
            </a:extLst>
          </p:cNvPr>
          <p:cNvGrpSpPr/>
          <p:nvPr/>
        </p:nvGrpSpPr>
        <p:grpSpPr>
          <a:xfrm>
            <a:off x="0" y="0"/>
            <a:ext cx="10285200" cy="6153821"/>
            <a:chOff x="0" y="0"/>
            <a:chExt cx="10285200" cy="6153821"/>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r>
                <a:rPr lang="ja-JP" altLang="en-US" sz="2000" kern="100" dirty="0">
                  <a:solidFill>
                    <a:prstClr val="white"/>
                  </a:solidFill>
                  <a:latin typeface="Arial" panose="020B0604020202020204" pitchFamily="34" charset="0"/>
                  <a:cs typeface="Arial" panose="020B0604020202020204" pitchFamily="34" charset="0"/>
                </a:rPr>
                <a:t>抗レトロウイルス治療および男性器包皮切除（</a:t>
              </a:r>
              <a:r>
                <a:rPr lang="en-US" altLang="ja-JP" sz="2000" kern="100" dirty="0">
                  <a:solidFill>
                    <a:prstClr val="white"/>
                  </a:solidFill>
                  <a:latin typeface="Arial" panose="020B0604020202020204" pitchFamily="34" charset="0"/>
                  <a:cs typeface="Arial" panose="020B0604020202020204" pitchFamily="34" charset="0"/>
                </a:rPr>
                <a:t>VMMC</a:t>
              </a:r>
              <a:r>
                <a:rPr lang="ja-JP" altLang="en-US" sz="2000" kern="100" dirty="0">
                  <a:solidFill>
                    <a:prstClr val="white"/>
                  </a:solidFill>
                  <a:latin typeface="Arial" panose="020B0604020202020204" pitchFamily="34" charset="0"/>
                  <a:cs typeface="Arial" panose="020B0604020202020204" pitchFamily="34" charset="0"/>
                </a:rPr>
                <a:t>）の実施の有無による</a:t>
              </a:r>
              <a:r>
                <a:rPr lang="en-US" altLang="ja-JP" sz="2000" kern="100" dirty="0">
                  <a:solidFill>
                    <a:prstClr val="white"/>
                  </a:solidFill>
                  <a:latin typeface="Arial" panose="020B0604020202020204" pitchFamily="34" charset="0"/>
                  <a:cs typeface="Arial" panose="020B0604020202020204" pitchFamily="34" charset="0"/>
                </a:rPr>
                <a:t>HIV</a:t>
              </a:r>
              <a:r>
                <a:rPr lang="ja-JP" altLang="en-US" sz="2000" kern="100" dirty="0">
                  <a:solidFill>
                    <a:prstClr val="white"/>
                  </a:solidFill>
                  <a:latin typeface="Arial" panose="020B0604020202020204" pitchFamily="34" charset="0"/>
                  <a:cs typeface="Arial" panose="020B0604020202020204" pitchFamily="34" charset="0"/>
                </a:rPr>
                <a:t>感染率の減少モデル、ケニア西部シアヤ郡、 </a:t>
              </a:r>
              <a:r>
                <a:rPr lang="en-US" altLang="ja-JP" sz="2000" kern="100" dirty="0">
                  <a:solidFill>
                    <a:prstClr val="white"/>
                  </a:solidFill>
                  <a:latin typeface="Arial" panose="020B0604020202020204" pitchFamily="34" charset="0"/>
                  <a:cs typeface="Arial" panose="020B0604020202020204" pitchFamily="34" charset="0"/>
                </a:rPr>
                <a:t>1985–2040</a:t>
              </a:r>
              <a:endParaRPr lang="en-GB" sz="2000" kern="100" dirty="0">
                <a:solidFill>
                  <a:prstClr val="white"/>
                </a:solidFill>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14E3AECC-C223-4008-8128-B22FA9776144}"/>
                </a:ext>
              </a:extLst>
            </p:cNvPr>
            <p:cNvSpPr/>
            <p:nvPr/>
          </p:nvSpPr>
          <p:spPr>
            <a:xfrm>
              <a:off x="360000" y="5907600"/>
              <a:ext cx="6463308" cy="246221"/>
            </a:xfrm>
            <a:prstGeom prst="rect">
              <a:avLst/>
            </a:prstGeom>
          </p:spPr>
          <p:txBody>
            <a:bodyPr wrap="none" lIns="0" tIns="0" rIns="0" bIns="0">
              <a:spAutoFit/>
            </a:bodyPr>
            <a:lstStyle/>
            <a:p>
              <a:pPr lvl="0">
                <a:defRPr/>
              </a:pP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a:t>
              </a:r>
              <a:r>
                <a:rPr lang="fr-CH" sz="800" dirty="0">
                  <a:solidFill>
                    <a:prstClr val="black"/>
                  </a:solidFill>
                  <a:latin typeface="Arial" panose="020B0604020202020204" pitchFamily="34" charset="0"/>
                  <a:cs typeface="Arial" panose="020B0604020202020204" pitchFamily="34" charset="0"/>
                </a:rPr>
                <a:t>: </a:t>
              </a:r>
              <a:r>
                <a:rPr lang="fr-CH" sz="800" dirty="0" err="1">
                  <a:solidFill>
                    <a:prstClr val="black"/>
                  </a:solidFill>
                  <a:latin typeface="Arial" panose="020B0604020202020204" pitchFamily="34" charset="0"/>
                  <a:cs typeface="Arial" panose="020B0604020202020204" pitchFamily="34" charset="0"/>
                </a:rPr>
                <a:t>Bershteyn</a:t>
              </a:r>
              <a:r>
                <a:rPr lang="fr-CH" sz="800" dirty="0">
                  <a:solidFill>
                    <a:prstClr val="black"/>
                  </a:solidFill>
                  <a:latin typeface="Arial" panose="020B0604020202020204" pitchFamily="34" charset="0"/>
                  <a:cs typeface="Arial" panose="020B0604020202020204" pitchFamily="34" charset="0"/>
                </a:rPr>
                <a:t> A, </a:t>
              </a:r>
              <a:r>
                <a:rPr lang="fr-CH" sz="800" dirty="0" err="1">
                  <a:solidFill>
                    <a:prstClr val="black"/>
                  </a:solidFill>
                  <a:latin typeface="Arial" panose="020B0604020202020204" pitchFamily="34" charset="0"/>
                  <a:cs typeface="Arial" panose="020B0604020202020204" pitchFamily="34" charset="0"/>
                </a:rPr>
                <a:t>Akullian</a:t>
              </a:r>
              <a:r>
                <a:rPr lang="fr-CH" sz="800" dirty="0">
                  <a:solidFill>
                    <a:prstClr val="black"/>
                  </a:solidFill>
                  <a:latin typeface="Arial" panose="020B0604020202020204" pitchFamily="34" charset="0"/>
                  <a:cs typeface="Arial" panose="020B0604020202020204" pitchFamily="34" charset="0"/>
                </a:rPr>
                <a:t> AN, Klein DJ, Jewell BL, Mutai KK, </a:t>
              </a:r>
              <a:r>
                <a:rPr lang="fr-CH" sz="800" dirty="0" err="1">
                  <a:solidFill>
                    <a:prstClr val="black"/>
                  </a:solidFill>
                  <a:latin typeface="Arial" panose="020B0604020202020204" pitchFamily="34" charset="0"/>
                  <a:cs typeface="Arial" panose="020B0604020202020204" pitchFamily="34" charset="0"/>
                </a:rPr>
                <a:t>Mwalili</a:t>
              </a:r>
              <a:r>
                <a:rPr lang="fr-CH" sz="800" dirty="0">
                  <a:solidFill>
                    <a:prstClr val="black"/>
                  </a:solidFill>
                  <a:latin typeface="Arial" panose="020B0604020202020204" pitchFamily="34" charset="0"/>
                  <a:cs typeface="Arial" panose="020B0604020202020204" pitchFamily="34" charset="0"/>
                </a:rPr>
                <a:t> SM. Scale-up of ART and VMMC </a:t>
              </a:r>
              <a:r>
                <a:rPr lang="fr-CH" sz="800" dirty="0" err="1">
                  <a:solidFill>
                    <a:prstClr val="black"/>
                  </a:solidFill>
                  <a:latin typeface="Arial" panose="020B0604020202020204" pitchFamily="34" charset="0"/>
                  <a:cs typeface="Arial" panose="020B0604020202020204" pitchFamily="34" charset="0"/>
                </a:rPr>
                <a:t>explains</a:t>
              </a:r>
              <a:r>
                <a:rPr lang="fr-CH" sz="800" dirty="0">
                  <a:solidFill>
                    <a:prstClr val="black"/>
                  </a:solidFill>
                  <a:latin typeface="Arial" panose="020B0604020202020204" pitchFamily="34" charset="0"/>
                  <a:cs typeface="Arial" panose="020B0604020202020204" pitchFamily="34" charset="0"/>
                </a:rPr>
                <a:t> a </a:t>
              </a:r>
              <a:r>
                <a:rPr lang="fr-CH" sz="800" dirty="0" err="1">
                  <a:solidFill>
                    <a:prstClr val="black"/>
                  </a:solidFill>
                  <a:latin typeface="Arial" panose="020B0604020202020204" pitchFamily="34" charset="0"/>
                  <a:cs typeface="Arial" panose="020B0604020202020204" pitchFamily="34" charset="0"/>
                </a:rPr>
                <a:t>two-fold</a:t>
              </a:r>
              <a:r>
                <a:rPr lang="fr-CH" sz="800" dirty="0">
                  <a:solidFill>
                    <a:prstClr val="black"/>
                  </a:solidFill>
                  <a:latin typeface="Arial" panose="020B0604020202020204" pitchFamily="34" charset="0"/>
                  <a:cs typeface="Arial" panose="020B0604020202020204" pitchFamily="34" charset="0"/>
                </a:rPr>
                <a:t> </a:t>
              </a:r>
              <a:r>
                <a:rPr lang="fr-CH" sz="800" dirty="0" err="1">
                  <a:solidFill>
                    <a:prstClr val="black"/>
                  </a:solidFill>
                  <a:latin typeface="Arial" panose="020B0604020202020204" pitchFamily="34" charset="0"/>
                  <a:cs typeface="Arial" panose="020B0604020202020204" pitchFamily="34" charset="0"/>
                </a:rPr>
                <a:t>decline</a:t>
              </a:r>
              <a:r>
                <a:rPr lang="fr-CH" sz="800" dirty="0">
                  <a:solidFill>
                    <a:prstClr val="black"/>
                  </a:solidFill>
                  <a:latin typeface="Arial" panose="020B0604020202020204" pitchFamily="34" charset="0"/>
                  <a:cs typeface="Arial" panose="020B0604020202020204" pitchFamily="34" charset="0"/>
                </a:rPr>
                <a:t> in HIV  </a:t>
              </a:r>
            </a:p>
            <a:p>
              <a:pPr lvl="0">
                <a:defRPr/>
              </a:pPr>
              <a:r>
                <a:rPr lang="fr-CH" sz="800" dirty="0">
                  <a:solidFill>
                    <a:prstClr val="black"/>
                  </a:solidFill>
                  <a:latin typeface="Arial" panose="020B0604020202020204" pitchFamily="34" charset="0"/>
                  <a:cs typeface="Arial" panose="020B0604020202020204" pitchFamily="34" charset="0"/>
                </a:rPr>
                <a:t>incidence in western Kenya. </a:t>
              </a:r>
              <a:r>
                <a:rPr lang="fr-CH" sz="800" dirty="0" err="1">
                  <a:solidFill>
                    <a:prstClr val="black"/>
                  </a:solidFill>
                  <a:latin typeface="Arial" panose="020B0604020202020204" pitchFamily="34" charset="0"/>
                  <a:cs typeface="Arial" panose="020B0604020202020204" pitchFamily="34" charset="0"/>
                </a:rPr>
                <a:t>Conference</a:t>
              </a:r>
              <a:r>
                <a:rPr lang="fr-CH" sz="800" dirty="0">
                  <a:solidFill>
                    <a:prstClr val="black"/>
                  </a:solidFill>
                  <a:latin typeface="Arial" panose="020B0604020202020204" pitchFamily="34" charset="0"/>
                  <a:cs typeface="Arial" panose="020B0604020202020204" pitchFamily="34" charset="0"/>
                </a:rPr>
                <a:t> on </a:t>
              </a:r>
              <a:r>
                <a:rPr lang="fr-CH" sz="800" dirty="0" err="1">
                  <a:solidFill>
                    <a:prstClr val="black"/>
                  </a:solidFill>
                  <a:latin typeface="Arial" panose="020B0604020202020204" pitchFamily="34" charset="0"/>
                  <a:cs typeface="Arial" panose="020B0604020202020204" pitchFamily="34" charset="0"/>
                </a:rPr>
                <a:t>Retrovirology</a:t>
              </a:r>
              <a:r>
                <a:rPr lang="fr-CH" sz="800" dirty="0">
                  <a:solidFill>
                    <a:prstClr val="black"/>
                  </a:solidFill>
                  <a:latin typeface="Arial" panose="020B0604020202020204" pitchFamily="34" charset="0"/>
                  <a:cs typeface="Arial" panose="020B0604020202020204" pitchFamily="34" charset="0"/>
                </a:rPr>
                <a:t> and </a:t>
              </a:r>
              <a:r>
                <a:rPr lang="fr-CH" sz="800" dirty="0" err="1">
                  <a:solidFill>
                    <a:prstClr val="black"/>
                  </a:solidFill>
                  <a:latin typeface="Arial" panose="020B0604020202020204" pitchFamily="34" charset="0"/>
                  <a:cs typeface="Arial" panose="020B0604020202020204" pitchFamily="34" charset="0"/>
                </a:rPr>
                <a:t>Opportunistic</a:t>
              </a:r>
              <a:r>
                <a:rPr lang="fr-CH" sz="800" dirty="0">
                  <a:solidFill>
                    <a:prstClr val="black"/>
                  </a:solidFill>
                  <a:latin typeface="Arial" panose="020B0604020202020204" pitchFamily="34" charset="0"/>
                  <a:cs typeface="Arial" panose="020B0604020202020204" pitchFamily="34" charset="0"/>
                </a:rPr>
                <a:t> Infections (CROI), Seattle, 4–7 </a:t>
              </a:r>
              <a:r>
                <a:rPr lang="fr-CH" sz="800" dirty="0" err="1">
                  <a:solidFill>
                    <a:prstClr val="black"/>
                  </a:solidFill>
                  <a:latin typeface="Arial" panose="020B0604020202020204" pitchFamily="34" charset="0"/>
                  <a:cs typeface="Arial" panose="020B0604020202020204" pitchFamily="34" charset="0"/>
                </a:rPr>
                <a:t>February</a:t>
              </a:r>
              <a:r>
                <a:rPr lang="fr-CH" sz="800" dirty="0">
                  <a:solidFill>
                    <a:prstClr val="black"/>
                  </a:solidFill>
                  <a:latin typeface="Arial" panose="020B0604020202020204" pitchFamily="34" charset="0"/>
                  <a:cs typeface="Arial" panose="020B0604020202020204" pitchFamily="34" charset="0"/>
                </a:rPr>
                <a:t> 2019. Abstract 1087.</a:t>
              </a:r>
              <a:endPar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endParaRPr>
            </a:p>
          </p:txBody>
        </p:sp>
        <p:grpSp>
          <p:nvGrpSpPr>
            <p:cNvPr id="2" name="Group 1">
              <a:extLst>
                <a:ext uri="{FF2B5EF4-FFF2-40B4-BE49-F238E27FC236}">
                  <a16:creationId xmlns:a16="http://schemas.microsoft.com/office/drawing/2014/main" id="{80A8434D-60B8-493D-B43D-D0C4129D87D4}"/>
                </a:ext>
              </a:extLst>
            </p:cNvPr>
            <p:cNvGrpSpPr/>
            <p:nvPr/>
          </p:nvGrpSpPr>
          <p:grpSpPr>
            <a:xfrm>
              <a:off x="1729519" y="1684800"/>
              <a:ext cx="5760000" cy="2520000"/>
              <a:chOff x="1419580" y="2060848"/>
              <a:chExt cx="5511165" cy="2372360"/>
            </a:xfrm>
          </p:grpSpPr>
          <p:sp>
            <p:nvSpPr>
              <p:cNvPr id="41" name="bk object 16">
                <a:extLst>
                  <a:ext uri="{FF2B5EF4-FFF2-40B4-BE49-F238E27FC236}">
                    <a16:creationId xmlns:a16="http://schemas.microsoft.com/office/drawing/2014/main" id="{02DCDB90-7DA9-46E7-A77F-9DF96D29FD4A}"/>
                  </a:ext>
                </a:extLst>
              </p:cNvPr>
              <p:cNvSpPr/>
              <p:nvPr/>
            </p:nvSpPr>
            <p:spPr>
              <a:xfrm>
                <a:off x="1419586" y="2060848"/>
                <a:ext cx="0" cy="2372360"/>
              </a:xfrm>
              <a:custGeom>
                <a:avLst/>
                <a:gdLst/>
                <a:ahLst/>
                <a:cxnLst/>
                <a:rect l="l" t="t" r="r" b="b"/>
                <a:pathLst>
                  <a:path h="2372359">
                    <a:moveTo>
                      <a:pt x="0" y="0"/>
                    </a:moveTo>
                    <a:lnTo>
                      <a:pt x="0" y="2372118"/>
                    </a:lnTo>
                  </a:path>
                </a:pathLst>
              </a:custGeom>
              <a:ln w="3175">
                <a:solidFill>
                  <a:srgbClr val="878787"/>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2" name="bk object 17">
                <a:extLst>
                  <a:ext uri="{FF2B5EF4-FFF2-40B4-BE49-F238E27FC236}">
                    <a16:creationId xmlns:a16="http://schemas.microsoft.com/office/drawing/2014/main" id="{09732223-62C1-4494-BEAE-FB9C2D8FFA76}"/>
                  </a:ext>
                </a:extLst>
              </p:cNvPr>
              <p:cNvSpPr/>
              <p:nvPr/>
            </p:nvSpPr>
            <p:spPr>
              <a:xfrm>
                <a:off x="1419580" y="4432986"/>
                <a:ext cx="5511165" cy="0"/>
              </a:xfrm>
              <a:custGeom>
                <a:avLst/>
                <a:gdLst/>
                <a:ahLst/>
                <a:cxnLst/>
                <a:rect l="l" t="t" r="r" b="b"/>
                <a:pathLst>
                  <a:path w="5511165">
                    <a:moveTo>
                      <a:pt x="0" y="0"/>
                    </a:moveTo>
                    <a:lnTo>
                      <a:pt x="5510809" y="0"/>
                    </a:lnTo>
                  </a:path>
                </a:pathLst>
              </a:custGeom>
              <a:ln w="3175">
                <a:solidFill>
                  <a:srgbClr val="878787"/>
                </a:solidFill>
              </a:ln>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sp>
            <p:nvSpPr>
              <p:cNvPr id="43" name="bk object 18">
                <a:extLst>
                  <a:ext uri="{FF2B5EF4-FFF2-40B4-BE49-F238E27FC236}">
                    <a16:creationId xmlns:a16="http://schemas.microsoft.com/office/drawing/2014/main" id="{BC12C10E-2391-4F0E-B1E7-0E3FBBB451C3}"/>
                  </a:ext>
                </a:extLst>
              </p:cNvPr>
              <p:cNvSpPr/>
              <p:nvPr/>
            </p:nvSpPr>
            <p:spPr>
              <a:xfrm>
                <a:off x="1452350" y="2316133"/>
                <a:ext cx="5443728" cy="1824988"/>
              </a:xfrm>
              <a:prstGeom prst="rect">
                <a:avLst/>
              </a:prstGeom>
              <a:blipFill>
                <a:blip r:embed="rId2" cstate="print"/>
                <a:stretch>
                  <a:fillRect/>
                </a:stretch>
              </a:blipFill>
            </p:spPr>
            <p:txBody>
              <a:bodyPr wrap="square" lIns="0" tIns="0" rIns="0" bIns="0" rtlCol="0"/>
              <a:lstStyle/>
              <a:p>
                <a:pPr fontAlgn="auto">
                  <a:spcBef>
                    <a:spcPts val="0"/>
                  </a:spcBef>
                  <a:spcAft>
                    <a:spcPts val="0"/>
                  </a:spcAft>
                </a:pPr>
                <a:endParaRPr>
                  <a:solidFill>
                    <a:prstClr val="black"/>
                  </a:solidFill>
                  <a:latin typeface="Calibri"/>
                  <a:ea typeface="+mn-ea"/>
                </a:endParaRPr>
              </a:p>
            </p:txBody>
          </p:sp>
        </p:grpSp>
        <p:sp>
          <p:nvSpPr>
            <p:cNvPr id="44" name="TextBox 43">
              <a:extLst>
                <a:ext uri="{FF2B5EF4-FFF2-40B4-BE49-F238E27FC236}">
                  <a16:creationId xmlns:a16="http://schemas.microsoft.com/office/drawing/2014/main" id="{7A57F5F5-38FB-453F-A92E-35E394031BDA}"/>
                </a:ext>
              </a:extLst>
            </p:cNvPr>
            <p:cNvSpPr txBox="1"/>
            <p:nvPr/>
          </p:nvSpPr>
          <p:spPr>
            <a:xfrm>
              <a:off x="1465200" y="1872000"/>
              <a:ext cx="16030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1.8</a:t>
              </a:r>
              <a:endParaRPr lang="en-CH" sz="900" dirty="0">
                <a:solidFill>
                  <a:schemeClr val="tx1">
                    <a:lumMod val="75000"/>
                    <a:lumOff val="25000"/>
                  </a:schemeClr>
                </a:solidFill>
              </a:endParaRPr>
            </a:p>
          </p:txBody>
        </p:sp>
        <p:sp>
          <p:nvSpPr>
            <p:cNvPr id="45" name="TextBox 44">
              <a:extLst>
                <a:ext uri="{FF2B5EF4-FFF2-40B4-BE49-F238E27FC236}">
                  <a16:creationId xmlns:a16="http://schemas.microsoft.com/office/drawing/2014/main" id="{CF35E291-4C54-44FC-91AD-DAB546DC044F}"/>
                </a:ext>
              </a:extLst>
            </p:cNvPr>
            <p:cNvSpPr txBox="1"/>
            <p:nvPr/>
          </p:nvSpPr>
          <p:spPr>
            <a:xfrm>
              <a:off x="1465200" y="2124000"/>
              <a:ext cx="16030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1.6</a:t>
              </a:r>
              <a:endParaRPr lang="en-CH" sz="900" dirty="0">
                <a:solidFill>
                  <a:schemeClr val="tx1">
                    <a:lumMod val="75000"/>
                    <a:lumOff val="25000"/>
                  </a:schemeClr>
                </a:solidFill>
              </a:endParaRPr>
            </a:p>
          </p:txBody>
        </p:sp>
        <p:sp>
          <p:nvSpPr>
            <p:cNvPr id="46" name="TextBox 45">
              <a:extLst>
                <a:ext uri="{FF2B5EF4-FFF2-40B4-BE49-F238E27FC236}">
                  <a16:creationId xmlns:a16="http://schemas.microsoft.com/office/drawing/2014/main" id="{6432ADAC-AE0D-4B31-954B-EEFB0C7C739F}"/>
                </a:ext>
              </a:extLst>
            </p:cNvPr>
            <p:cNvSpPr txBox="1"/>
            <p:nvPr/>
          </p:nvSpPr>
          <p:spPr>
            <a:xfrm>
              <a:off x="1465200" y="2376000"/>
              <a:ext cx="16030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1.4</a:t>
              </a:r>
              <a:endParaRPr lang="en-CH" sz="900" dirty="0">
                <a:solidFill>
                  <a:schemeClr val="tx1">
                    <a:lumMod val="75000"/>
                    <a:lumOff val="25000"/>
                  </a:schemeClr>
                </a:solidFill>
              </a:endParaRPr>
            </a:p>
          </p:txBody>
        </p:sp>
        <p:sp>
          <p:nvSpPr>
            <p:cNvPr id="47" name="TextBox 46">
              <a:extLst>
                <a:ext uri="{FF2B5EF4-FFF2-40B4-BE49-F238E27FC236}">
                  <a16:creationId xmlns:a16="http://schemas.microsoft.com/office/drawing/2014/main" id="{119D8096-BB60-4AF2-A926-30789746EA2B}"/>
                </a:ext>
              </a:extLst>
            </p:cNvPr>
            <p:cNvSpPr txBox="1"/>
            <p:nvPr/>
          </p:nvSpPr>
          <p:spPr>
            <a:xfrm>
              <a:off x="1465200" y="2628000"/>
              <a:ext cx="16030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1.2</a:t>
              </a:r>
              <a:endParaRPr lang="en-CH" sz="900" dirty="0">
                <a:solidFill>
                  <a:schemeClr val="tx1">
                    <a:lumMod val="75000"/>
                    <a:lumOff val="25000"/>
                  </a:schemeClr>
                </a:solidFill>
              </a:endParaRPr>
            </a:p>
          </p:txBody>
        </p:sp>
        <p:sp>
          <p:nvSpPr>
            <p:cNvPr id="48" name="TextBox 47">
              <a:extLst>
                <a:ext uri="{FF2B5EF4-FFF2-40B4-BE49-F238E27FC236}">
                  <a16:creationId xmlns:a16="http://schemas.microsoft.com/office/drawing/2014/main" id="{051F55E3-906E-4F09-BA04-D48E56878999}"/>
                </a:ext>
              </a:extLst>
            </p:cNvPr>
            <p:cNvSpPr txBox="1"/>
            <p:nvPr/>
          </p:nvSpPr>
          <p:spPr>
            <a:xfrm>
              <a:off x="1465200" y="2880000"/>
              <a:ext cx="16030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1.0</a:t>
              </a:r>
              <a:endParaRPr lang="en-CH" sz="900" dirty="0">
                <a:solidFill>
                  <a:schemeClr val="tx1">
                    <a:lumMod val="75000"/>
                    <a:lumOff val="25000"/>
                  </a:schemeClr>
                </a:solidFill>
              </a:endParaRPr>
            </a:p>
          </p:txBody>
        </p:sp>
        <p:sp>
          <p:nvSpPr>
            <p:cNvPr id="49" name="TextBox 48">
              <a:extLst>
                <a:ext uri="{FF2B5EF4-FFF2-40B4-BE49-F238E27FC236}">
                  <a16:creationId xmlns:a16="http://schemas.microsoft.com/office/drawing/2014/main" id="{9DB1C38C-2131-48D3-8FDD-E7EB6D8020FC}"/>
                </a:ext>
              </a:extLst>
            </p:cNvPr>
            <p:cNvSpPr txBox="1"/>
            <p:nvPr/>
          </p:nvSpPr>
          <p:spPr>
            <a:xfrm>
              <a:off x="1465200" y="3132000"/>
              <a:ext cx="16030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0.8</a:t>
              </a:r>
              <a:endParaRPr lang="en-CH" sz="900" dirty="0">
                <a:solidFill>
                  <a:schemeClr val="tx1">
                    <a:lumMod val="75000"/>
                    <a:lumOff val="25000"/>
                  </a:schemeClr>
                </a:solidFill>
              </a:endParaRPr>
            </a:p>
          </p:txBody>
        </p:sp>
        <p:sp>
          <p:nvSpPr>
            <p:cNvPr id="50" name="TextBox 49">
              <a:extLst>
                <a:ext uri="{FF2B5EF4-FFF2-40B4-BE49-F238E27FC236}">
                  <a16:creationId xmlns:a16="http://schemas.microsoft.com/office/drawing/2014/main" id="{000FAA74-BE8D-4377-88BE-53C1728ACCB3}"/>
                </a:ext>
              </a:extLst>
            </p:cNvPr>
            <p:cNvSpPr txBox="1"/>
            <p:nvPr/>
          </p:nvSpPr>
          <p:spPr>
            <a:xfrm>
              <a:off x="1465200" y="3384000"/>
              <a:ext cx="16030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0.6</a:t>
              </a:r>
              <a:endParaRPr lang="en-CH" sz="900" dirty="0">
                <a:solidFill>
                  <a:schemeClr val="tx1">
                    <a:lumMod val="75000"/>
                    <a:lumOff val="25000"/>
                  </a:schemeClr>
                </a:solidFill>
              </a:endParaRPr>
            </a:p>
          </p:txBody>
        </p:sp>
        <p:sp>
          <p:nvSpPr>
            <p:cNvPr id="51" name="TextBox 50">
              <a:extLst>
                <a:ext uri="{FF2B5EF4-FFF2-40B4-BE49-F238E27FC236}">
                  <a16:creationId xmlns:a16="http://schemas.microsoft.com/office/drawing/2014/main" id="{B62F3512-DD66-4C6E-A61D-FDAD0A8A9950}"/>
                </a:ext>
              </a:extLst>
            </p:cNvPr>
            <p:cNvSpPr txBox="1"/>
            <p:nvPr/>
          </p:nvSpPr>
          <p:spPr>
            <a:xfrm>
              <a:off x="1465200" y="3636000"/>
              <a:ext cx="16030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0.4</a:t>
              </a:r>
              <a:endParaRPr lang="en-CH" sz="900" dirty="0">
                <a:solidFill>
                  <a:schemeClr val="tx1">
                    <a:lumMod val="75000"/>
                    <a:lumOff val="25000"/>
                  </a:schemeClr>
                </a:solidFill>
              </a:endParaRPr>
            </a:p>
          </p:txBody>
        </p:sp>
        <p:sp>
          <p:nvSpPr>
            <p:cNvPr id="52" name="TextBox 51">
              <a:extLst>
                <a:ext uri="{FF2B5EF4-FFF2-40B4-BE49-F238E27FC236}">
                  <a16:creationId xmlns:a16="http://schemas.microsoft.com/office/drawing/2014/main" id="{930F338A-6B5B-40E4-BD70-FEBBA8763322}"/>
                </a:ext>
              </a:extLst>
            </p:cNvPr>
            <p:cNvSpPr txBox="1"/>
            <p:nvPr/>
          </p:nvSpPr>
          <p:spPr>
            <a:xfrm>
              <a:off x="1465200" y="3888000"/>
              <a:ext cx="16030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0.2</a:t>
              </a:r>
              <a:endParaRPr lang="en-CH" sz="900" dirty="0">
                <a:solidFill>
                  <a:schemeClr val="tx1">
                    <a:lumMod val="75000"/>
                    <a:lumOff val="25000"/>
                  </a:schemeClr>
                </a:solidFill>
              </a:endParaRPr>
            </a:p>
          </p:txBody>
        </p:sp>
        <p:sp>
          <p:nvSpPr>
            <p:cNvPr id="53" name="TextBox 52">
              <a:extLst>
                <a:ext uri="{FF2B5EF4-FFF2-40B4-BE49-F238E27FC236}">
                  <a16:creationId xmlns:a16="http://schemas.microsoft.com/office/drawing/2014/main" id="{DD75F47D-C990-40EB-BCFB-6D6BA27E71BB}"/>
                </a:ext>
              </a:extLst>
            </p:cNvPr>
            <p:cNvSpPr txBox="1"/>
            <p:nvPr/>
          </p:nvSpPr>
          <p:spPr>
            <a:xfrm>
              <a:off x="1561380" y="4140000"/>
              <a:ext cx="6412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0</a:t>
              </a:r>
              <a:endParaRPr lang="en-CH" sz="900" dirty="0">
                <a:solidFill>
                  <a:schemeClr val="tx1">
                    <a:lumMod val="75000"/>
                    <a:lumOff val="25000"/>
                  </a:schemeClr>
                </a:solidFill>
              </a:endParaRPr>
            </a:p>
          </p:txBody>
        </p:sp>
        <p:sp>
          <p:nvSpPr>
            <p:cNvPr id="54" name="object 54">
              <a:extLst>
                <a:ext uri="{FF2B5EF4-FFF2-40B4-BE49-F238E27FC236}">
                  <a16:creationId xmlns:a16="http://schemas.microsoft.com/office/drawing/2014/main" id="{ED19D2BC-1C78-4D45-82F6-9B1A148D0954}"/>
                </a:ext>
              </a:extLst>
            </p:cNvPr>
            <p:cNvSpPr txBox="1"/>
            <p:nvPr/>
          </p:nvSpPr>
          <p:spPr>
            <a:xfrm>
              <a:off x="1643443" y="4258800"/>
              <a:ext cx="251351" cy="150682"/>
            </a:xfrm>
            <a:prstGeom prst="rect">
              <a:avLst/>
            </a:prstGeom>
          </p:spPr>
          <p:txBody>
            <a:bodyPr vert="horz" wrap="none" lIns="0" tIns="12065" rIns="0" bIns="0" rtlCol="0">
              <a:spAutoFit/>
            </a:bodyPr>
            <a:lstStyle/>
            <a:p>
              <a:pPr marL="12700" algn="ctr" fontAlgn="auto">
                <a:spcBef>
                  <a:spcPts val="95"/>
                </a:spcBef>
                <a:spcAft>
                  <a:spcPts val="0"/>
                </a:spcAft>
              </a:pPr>
              <a:r>
                <a:rPr lang="en-GB" sz="900" spc="-35" dirty="0">
                  <a:solidFill>
                    <a:schemeClr val="tx1">
                      <a:lumMod val="75000"/>
                      <a:lumOff val="25000"/>
                    </a:schemeClr>
                  </a:solidFill>
                  <a:latin typeface="Arial"/>
                  <a:ea typeface="+mn-ea"/>
                  <a:cs typeface="Arial"/>
                </a:rPr>
                <a:t>1985</a:t>
              </a:r>
              <a:endParaRPr sz="900" dirty="0">
                <a:solidFill>
                  <a:schemeClr val="tx1">
                    <a:lumMod val="75000"/>
                    <a:lumOff val="25000"/>
                  </a:schemeClr>
                </a:solidFill>
                <a:latin typeface="Arial"/>
                <a:ea typeface="+mn-ea"/>
                <a:cs typeface="Arial"/>
              </a:endParaRPr>
            </a:p>
          </p:txBody>
        </p:sp>
        <p:sp>
          <p:nvSpPr>
            <p:cNvPr id="55" name="object 54">
              <a:extLst>
                <a:ext uri="{FF2B5EF4-FFF2-40B4-BE49-F238E27FC236}">
                  <a16:creationId xmlns:a16="http://schemas.microsoft.com/office/drawing/2014/main" id="{D3F74F4A-DE7D-41BF-A6B5-D4DEA798945D}"/>
                </a:ext>
              </a:extLst>
            </p:cNvPr>
            <p:cNvSpPr txBox="1"/>
            <p:nvPr/>
          </p:nvSpPr>
          <p:spPr>
            <a:xfrm>
              <a:off x="2165119" y="4258800"/>
              <a:ext cx="251351" cy="150682"/>
            </a:xfrm>
            <a:prstGeom prst="rect">
              <a:avLst/>
            </a:prstGeom>
          </p:spPr>
          <p:txBody>
            <a:bodyPr vert="horz" wrap="none" lIns="0" tIns="12065" rIns="0" bIns="0" rtlCol="0">
              <a:spAutoFit/>
            </a:bodyPr>
            <a:lstStyle/>
            <a:p>
              <a:pPr marL="12700" algn="ctr" fontAlgn="auto">
                <a:spcBef>
                  <a:spcPts val="95"/>
                </a:spcBef>
                <a:spcAft>
                  <a:spcPts val="0"/>
                </a:spcAft>
              </a:pPr>
              <a:r>
                <a:rPr lang="en-GB" sz="900" spc="-35" dirty="0">
                  <a:solidFill>
                    <a:schemeClr val="tx1">
                      <a:lumMod val="75000"/>
                      <a:lumOff val="25000"/>
                    </a:schemeClr>
                  </a:solidFill>
                  <a:latin typeface="Arial"/>
                  <a:ea typeface="+mn-ea"/>
                  <a:cs typeface="Arial"/>
                </a:rPr>
                <a:t>1990</a:t>
              </a:r>
              <a:endParaRPr sz="900" dirty="0">
                <a:solidFill>
                  <a:schemeClr val="tx1">
                    <a:lumMod val="75000"/>
                    <a:lumOff val="25000"/>
                  </a:schemeClr>
                </a:solidFill>
                <a:latin typeface="Arial"/>
                <a:ea typeface="+mn-ea"/>
                <a:cs typeface="Arial"/>
              </a:endParaRPr>
            </a:p>
          </p:txBody>
        </p:sp>
        <p:sp>
          <p:nvSpPr>
            <p:cNvPr id="56" name="object 54">
              <a:extLst>
                <a:ext uri="{FF2B5EF4-FFF2-40B4-BE49-F238E27FC236}">
                  <a16:creationId xmlns:a16="http://schemas.microsoft.com/office/drawing/2014/main" id="{EDF5A273-C23B-4D6C-88F9-1DE1A61B3CBF}"/>
                </a:ext>
              </a:extLst>
            </p:cNvPr>
            <p:cNvSpPr txBox="1"/>
            <p:nvPr/>
          </p:nvSpPr>
          <p:spPr>
            <a:xfrm>
              <a:off x="2679919" y="4258800"/>
              <a:ext cx="251351" cy="150682"/>
            </a:xfrm>
            <a:prstGeom prst="rect">
              <a:avLst/>
            </a:prstGeom>
          </p:spPr>
          <p:txBody>
            <a:bodyPr vert="horz" wrap="none" lIns="0" tIns="12065" rIns="0" bIns="0" rtlCol="0">
              <a:spAutoFit/>
            </a:bodyPr>
            <a:lstStyle/>
            <a:p>
              <a:pPr marL="12700" algn="ctr" fontAlgn="auto">
                <a:spcBef>
                  <a:spcPts val="95"/>
                </a:spcBef>
                <a:spcAft>
                  <a:spcPts val="0"/>
                </a:spcAft>
              </a:pPr>
              <a:r>
                <a:rPr lang="en-GB" sz="900" spc="-35" dirty="0">
                  <a:solidFill>
                    <a:schemeClr val="tx1">
                      <a:lumMod val="75000"/>
                      <a:lumOff val="25000"/>
                    </a:schemeClr>
                  </a:solidFill>
                  <a:latin typeface="Arial"/>
                  <a:ea typeface="+mn-ea"/>
                  <a:cs typeface="Arial"/>
                </a:rPr>
                <a:t>1995</a:t>
              </a:r>
              <a:endParaRPr sz="900" dirty="0">
                <a:solidFill>
                  <a:schemeClr val="tx1">
                    <a:lumMod val="75000"/>
                    <a:lumOff val="25000"/>
                  </a:schemeClr>
                </a:solidFill>
                <a:latin typeface="Arial"/>
                <a:ea typeface="+mn-ea"/>
                <a:cs typeface="Arial"/>
              </a:endParaRPr>
            </a:p>
          </p:txBody>
        </p:sp>
        <p:sp>
          <p:nvSpPr>
            <p:cNvPr id="57" name="object 54">
              <a:extLst>
                <a:ext uri="{FF2B5EF4-FFF2-40B4-BE49-F238E27FC236}">
                  <a16:creationId xmlns:a16="http://schemas.microsoft.com/office/drawing/2014/main" id="{6639E0AF-CCCA-4FF6-949C-0513A7FF76ED}"/>
                </a:ext>
              </a:extLst>
            </p:cNvPr>
            <p:cNvSpPr txBox="1"/>
            <p:nvPr/>
          </p:nvSpPr>
          <p:spPr>
            <a:xfrm>
              <a:off x="3198319" y="4258800"/>
              <a:ext cx="251351" cy="150682"/>
            </a:xfrm>
            <a:prstGeom prst="rect">
              <a:avLst/>
            </a:prstGeom>
          </p:spPr>
          <p:txBody>
            <a:bodyPr vert="horz" wrap="none" lIns="0" tIns="12065" rIns="0" bIns="0" rtlCol="0">
              <a:spAutoFit/>
            </a:bodyPr>
            <a:lstStyle/>
            <a:p>
              <a:pPr marL="12700" algn="ctr" fontAlgn="auto">
                <a:spcBef>
                  <a:spcPts val="95"/>
                </a:spcBef>
                <a:spcAft>
                  <a:spcPts val="0"/>
                </a:spcAft>
              </a:pPr>
              <a:r>
                <a:rPr lang="en-GB" sz="900" spc="-35" dirty="0">
                  <a:solidFill>
                    <a:schemeClr val="tx1">
                      <a:lumMod val="75000"/>
                      <a:lumOff val="25000"/>
                    </a:schemeClr>
                  </a:solidFill>
                  <a:latin typeface="Arial"/>
                  <a:ea typeface="+mn-ea"/>
                  <a:cs typeface="Arial"/>
                </a:rPr>
                <a:t>2000</a:t>
              </a:r>
              <a:endParaRPr sz="900" dirty="0">
                <a:solidFill>
                  <a:schemeClr val="tx1">
                    <a:lumMod val="75000"/>
                    <a:lumOff val="25000"/>
                  </a:schemeClr>
                </a:solidFill>
                <a:latin typeface="Arial"/>
                <a:ea typeface="+mn-ea"/>
                <a:cs typeface="Arial"/>
              </a:endParaRPr>
            </a:p>
          </p:txBody>
        </p:sp>
        <p:sp>
          <p:nvSpPr>
            <p:cNvPr id="58" name="object 54">
              <a:extLst>
                <a:ext uri="{FF2B5EF4-FFF2-40B4-BE49-F238E27FC236}">
                  <a16:creationId xmlns:a16="http://schemas.microsoft.com/office/drawing/2014/main" id="{3B1287F8-3958-457D-A362-977FB1A30353}"/>
                </a:ext>
              </a:extLst>
            </p:cNvPr>
            <p:cNvSpPr txBox="1"/>
            <p:nvPr/>
          </p:nvSpPr>
          <p:spPr>
            <a:xfrm>
              <a:off x="3713119" y="4258800"/>
              <a:ext cx="251351" cy="150682"/>
            </a:xfrm>
            <a:prstGeom prst="rect">
              <a:avLst/>
            </a:prstGeom>
          </p:spPr>
          <p:txBody>
            <a:bodyPr vert="horz" wrap="none" lIns="0" tIns="12065" rIns="0" bIns="0" rtlCol="0">
              <a:spAutoFit/>
            </a:bodyPr>
            <a:lstStyle/>
            <a:p>
              <a:pPr marL="12700" algn="ctr" fontAlgn="auto">
                <a:spcBef>
                  <a:spcPts val="95"/>
                </a:spcBef>
                <a:spcAft>
                  <a:spcPts val="0"/>
                </a:spcAft>
              </a:pPr>
              <a:r>
                <a:rPr lang="en-GB" sz="900" spc="-35" dirty="0">
                  <a:solidFill>
                    <a:schemeClr val="tx1">
                      <a:lumMod val="75000"/>
                      <a:lumOff val="25000"/>
                    </a:schemeClr>
                  </a:solidFill>
                  <a:latin typeface="Arial"/>
                  <a:ea typeface="+mn-ea"/>
                  <a:cs typeface="Arial"/>
                </a:rPr>
                <a:t>2005</a:t>
              </a:r>
              <a:endParaRPr sz="900" dirty="0">
                <a:solidFill>
                  <a:schemeClr val="tx1">
                    <a:lumMod val="75000"/>
                    <a:lumOff val="25000"/>
                  </a:schemeClr>
                </a:solidFill>
                <a:latin typeface="Arial"/>
                <a:ea typeface="+mn-ea"/>
                <a:cs typeface="Arial"/>
              </a:endParaRPr>
            </a:p>
          </p:txBody>
        </p:sp>
        <p:sp>
          <p:nvSpPr>
            <p:cNvPr id="59" name="object 54">
              <a:extLst>
                <a:ext uri="{FF2B5EF4-FFF2-40B4-BE49-F238E27FC236}">
                  <a16:creationId xmlns:a16="http://schemas.microsoft.com/office/drawing/2014/main" id="{F62AB0E7-DA29-428D-AF73-2BB783BD0346}"/>
                </a:ext>
              </a:extLst>
            </p:cNvPr>
            <p:cNvSpPr txBox="1"/>
            <p:nvPr/>
          </p:nvSpPr>
          <p:spPr>
            <a:xfrm>
              <a:off x="4232122" y="4258800"/>
              <a:ext cx="251351" cy="150682"/>
            </a:xfrm>
            <a:prstGeom prst="rect">
              <a:avLst/>
            </a:prstGeom>
          </p:spPr>
          <p:txBody>
            <a:bodyPr vert="horz" wrap="none" lIns="0" tIns="12065" rIns="0" bIns="0" rtlCol="0">
              <a:spAutoFit/>
            </a:bodyPr>
            <a:lstStyle/>
            <a:p>
              <a:pPr marL="12700" algn="ctr" fontAlgn="auto">
                <a:spcBef>
                  <a:spcPts val="95"/>
                </a:spcBef>
                <a:spcAft>
                  <a:spcPts val="0"/>
                </a:spcAft>
              </a:pPr>
              <a:r>
                <a:rPr lang="en-GB" sz="900" spc="-35" dirty="0">
                  <a:solidFill>
                    <a:schemeClr val="tx1">
                      <a:lumMod val="75000"/>
                      <a:lumOff val="25000"/>
                    </a:schemeClr>
                  </a:solidFill>
                  <a:latin typeface="Arial"/>
                  <a:ea typeface="+mn-ea"/>
                  <a:cs typeface="Arial"/>
                </a:rPr>
                <a:t>2010</a:t>
              </a:r>
              <a:endParaRPr sz="900" dirty="0">
                <a:solidFill>
                  <a:schemeClr val="tx1">
                    <a:lumMod val="75000"/>
                    <a:lumOff val="25000"/>
                  </a:schemeClr>
                </a:solidFill>
                <a:latin typeface="Arial"/>
                <a:ea typeface="+mn-ea"/>
                <a:cs typeface="Arial"/>
              </a:endParaRPr>
            </a:p>
          </p:txBody>
        </p:sp>
        <p:sp>
          <p:nvSpPr>
            <p:cNvPr id="60" name="object 54">
              <a:extLst>
                <a:ext uri="{FF2B5EF4-FFF2-40B4-BE49-F238E27FC236}">
                  <a16:creationId xmlns:a16="http://schemas.microsoft.com/office/drawing/2014/main" id="{E600A45D-287D-41D5-8151-F790D3FC3898}"/>
                </a:ext>
              </a:extLst>
            </p:cNvPr>
            <p:cNvSpPr txBox="1"/>
            <p:nvPr/>
          </p:nvSpPr>
          <p:spPr>
            <a:xfrm>
              <a:off x="5775826" y="4258800"/>
              <a:ext cx="251351" cy="150682"/>
            </a:xfrm>
            <a:prstGeom prst="rect">
              <a:avLst/>
            </a:prstGeom>
          </p:spPr>
          <p:txBody>
            <a:bodyPr vert="horz" wrap="none" lIns="0" tIns="12065" rIns="0" bIns="0" rtlCol="0">
              <a:spAutoFit/>
            </a:bodyPr>
            <a:lstStyle/>
            <a:p>
              <a:pPr marL="12700" algn="ctr" fontAlgn="auto">
                <a:spcBef>
                  <a:spcPts val="95"/>
                </a:spcBef>
                <a:spcAft>
                  <a:spcPts val="0"/>
                </a:spcAft>
              </a:pPr>
              <a:r>
                <a:rPr lang="en-GB" sz="900" spc="-35" dirty="0">
                  <a:solidFill>
                    <a:schemeClr val="tx1">
                      <a:lumMod val="75000"/>
                      <a:lumOff val="25000"/>
                    </a:schemeClr>
                  </a:solidFill>
                  <a:latin typeface="Arial"/>
                  <a:ea typeface="+mn-ea"/>
                  <a:cs typeface="Arial"/>
                </a:rPr>
                <a:t>2025</a:t>
              </a:r>
              <a:endParaRPr sz="900" dirty="0">
                <a:solidFill>
                  <a:schemeClr val="tx1">
                    <a:lumMod val="75000"/>
                    <a:lumOff val="25000"/>
                  </a:schemeClr>
                </a:solidFill>
                <a:latin typeface="Arial"/>
                <a:ea typeface="+mn-ea"/>
                <a:cs typeface="Arial"/>
              </a:endParaRPr>
            </a:p>
          </p:txBody>
        </p:sp>
        <p:sp>
          <p:nvSpPr>
            <p:cNvPr id="61" name="object 54">
              <a:extLst>
                <a:ext uri="{FF2B5EF4-FFF2-40B4-BE49-F238E27FC236}">
                  <a16:creationId xmlns:a16="http://schemas.microsoft.com/office/drawing/2014/main" id="{3648CD24-BE93-4615-B853-5B8622242EFB}"/>
                </a:ext>
              </a:extLst>
            </p:cNvPr>
            <p:cNvSpPr txBox="1"/>
            <p:nvPr/>
          </p:nvSpPr>
          <p:spPr>
            <a:xfrm>
              <a:off x="4742719" y="4258800"/>
              <a:ext cx="251351" cy="150682"/>
            </a:xfrm>
            <a:prstGeom prst="rect">
              <a:avLst/>
            </a:prstGeom>
          </p:spPr>
          <p:txBody>
            <a:bodyPr vert="horz" wrap="none" lIns="0" tIns="12065" rIns="0" bIns="0" rtlCol="0">
              <a:spAutoFit/>
            </a:bodyPr>
            <a:lstStyle/>
            <a:p>
              <a:pPr marL="12700" algn="ctr" fontAlgn="auto">
                <a:spcBef>
                  <a:spcPts val="95"/>
                </a:spcBef>
                <a:spcAft>
                  <a:spcPts val="0"/>
                </a:spcAft>
              </a:pPr>
              <a:r>
                <a:rPr lang="en-GB" sz="900" spc="-35" dirty="0">
                  <a:solidFill>
                    <a:schemeClr val="tx1">
                      <a:lumMod val="75000"/>
                      <a:lumOff val="25000"/>
                    </a:schemeClr>
                  </a:solidFill>
                  <a:latin typeface="Arial"/>
                  <a:ea typeface="+mn-ea"/>
                  <a:cs typeface="Arial"/>
                </a:rPr>
                <a:t>2015</a:t>
              </a:r>
              <a:endParaRPr sz="900" dirty="0">
                <a:solidFill>
                  <a:schemeClr val="tx1">
                    <a:lumMod val="75000"/>
                    <a:lumOff val="25000"/>
                  </a:schemeClr>
                </a:solidFill>
                <a:latin typeface="Arial"/>
                <a:ea typeface="+mn-ea"/>
                <a:cs typeface="Arial"/>
              </a:endParaRPr>
            </a:p>
          </p:txBody>
        </p:sp>
        <p:sp>
          <p:nvSpPr>
            <p:cNvPr id="62" name="object 54">
              <a:extLst>
                <a:ext uri="{FF2B5EF4-FFF2-40B4-BE49-F238E27FC236}">
                  <a16:creationId xmlns:a16="http://schemas.microsoft.com/office/drawing/2014/main" id="{C38E20BB-0010-45BF-9282-BAEB39FCF700}"/>
                </a:ext>
              </a:extLst>
            </p:cNvPr>
            <p:cNvSpPr txBox="1"/>
            <p:nvPr/>
          </p:nvSpPr>
          <p:spPr>
            <a:xfrm>
              <a:off x="5261027" y="4258800"/>
              <a:ext cx="251351" cy="150682"/>
            </a:xfrm>
            <a:prstGeom prst="rect">
              <a:avLst/>
            </a:prstGeom>
          </p:spPr>
          <p:txBody>
            <a:bodyPr vert="horz" wrap="none" lIns="0" tIns="12065" rIns="0" bIns="0" rtlCol="0">
              <a:spAutoFit/>
            </a:bodyPr>
            <a:lstStyle/>
            <a:p>
              <a:pPr marL="12700" algn="ctr" fontAlgn="auto">
                <a:spcBef>
                  <a:spcPts val="95"/>
                </a:spcBef>
                <a:spcAft>
                  <a:spcPts val="0"/>
                </a:spcAft>
              </a:pPr>
              <a:r>
                <a:rPr lang="en-GB" sz="900" spc="-35" dirty="0">
                  <a:solidFill>
                    <a:schemeClr val="tx1">
                      <a:lumMod val="75000"/>
                      <a:lumOff val="25000"/>
                    </a:schemeClr>
                  </a:solidFill>
                  <a:latin typeface="Arial"/>
                  <a:ea typeface="+mn-ea"/>
                  <a:cs typeface="Arial"/>
                </a:rPr>
                <a:t>2020</a:t>
              </a:r>
              <a:endParaRPr sz="900" dirty="0">
                <a:solidFill>
                  <a:schemeClr val="tx1">
                    <a:lumMod val="75000"/>
                    <a:lumOff val="25000"/>
                  </a:schemeClr>
                </a:solidFill>
                <a:latin typeface="Arial"/>
                <a:ea typeface="+mn-ea"/>
                <a:cs typeface="Arial"/>
              </a:endParaRPr>
            </a:p>
          </p:txBody>
        </p:sp>
        <p:sp>
          <p:nvSpPr>
            <p:cNvPr id="63" name="object 54">
              <a:extLst>
                <a:ext uri="{FF2B5EF4-FFF2-40B4-BE49-F238E27FC236}">
                  <a16:creationId xmlns:a16="http://schemas.microsoft.com/office/drawing/2014/main" id="{BDCB51C0-5504-43CA-8EF8-BCE2A93A4AEE}"/>
                </a:ext>
              </a:extLst>
            </p:cNvPr>
            <p:cNvSpPr txBox="1"/>
            <p:nvPr/>
          </p:nvSpPr>
          <p:spPr>
            <a:xfrm>
              <a:off x="6294319" y="4258800"/>
              <a:ext cx="251351" cy="150682"/>
            </a:xfrm>
            <a:prstGeom prst="rect">
              <a:avLst/>
            </a:prstGeom>
          </p:spPr>
          <p:txBody>
            <a:bodyPr vert="horz" wrap="none" lIns="0" tIns="12065" rIns="0" bIns="0" rtlCol="0">
              <a:spAutoFit/>
            </a:bodyPr>
            <a:lstStyle/>
            <a:p>
              <a:pPr marL="12700" algn="ctr" fontAlgn="auto">
                <a:spcBef>
                  <a:spcPts val="95"/>
                </a:spcBef>
                <a:spcAft>
                  <a:spcPts val="0"/>
                </a:spcAft>
              </a:pPr>
              <a:r>
                <a:rPr lang="en-GB" sz="900" spc="-35" dirty="0">
                  <a:solidFill>
                    <a:schemeClr val="tx1">
                      <a:lumMod val="75000"/>
                      <a:lumOff val="25000"/>
                    </a:schemeClr>
                  </a:solidFill>
                  <a:latin typeface="Arial"/>
                  <a:ea typeface="+mn-ea"/>
                  <a:cs typeface="Arial"/>
                </a:rPr>
                <a:t>2030</a:t>
              </a:r>
              <a:endParaRPr sz="900" dirty="0">
                <a:solidFill>
                  <a:schemeClr val="tx1">
                    <a:lumMod val="75000"/>
                    <a:lumOff val="25000"/>
                  </a:schemeClr>
                </a:solidFill>
                <a:latin typeface="Arial"/>
                <a:ea typeface="+mn-ea"/>
                <a:cs typeface="Arial"/>
              </a:endParaRPr>
            </a:p>
          </p:txBody>
        </p:sp>
        <p:sp>
          <p:nvSpPr>
            <p:cNvPr id="64" name="object 54">
              <a:extLst>
                <a:ext uri="{FF2B5EF4-FFF2-40B4-BE49-F238E27FC236}">
                  <a16:creationId xmlns:a16="http://schemas.microsoft.com/office/drawing/2014/main" id="{99E36805-6A04-43B7-872E-C0F7627C1D7C}"/>
                </a:ext>
              </a:extLst>
            </p:cNvPr>
            <p:cNvSpPr txBox="1"/>
            <p:nvPr/>
          </p:nvSpPr>
          <p:spPr>
            <a:xfrm>
              <a:off x="7327519" y="4258800"/>
              <a:ext cx="251992" cy="150682"/>
            </a:xfrm>
            <a:prstGeom prst="rect">
              <a:avLst/>
            </a:prstGeom>
          </p:spPr>
          <p:txBody>
            <a:bodyPr vert="horz" wrap="none" lIns="0" tIns="12065" rIns="0" bIns="0" rtlCol="0">
              <a:spAutoFit/>
            </a:bodyPr>
            <a:lstStyle/>
            <a:p>
              <a:pPr marL="12700" algn="ctr" fontAlgn="auto">
                <a:spcBef>
                  <a:spcPts val="95"/>
                </a:spcBef>
                <a:spcAft>
                  <a:spcPts val="0"/>
                </a:spcAft>
              </a:pPr>
              <a:r>
                <a:rPr sz="900" spc="-35" dirty="0">
                  <a:solidFill>
                    <a:schemeClr val="tx1">
                      <a:lumMod val="75000"/>
                      <a:lumOff val="25000"/>
                    </a:schemeClr>
                  </a:solidFill>
                  <a:latin typeface="Arial"/>
                  <a:ea typeface="+mn-ea"/>
                  <a:cs typeface="Arial"/>
                </a:rPr>
                <a:t>2</a:t>
              </a:r>
              <a:r>
                <a:rPr sz="900" spc="-30" dirty="0">
                  <a:solidFill>
                    <a:schemeClr val="tx1">
                      <a:lumMod val="75000"/>
                      <a:lumOff val="25000"/>
                    </a:schemeClr>
                  </a:solidFill>
                  <a:latin typeface="Arial"/>
                  <a:ea typeface="+mn-ea"/>
                  <a:cs typeface="Arial"/>
                </a:rPr>
                <a:t>0</a:t>
              </a:r>
              <a:r>
                <a:rPr lang="en-GB" sz="900" spc="-35" dirty="0">
                  <a:solidFill>
                    <a:schemeClr val="tx1">
                      <a:lumMod val="75000"/>
                      <a:lumOff val="25000"/>
                    </a:schemeClr>
                  </a:solidFill>
                  <a:latin typeface="Arial"/>
                  <a:ea typeface="+mn-ea"/>
                  <a:cs typeface="Arial"/>
                </a:rPr>
                <a:t>40</a:t>
              </a:r>
              <a:endParaRPr sz="900" dirty="0">
                <a:solidFill>
                  <a:schemeClr val="tx1">
                    <a:lumMod val="75000"/>
                    <a:lumOff val="25000"/>
                  </a:schemeClr>
                </a:solidFill>
                <a:latin typeface="Arial"/>
                <a:ea typeface="+mn-ea"/>
                <a:cs typeface="Arial"/>
              </a:endParaRPr>
            </a:p>
          </p:txBody>
        </p:sp>
        <p:sp>
          <p:nvSpPr>
            <p:cNvPr id="65" name="TextBox 64">
              <a:extLst>
                <a:ext uri="{FF2B5EF4-FFF2-40B4-BE49-F238E27FC236}">
                  <a16:creationId xmlns:a16="http://schemas.microsoft.com/office/drawing/2014/main" id="{DF9325C0-224F-4A7B-8AB0-E95EF6A69760}"/>
                </a:ext>
              </a:extLst>
            </p:cNvPr>
            <p:cNvSpPr txBox="1"/>
            <p:nvPr/>
          </p:nvSpPr>
          <p:spPr>
            <a:xfrm>
              <a:off x="1466580" y="1620000"/>
              <a:ext cx="160300" cy="138499"/>
            </a:xfrm>
            <a:prstGeom prst="rect">
              <a:avLst/>
            </a:prstGeom>
            <a:noFill/>
          </p:spPr>
          <p:txBody>
            <a:bodyPr vert="horz" wrap="none" lIns="0" tIns="0" rIns="0" bIns="0" rtlCol="0">
              <a:spAutoFit/>
            </a:bodyPr>
            <a:lstStyle/>
            <a:p>
              <a:pPr algn="r"/>
              <a:r>
                <a:rPr lang="en-GB" sz="900" dirty="0">
                  <a:solidFill>
                    <a:schemeClr val="tx1">
                      <a:lumMod val="75000"/>
                      <a:lumOff val="25000"/>
                    </a:schemeClr>
                  </a:solidFill>
                </a:rPr>
                <a:t>2.0</a:t>
              </a:r>
              <a:endParaRPr lang="en-CH" sz="900" dirty="0">
                <a:solidFill>
                  <a:schemeClr val="tx1">
                    <a:lumMod val="75000"/>
                    <a:lumOff val="25000"/>
                  </a:schemeClr>
                </a:solidFill>
              </a:endParaRPr>
            </a:p>
          </p:txBody>
        </p:sp>
        <p:sp>
          <p:nvSpPr>
            <p:cNvPr id="74" name="object 54">
              <a:extLst>
                <a:ext uri="{FF2B5EF4-FFF2-40B4-BE49-F238E27FC236}">
                  <a16:creationId xmlns:a16="http://schemas.microsoft.com/office/drawing/2014/main" id="{B4CE5ECE-1905-4C38-BCF5-E4999A016B4C}"/>
                </a:ext>
              </a:extLst>
            </p:cNvPr>
            <p:cNvSpPr txBox="1"/>
            <p:nvPr/>
          </p:nvSpPr>
          <p:spPr>
            <a:xfrm>
              <a:off x="6809119" y="4258800"/>
              <a:ext cx="251351" cy="150682"/>
            </a:xfrm>
            <a:prstGeom prst="rect">
              <a:avLst/>
            </a:prstGeom>
          </p:spPr>
          <p:txBody>
            <a:bodyPr vert="horz" wrap="none" lIns="0" tIns="12065" rIns="0" bIns="0" rtlCol="0">
              <a:spAutoFit/>
            </a:bodyPr>
            <a:lstStyle/>
            <a:p>
              <a:pPr marL="12700" algn="ctr" fontAlgn="auto">
                <a:spcBef>
                  <a:spcPts val="95"/>
                </a:spcBef>
                <a:spcAft>
                  <a:spcPts val="0"/>
                </a:spcAft>
              </a:pPr>
              <a:r>
                <a:rPr lang="en-GB" sz="900" spc="-35" dirty="0">
                  <a:solidFill>
                    <a:schemeClr val="tx1">
                      <a:lumMod val="75000"/>
                      <a:lumOff val="25000"/>
                    </a:schemeClr>
                  </a:solidFill>
                  <a:latin typeface="Arial"/>
                  <a:ea typeface="+mn-ea"/>
                  <a:cs typeface="Arial"/>
                </a:rPr>
                <a:t>2035</a:t>
              </a:r>
              <a:endParaRPr sz="900" dirty="0">
                <a:solidFill>
                  <a:schemeClr val="tx1">
                    <a:lumMod val="75000"/>
                    <a:lumOff val="25000"/>
                  </a:schemeClr>
                </a:solidFill>
                <a:latin typeface="Arial"/>
                <a:ea typeface="+mn-ea"/>
                <a:cs typeface="Arial"/>
              </a:endParaRPr>
            </a:p>
          </p:txBody>
        </p:sp>
        <p:sp>
          <p:nvSpPr>
            <p:cNvPr id="91" name="Rectangle 90">
              <a:extLst>
                <a:ext uri="{FF2B5EF4-FFF2-40B4-BE49-F238E27FC236}">
                  <a16:creationId xmlns:a16="http://schemas.microsoft.com/office/drawing/2014/main" id="{3CD43C83-3A93-4008-B3DA-8A4898F801FC}"/>
                </a:ext>
              </a:extLst>
            </p:cNvPr>
            <p:cNvSpPr/>
            <p:nvPr/>
          </p:nvSpPr>
          <p:spPr>
            <a:xfrm>
              <a:off x="450000" y="2512800"/>
              <a:ext cx="796726" cy="521553"/>
            </a:xfrm>
            <a:prstGeom prst="rect">
              <a:avLst/>
            </a:prstGeom>
          </p:spPr>
          <p:txBody>
            <a:bodyPr vert="horz" wrap="square" lIns="0" tIns="0" rIns="0" bIns="0" rtlCol="0">
              <a:spAutoFit/>
            </a:bodyPr>
            <a:lstStyle/>
            <a:p>
              <a:pPr lvl="0">
                <a:lnSpc>
                  <a:spcPts val="1400"/>
                </a:lnSpc>
                <a:defRPr/>
              </a:pPr>
              <a:r>
                <a:rPr lang="en-US" altLang="ja-JP" sz="1000" dirty="0">
                  <a:solidFill>
                    <a:prstClr val="black">
                      <a:lumMod val="85000"/>
                      <a:lumOff val="15000"/>
                    </a:prstClr>
                  </a:solidFill>
                  <a:latin typeface="Arial"/>
                  <a:cs typeface="Arial"/>
                </a:rPr>
                <a:t>100</a:t>
              </a:r>
              <a:r>
                <a:rPr lang="ja-JP" altLang="en-US" sz="1000" dirty="0">
                  <a:solidFill>
                    <a:prstClr val="black">
                      <a:lumMod val="85000"/>
                      <a:lumOff val="15000"/>
                    </a:prstClr>
                  </a:solidFill>
                  <a:latin typeface="Arial"/>
                  <a:cs typeface="Arial"/>
                </a:rPr>
                <a:t>人年あたりの成人</a:t>
              </a:r>
              <a:r>
                <a:rPr lang="en-US" altLang="ja-JP" sz="1000" dirty="0">
                  <a:solidFill>
                    <a:prstClr val="black">
                      <a:lumMod val="85000"/>
                      <a:lumOff val="15000"/>
                    </a:prstClr>
                  </a:solidFill>
                  <a:latin typeface="Arial"/>
                  <a:cs typeface="Arial"/>
                </a:rPr>
                <a:t>HIV</a:t>
              </a:r>
              <a:r>
                <a:rPr lang="ja-JP" altLang="en-US" sz="1000" dirty="0">
                  <a:solidFill>
                    <a:prstClr val="black">
                      <a:lumMod val="85000"/>
                      <a:lumOff val="15000"/>
                    </a:prstClr>
                  </a:solidFill>
                  <a:latin typeface="Arial"/>
                  <a:cs typeface="Arial"/>
                </a:rPr>
                <a:t>感染率モデル</a:t>
              </a:r>
              <a:endParaRPr kumimoji="0" lang="en-CH" sz="1000" b="0" i="0" u="none" strike="noStrike" kern="1200" cap="none" spc="0" normalizeH="0" baseline="0" noProof="0" dirty="0">
                <a:ln>
                  <a:noFill/>
                </a:ln>
                <a:solidFill>
                  <a:prstClr val="black">
                    <a:lumMod val="85000"/>
                    <a:lumOff val="15000"/>
                  </a:prstClr>
                </a:solidFill>
                <a:effectLst/>
                <a:uLnTx/>
                <a:uFillTx/>
                <a:latin typeface="Arial"/>
                <a:ea typeface="ＭＳ Ｐゴシック" pitchFamily="34" charset="-128"/>
                <a:cs typeface="Arial"/>
              </a:endParaRPr>
            </a:p>
          </p:txBody>
        </p:sp>
        <p:grpSp>
          <p:nvGrpSpPr>
            <p:cNvPr id="156" name="Group 155">
              <a:extLst>
                <a:ext uri="{FF2B5EF4-FFF2-40B4-BE49-F238E27FC236}">
                  <a16:creationId xmlns:a16="http://schemas.microsoft.com/office/drawing/2014/main" id="{7005209A-C345-41C9-8C4E-90518FF5B2B1}"/>
                </a:ext>
              </a:extLst>
            </p:cNvPr>
            <p:cNvGrpSpPr/>
            <p:nvPr/>
          </p:nvGrpSpPr>
          <p:grpSpPr>
            <a:xfrm>
              <a:off x="720000" y="4744800"/>
              <a:ext cx="6778980" cy="405888"/>
              <a:chOff x="900000" y="4744800"/>
              <a:chExt cx="6778980" cy="405888"/>
            </a:xfrm>
          </p:grpSpPr>
          <p:grpSp>
            <p:nvGrpSpPr>
              <p:cNvPr id="152" name="Group 151">
                <a:extLst>
                  <a:ext uri="{FF2B5EF4-FFF2-40B4-BE49-F238E27FC236}">
                    <a16:creationId xmlns:a16="http://schemas.microsoft.com/office/drawing/2014/main" id="{E1A8F084-88D9-42A7-8398-D9A6F6D3A7AF}"/>
                  </a:ext>
                </a:extLst>
              </p:cNvPr>
              <p:cNvGrpSpPr/>
              <p:nvPr/>
            </p:nvGrpSpPr>
            <p:grpSpPr>
              <a:xfrm>
                <a:off x="900000" y="4744800"/>
                <a:ext cx="3570081" cy="153888"/>
                <a:chOff x="1255068" y="4744800"/>
                <a:chExt cx="3570081" cy="153888"/>
              </a:xfrm>
            </p:grpSpPr>
            <p:sp>
              <p:nvSpPr>
                <p:cNvPr id="138" name="TextBox 137">
                  <a:extLst>
                    <a:ext uri="{FF2B5EF4-FFF2-40B4-BE49-F238E27FC236}">
                      <a16:creationId xmlns:a16="http://schemas.microsoft.com/office/drawing/2014/main" id="{25B5476F-8C4E-4BCC-BB11-7025BB7EBB9A}"/>
                    </a:ext>
                  </a:extLst>
                </p:cNvPr>
                <p:cNvSpPr txBox="1"/>
                <p:nvPr/>
              </p:nvSpPr>
              <p:spPr>
                <a:xfrm>
                  <a:off x="1579068" y="4744800"/>
                  <a:ext cx="3246081" cy="153888"/>
                </a:xfrm>
                <a:prstGeom prst="rect">
                  <a:avLst/>
                </a:prstGeom>
                <a:noFill/>
              </p:spPr>
              <p:txBody>
                <a:bodyPr vert="horz" wrap="none" lIns="0" tIns="0" rIns="0" bIns="0" rtlCol="0">
                  <a:spAutoFit/>
                </a:bodyPr>
                <a:lstStyle/>
                <a:p>
                  <a:pPr lvl="0">
                    <a:defRPr/>
                  </a:pPr>
                  <a:r>
                    <a:rPr lang="ja-JP" altLang="en-US" sz="1000" dirty="0">
                      <a:solidFill>
                        <a:prstClr val="black"/>
                      </a:solidFill>
                    </a:rPr>
                    <a:t>抗レトロウイルス治療と</a:t>
                  </a:r>
                  <a:r>
                    <a:rPr lang="en-US" altLang="ja-JP" sz="1000" dirty="0">
                      <a:solidFill>
                        <a:prstClr val="black"/>
                      </a:solidFill>
                    </a:rPr>
                    <a:t>VMMC</a:t>
                  </a:r>
                  <a:r>
                    <a:rPr lang="ja-JP" altLang="en-US" sz="1000" dirty="0">
                      <a:solidFill>
                        <a:prstClr val="black"/>
                      </a:solidFill>
                    </a:rPr>
                    <a:t>をともに実施（シアヤの対策</a:t>
                  </a:r>
                  <a:r>
                    <a:rPr lang="en-US" altLang="ja-JP" sz="1000" dirty="0">
                      <a:solidFill>
                        <a:prstClr val="black"/>
                      </a:solidFill>
                    </a:rPr>
                    <a:t>)</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cxnSp>
              <p:nvCxnSpPr>
                <p:cNvPr id="142" name="Straight Connector 141">
                  <a:extLst>
                    <a:ext uri="{FF2B5EF4-FFF2-40B4-BE49-F238E27FC236}">
                      <a16:creationId xmlns:a16="http://schemas.microsoft.com/office/drawing/2014/main" id="{C04E35A0-9764-45CE-96B7-BDDBAA36C2AC}"/>
                    </a:ext>
                  </a:extLst>
                </p:cNvPr>
                <p:cNvCxnSpPr/>
                <p:nvPr/>
              </p:nvCxnSpPr>
              <p:spPr>
                <a:xfrm>
                  <a:off x="1255068" y="4816800"/>
                  <a:ext cx="270000" cy="0"/>
                </a:xfrm>
                <a:prstGeom prst="line">
                  <a:avLst/>
                </a:prstGeom>
                <a:ln w="31750">
                  <a:solidFill>
                    <a:srgbClr val="FFE700"/>
                  </a:solidFill>
                </a:ln>
              </p:spPr>
              <p:style>
                <a:lnRef idx="1">
                  <a:schemeClr val="accent1"/>
                </a:lnRef>
                <a:fillRef idx="0">
                  <a:schemeClr val="accent1"/>
                </a:fillRef>
                <a:effectRef idx="0">
                  <a:schemeClr val="accent1"/>
                </a:effectRef>
                <a:fontRef idx="minor">
                  <a:schemeClr val="tx1"/>
                </a:fontRef>
              </p:style>
            </p:cxnSp>
          </p:grpSp>
          <p:grpSp>
            <p:nvGrpSpPr>
              <p:cNvPr id="153" name="Group 152">
                <a:extLst>
                  <a:ext uri="{FF2B5EF4-FFF2-40B4-BE49-F238E27FC236}">
                    <a16:creationId xmlns:a16="http://schemas.microsoft.com/office/drawing/2014/main" id="{3C003847-A670-4368-9070-53D9A4D701A1}"/>
                  </a:ext>
                </a:extLst>
              </p:cNvPr>
              <p:cNvGrpSpPr/>
              <p:nvPr/>
            </p:nvGrpSpPr>
            <p:grpSpPr>
              <a:xfrm>
                <a:off x="900000" y="4996800"/>
                <a:ext cx="2633928" cy="153888"/>
                <a:chOff x="1255653" y="4996800"/>
                <a:chExt cx="2633928" cy="153888"/>
              </a:xfrm>
            </p:grpSpPr>
            <p:sp>
              <p:nvSpPr>
                <p:cNvPr id="120" name="TextBox 119">
                  <a:extLst>
                    <a:ext uri="{FF2B5EF4-FFF2-40B4-BE49-F238E27FC236}">
                      <a16:creationId xmlns:a16="http://schemas.microsoft.com/office/drawing/2014/main" id="{7C193C67-C95B-4D52-A239-D3F4A4E21EA5}"/>
                    </a:ext>
                  </a:extLst>
                </p:cNvPr>
                <p:cNvSpPr txBox="1"/>
                <p:nvPr/>
              </p:nvSpPr>
              <p:spPr>
                <a:xfrm>
                  <a:off x="1579653" y="4996800"/>
                  <a:ext cx="2309928" cy="153888"/>
                </a:xfrm>
                <a:prstGeom prst="rect">
                  <a:avLst/>
                </a:prstGeom>
                <a:noFill/>
              </p:spPr>
              <p:txBody>
                <a:bodyPr vert="horz" wrap="none" lIns="0" tIns="0" rIns="0" bIns="0" rtlCol="0">
                  <a:spAutoFit/>
                </a:bodyPr>
                <a:lstStyle/>
                <a:p>
                  <a:pPr lvl="0">
                    <a:defRPr/>
                  </a:pPr>
                  <a:r>
                    <a:rPr lang="en-US" altLang="ja-JP" sz="1000" dirty="0">
                      <a:solidFill>
                        <a:prstClr val="black"/>
                      </a:solidFill>
                    </a:rPr>
                    <a:t>VMMC</a:t>
                  </a:r>
                  <a:r>
                    <a:rPr lang="ja-JP" altLang="en-US" sz="1000" dirty="0">
                      <a:solidFill>
                        <a:prstClr val="black"/>
                      </a:solidFill>
                    </a:rPr>
                    <a:t>のみ（抗レトロウイルス治療受けず）</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cxnSp>
              <p:nvCxnSpPr>
                <p:cNvPr id="143" name="Straight Connector 142">
                  <a:extLst>
                    <a:ext uri="{FF2B5EF4-FFF2-40B4-BE49-F238E27FC236}">
                      <a16:creationId xmlns:a16="http://schemas.microsoft.com/office/drawing/2014/main" id="{D32E2C46-0CC8-4F3E-80B0-EFB0C7CF67DB}"/>
                    </a:ext>
                  </a:extLst>
                </p:cNvPr>
                <p:cNvCxnSpPr/>
                <p:nvPr/>
              </p:nvCxnSpPr>
              <p:spPr>
                <a:xfrm>
                  <a:off x="1255653" y="5067144"/>
                  <a:ext cx="270000" cy="0"/>
                </a:xfrm>
                <a:prstGeom prst="line">
                  <a:avLst/>
                </a:prstGeom>
                <a:ln w="31750">
                  <a:solidFill>
                    <a:srgbClr val="F58D00"/>
                  </a:solidFill>
                </a:ln>
              </p:spPr>
              <p:style>
                <a:lnRef idx="1">
                  <a:schemeClr val="accent1"/>
                </a:lnRef>
                <a:fillRef idx="0">
                  <a:schemeClr val="accent1"/>
                </a:fillRef>
                <a:effectRef idx="0">
                  <a:schemeClr val="accent1"/>
                </a:effectRef>
                <a:fontRef idx="minor">
                  <a:schemeClr val="tx1"/>
                </a:fontRef>
              </p:style>
            </p:cxnSp>
          </p:grpSp>
          <p:grpSp>
            <p:nvGrpSpPr>
              <p:cNvPr id="154" name="Group 153">
                <a:extLst>
                  <a:ext uri="{FF2B5EF4-FFF2-40B4-BE49-F238E27FC236}">
                    <a16:creationId xmlns:a16="http://schemas.microsoft.com/office/drawing/2014/main" id="{9FAE4BCB-4C2E-4EEB-96AE-D806BF547559}"/>
                  </a:ext>
                </a:extLst>
              </p:cNvPr>
              <p:cNvGrpSpPr/>
              <p:nvPr/>
            </p:nvGrpSpPr>
            <p:grpSpPr>
              <a:xfrm>
                <a:off x="4910400" y="4744800"/>
                <a:ext cx="2768580" cy="153888"/>
                <a:chOff x="4919868" y="4744800"/>
                <a:chExt cx="2768580" cy="153888"/>
              </a:xfrm>
            </p:grpSpPr>
            <p:sp>
              <p:nvSpPr>
                <p:cNvPr id="122" name="TextBox 121">
                  <a:extLst>
                    <a:ext uri="{FF2B5EF4-FFF2-40B4-BE49-F238E27FC236}">
                      <a16:creationId xmlns:a16="http://schemas.microsoft.com/office/drawing/2014/main" id="{F92E8CAD-3151-4045-83E2-2DA0EB972DC5}"/>
                    </a:ext>
                  </a:extLst>
                </p:cNvPr>
                <p:cNvSpPr txBox="1"/>
                <p:nvPr/>
              </p:nvSpPr>
              <p:spPr>
                <a:xfrm>
                  <a:off x="5243868" y="4744800"/>
                  <a:ext cx="2444580" cy="153888"/>
                </a:xfrm>
                <a:prstGeom prst="rect">
                  <a:avLst/>
                </a:prstGeom>
                <a:noFill/>
              </p:spPr>
              <p:txBody>
                <a:bodyPr vert="horz" wrap="none" lIns="0" tIns="0" rIns="0" bIns="0" rtlCol="0">
                  <a:spAutoFit/>
                </a:bodyPr>
                <a:lstStyle/>
                <a:p>
                  <a:pPr lvl="0">
                    <a:defRPr/>
                  </a:pPr>
                  <a:r>
                    <a:rPr lang="ja-JP" altLang="en-US" sz="1000" dirty="0">
                      <a:solidFill>
                        <a:prstClr val="black"/>
                      </a:solidFill>
                    </a:rPr>
                    <a:t>抗レトロウイルス治療のみ（</a:t>
                  </a:r>
                  <a:r>
                    <a:rPr lang="en-US" altLang="ja-JP" sz="1000" dirty="0">
                      <a:solidFill>
                        <a:prstClr val="black"/>
                      </a:solidFill>
                    </a:rPr>
                    <a:t>VMMC</a:t>
                  </a:r>
                  <a:r>
                    <a:rPr lang="ja-JP" altLang="en-US" sz="1000" dirty="0">
                      <a:solidFill>
                        <a:prstClr val="black"/>
                      </a:solidFill>
                    </a:rPr>
                    <a:t>実施せず）</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cxnSp>
              <p:nvCxnSpPr>
                <p:cNvPr id="144" name="Straight Connector 143">
                  <a:extLst>
                    <a:ext uri="{FF2B5EF4-FFF2-40B4-BE49-F238E27FC236}">
                      <a16:creationId xmlns:a16="http://schemas.microsoft.com/office/drawing/2014/main" id="{35E5D1DF-9FD7-4F32-86EF-5F64441929BA}"/>
                    </a:ext>
                  </a:extLst>
                </p:cNvPr>
                <p:cNvCxnSpPr/>
                <p:nvPr/>
              </p:nvCxnSpPr>
              <p:spPr>
                <a:xfrm>
                  <a:off x="4919868" y="4816800"/>
                  <a:ext cx="270000" cy="0"/>
                </a:xfrm>
                <a:prstGeom prst="line">
                  <a:avLst/>
                </a:prstGeom>
                <a:ln w="31750">
                  <a:solidFill>
                    <a:srgbClr val="90C220"/>
                  </a:solidFill>
                </a:ln>
              </p:spPr>
              <p:style>
                <a:lnRef idx="1">
                  <a:schemeClr val="accent1"/>
                </a:lnRef>
                <a:fillRef idx="0">
                  <a:schemeClr val="accent1"/>
                </a:fillRef>
                <a:effectRef idx="0">
                  <a:schemeClr val="accent1"/>
                </a:effectRef>
                <a:fontRef idx="minor">
                  <a:schemeClr val="tx1"/>
                </a:fontRef>
              </p:style>
            </p:cxnSp>
          </p:grpSp>
          <p:grpSp>
            <p:nvGrpSpPr>
              <p:cNvPr id="155" name="Group 154">
                <a:extLst>
                  <a:ext uri="{FF2B5EF4-FFF2-40B4-BE49-F238E27FC236}">
                    <a16:creationId xmlns:a16="http://schemas.microsoft.com/office/drawing/2014/main" id="{BF38D1EE-1432-452E-A6E7-049BABE5EC8F}"/>
                  </a:ext>
                </a:extLst>
              </p:cNvPr>
              <p:cNvGrpSpPr/>
              <p:nvPr/>
            </p:nvGrpSpPr>
            <p:grpSpPr>
              <a:xfrm>
                <a:off x="3636000" y="4996800"/>
                <a:ext cx="4007701" cy="153888"/>
                <a:chOff x="3764268" y="4996800"/>
                <a:chExt cx="4007701" cy="153888"/>
              </a:xfrm>
            </p:grpSpPr>
            <p:sp>
              <p:nvSpPr>
                <p:cNvPr id="110" name="TextBox 109">
                  <a:extLst>
                    <a:ext uri="{FF2B5EF4-FFF2-40B4-BE49-F238E27FC236}">
                      <a16:creationId xmlns:a16="http://schemas.microsoft.com/office/drawing/2014/main" id="{B7527087-C9D1-4F86-8082-0F0E968CFF60}"/>
                    </a:ext>
                  </a:extLst>
                </p:cNvPr>
                <p:cNvSpPr txBox="1"/>
                <p:nvPr/>
              </p:nvSpPr>
              <p:spPr>
                <a:xfrm>
                  <a:off x="4088268" y="4996800"/>
                  <a:ext cx="3683701" cy="153888"/>
                </a:xfrm>
                <a:prstGeom prst="rect">
                  <a:avLst/>
                </a:prstGeom>
                <a:noFill/>
              </p:spPr>
              <p:txBody>
                <a:bodyPr vert="horz" wrap="none" lIns="0" tIns="0" rIns="0" bIns="0" rtlCol="0">
                  <a:spAutoFit/>
                </a:bodyPr>
                <a:lstStyle/>
                <a:p>
                  <a:pPr lvl="0">
                    <a:defRPr/>
                  </a:pPr>
                  <a:r>
                    <a:rPr lang="ja-JP" altLang="en-US" sz="1000" dirty="0">
                      <a:solidFill>
                        <a:prstClr val="black"/>
                      </a:solidFill>
                    </a:rPr>
                    <a:t>介入なし（抗レトロウイルス治療も</a:t>
                  </a:r>
                  <a:r>
                    <a:rPr lang="en-US" altLang="ja-JP" sz="1000" dirty="0">
                      <a:solidFill>
                        <a:prstClr val="black"/>
                      </a:solidFill>
                    </a:rPr>
                    <a:t>VMMC</a:t>
                  </a:r>
                  <a:r>
                    <a:rPr lang="ja-JP" altLang="en-US" sz="1000" dirty="0">
                      <a:solidFill>
                        <a:prstClr val="black"/>
                      </a:solidFill>
                    </a:rPr>
                    <a:t>も実施しない場合のモデル）</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cxnSp>
              <p:nvCxnSpPr>
                <p:cNvPr id="145" name="Straight Connector 144">
                  <a:extLst>
                    <a:ext uri="{FF2B5EF4-FFF2-40B4-BE49-F238E27FC236}">
                      <a16:creationId xmlns:a16="http://schemas.microsoft.com/office/drawing/2014/main" id="{DF2010A7-C543-4C3D-9090-30A56B5F2EDE}"/>
                    </a:ext>
                  </a:extLst>
                </p:cNvPr>
                <p:cNvCxnSpPr/>
                <p:nvPr/>
              </p:nvCxnSpPr>
              <p:spPr>
                <a:xfrm>
                  <a:off x="3764268" y="5067144"/>
                  <a:ext cx="270000" cy="0"/>
                </a:xfrm>
                <a:prstGeom prst="line">
                  <a:avLst/>
                </a:prstGeom>
                <a:ln w="31750">
                  <a:solidFill>
                    <a:srgbClr val="009FE3"/>
                  </a:solidFill>
                </a:ln>
              </p:spPr>
              <p:style>
                <a:lnRef idx="1">
                  <a:schemeClr val="accent1"/>
                </a:lnRef>
                <a:fillRef idx="0">
                  <a:schemeClr val="accent1"/>
                </a:fillRef>
                <a:effectRef idx="0">
                  <a:schemeClr val="accent1"/>
                </a:effectRef>
                <a:fontRef idx="minor">
                  <a:schemeClr val="tx1"/>
                </a:fontRef>
              </p:style>
            </p:cxnSp>
          </p:grpSp>
        </p:grpSp>
      </p:grpSp>
    </p:spTree>
    <p:extLst>
      <p:ext uri="{BB962C8B-B14F-4D97-AF65-F5344CB8AC3E}">
        <p14:creationId xmlns:p14="http://schemas.microsoft.com/office/powerpoint/2010/main" val="1385126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4E46E26-1633-4623-83D0-3D822DFF87EC}"/>
              </a:ext>
            </a:extLst>
          </p:cNvPr>
          <p:cNvGrpSpPr/>
          <p:nvPr/>
        </p:nvGrpSpPr>
        <p:grpSpPr>
          <a:xfrm>
            <a:off x="0" y="-6824"/>
            <a:ext cx="10285200" cy="6153111"/>
            <a:chOff x="0" y="0"/>
            <a:chExt cx="10285200" cy="6153111"/>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Ins="0" rtlCol="0" anchor="ctr"/>
            <a:lstStyle/>
            <a:p>
              <a:pPr lvl="0"/>
              <a:r>
                <a:rPr lang="ja-JP" altLang="en-US" sz="2000" kern="100" dirty="0">
                  <a:solidFill>
                    <a:prstClr val="white"/>
                  </a:solidFill>
                  <a:latin typeface="Arial" panose="020B0604020202020204" pitchFamily="34" charset="0"/>
                  <a:cs typeface="Arial" panose="020B0604020202020204" pitchFamily="34" charset="0"/>
                </a:rPr>
                <a:t>自発的男性器包皮切除の総件数および年齢層別実績、</a:t>
              </a:r>
              <a:r>
                <a:rPr lang="en-US" altLang="ja-JP" sz="2000" kern="100" dirty="0" err="1">
                  <a:solidFill>
                    <a:prstClr val="white"/>
                  </a:solidFill>
                  <a:latin typeface="Arial" panose="020B0604020202020204" pitchFamily="34" charset="0"/>
                  <a:cs typeface="Arial" panose="020B0604020202020204" pitchFamily="34" charset="0"/>
                </a:rPr>
                <a:t>AIDSFree</a:t>
              </a:r>
              <a:r>
                <a:rPr lang="en-US" altLang="ja-JP" sz="2000" kern="100" dirty="0">
                  <a:solidFill>
                    <a:prstClr val="white"/>
                  </a:solidFill>
                  <a:latin typeface="Arial" panose="020B0604020202020204" pitchFamily="34" charset="0"/>
                  <a:cs typeface="Arial" panose="020B0604020202020204" pitchFamily="34" charset="0"/>
                </a:rPr>
                <a:t> Mozambique Project</a:t>
              </a:r>
              <a:r>
                <a:rPr lang="ja-JP" altLang="en-US" sz="2000" kern="100" dirty="0">
                  <a:solidFill>
                    <a:prstClr val="white"/>
                  </a:solidFill>
                  <a:latin typeface="Arial" panose="020B0604020202020204" pitchFamily="34" charset="0"/>
                  <a:cs typeface="Arial" panose="020B0604020202020204" pitchFamily="34" charset="0"/>
                </a:rPr>
                <a:t>、モザンビークのマニカ州およびテテ州、</a:t>
              </a:r>
              <a:r>
                <a:rPr lang="en-US" altLang="ja-JP" sz="2000" kern="100" dirty="0">
                  <a:solidFill>
                    <a:prstClr val="white"/>
                  </a:solidFill>
                  <a:latin typeface="Arial" panose="020B0604020202020204" pitchFamily="34" charset="0"/>
                  <a:cs typeface="Arial" panose="020B0604020202020204" pitchFamily="34" charset="0"/>
                </a:rPr>
                <a:t>2015–2017</a:t>
              </a:r>
              <a:r>
                <a:rPr lang="ja-JP" altLang="en-US" sz="2000" kern="100" dirty="0">
                  <a:solidFill>
                    <a:prstClr val="white"/>
                  </a:solidFill>
                  <a:latin typeface="Arial" panose="020B0604020202020204" pitchFamily="34" charset="0"/>
                  <a:cs typeface="Arial" panose="020B0604020202020204" pitchFamily="34" charset="0"/>
                </a:rPr>
                <a:t>会計年度</a:t>
              </a:r>
              <a:endParaRPr lang="en-GB" sz="2000" kern="100" dirty="0">
                <a:solidFill>
                  <a:prstClr val="white"/>
                </a:solidFill>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14E3AECC-C223-4008-8128-B22FA9776144}"/>
                </a:ext>
              </a:extLst>
            </p:cNvPr>
            <p:cNvSpPr/>
            <p:nvPr/>
          </p:nvSpPr>
          <p:spPr>
            <a:xfrm>
              <a:off x="360000" y="6030000"/>
              <a:ext cx="6504986" cy="123111"/>
            </a:xfrm>
            <a:prstGeom prst="rect">
              <a:avLst/>
            </a:prstGeom>
          </p:spPr>
          <p:txBody>
            <a:bodyPr wrap="none" lIns="0" tIns="0" rIns="0" bIns="0">
              <a:spAutoFit/>
            </a:bodyPr>
            <a:lstStyle/>
            <a:p>
              <a:pPr lvl="0">
                <a:defRPr/>
              </a:pP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a:t>
              </a:r>
              <a:r>
                <a:rPr lang="fr-CH" sz="800" dirty="0">
                  <a:solidFill>
                    <a:prstClr val="black"/>
                  </a:solidFill>
                  <a:latin typeface="Arial" panose="020B0604020202020204" pitchFamily="34" charset="0"/>
                  <a:cs typeface="Arial" panose="020B0604020202020204" pitchFamily="34" charset="0"/>
                </a:rPr>
                <a:t>: </a:t>
              </a:r>
              <a:r>
                <a:rPr lang="en-GB" sz="800" dirty="0">
                  <a:solidFill>
                    <a:prstClr val="black"/>
                  </a:solidFill>
                  <a:latin typeface="Arial" panose="020B0604020202020204" pitchFamily="34" charset="0"/>
                  <a:cs typeface="Arial" panose="020B0604020202020204" pitchFamily="34" charset="0"/>
                </a:rPr>
                <a:t>USAID, PEPFAR. Systematically coordinating VMMC  supply and demand: a success story. Washington (DC): USAID;  October 2018.</a:t>
              </a:r>
              <a:endPar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endParaRPr>
            </a:p>
          </p:txBody>
        </p:sp>
      </p:grpSp>
      <p:graphicFrame>
        <p:nvGraphicFramePr>
          <p:cNvPr id="5" name="object 16">
            <a:extLst>
              <a:ext uri="{FF2B5EF4-FFF2-40B4-BE49-F238E27FC236}">
                <a16:creationId xmlns:a16="http://schemas.microsoft.com/office/drawing/2014/main" id="{6798E6F2-AD14-4674-BA33-801EAAF161F8}"/>
              </a:ext>
            </a:extLst>
          </p:cNvPr>
          <p:cNvGraphicFramePr>
            <a:graphicFrameLocks noGrp="1"/>
          </p:cNvGraphicFramePr>
          <p:nvPr>
            <p:extLst>
              <p:ext uri="{D42A27DB-BD31-4B8C-83A1-F6EECF244321}">
                <p14:modId xmlns:p14="http://schemas.microsoft.com/office/powerpoint/2010/main" val="3938278497"/>
              </p:ext>
            </p:extLst>
          </p:nvPr>
        </p:nvGraphicFramePr>
        <p:xfrm>
          <a:off x="751012" y="1772816"/>
          <a:ext cx="6538988" cy="2394467"/>
        </p:xfrm>
        <a:graphic>
          <a:graphicData uri="http://schemas.openxmlformats.org/drawingml/2006/table">
            <a:tbl>
              <a:tblPr firstRow="1" bandRow="1"/>
              <a:tblGrid>
                <a:gridCol w="2488988">
                  <a:extLst>
                    <a:ext uri="{9D8B030D-6E8A-4147-A177-3AD203B41FA5}">
                      <a16:colId xmlns:a16="http://schemas.microsoft.com/office/drawing/2014/main" val="20000"/>
                    </a:ext>
                  </a:extLst>
                </a:gridCol>
                <a:gridCol w="1350000">
                  <a:extLst>
                    <a:ext uri="{9D8B030D-6E8A-4147-A177-3AD203B41FA5}">
                      <a16:colId xmlns:a16="http://schemas.microsoft.com/office/drawing/2014/main" val="20001"/>
                    </a:ext>
                  </a:extLst>
                </a:gridCol>
                <a:gridCol w="1350000">
                  <a:extLst>
                    <a:ext uri="{9D8B030D-6E8A-4147-A177-3AD203B41FA5}">
                      <a16:colId xmlns:a16="http://schemas.microsoft.com/office/drawing/2014/main" val="20002"/>
                    </a:ext>
                  </a:extLst>
                </a:gridCol>
                <a:gridCol w="1350000">
                  <a:extLst>
                    <a:ext uri="{9D8B030D-6E8A-4147-A177-3AD203B41FA5}">
                      <a16:colId xmlns:a16="http://schemas.microsoft.com/office/drawing/2014/main" val="20003"/>
                    </a:ext>
                  </a:extLst>
                </a:gridCol>
              </a:tblGrid>
              <a:tr h="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nSpc>
                          <a:spcPct val="100000"/>
                        </a:lnSpc>
                        <a:spcBef>
                          <a:spcPts val="0"/>
                        </a:spcBef>
                      </a:pPr>
                      <a:endParaRPr sz="1100" spc="0" baseline="0" dirty="0">
                        <a:solidFill>
                          <a:schemeClr val="tx1"/>
                        </a:solidFill>
                        <a:latin typeface="+mn-lt"/>
                        <a:cs typeface="Times New Roman"/>
                      </a:endParaRPr>
                    </a:p>
                  </a:txBody>
                  <a:tcPr marL="0" marR="0" marT="108000" marB="108000" anchor="ctr">
                    <a:lnL w="12700" cap="flat" cmpd="sng" algn="ctr">
                      <a:solidFill>
                        <a:schemeClr val="bg1">
                          <a:lumMod val="50000"/>
                        </a:schemeClr>
                      </a:solidFill>
                      <a:prstDash val="solid"/>
                      <a:round/>
                      <a:headEnd type="none" w="med" len="med"/>
                      <a:tailEnd type="none" w="med" len="med"/>
                    </a:lnL>
                    <a:lnR w="6350">
                      <a:solidFill>
                        <a:srgbClr val="FFFFFF"/>
                      </a:solidFill>
                      <a:prstDash val="soli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00AEE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a:lnSpc>
                          <a:spcPct val="100000"/>
                        </a:lnSpc>
                        <a:spcBef>
                          <a:spcPts val="0"/>
                        </a:spcBef>
                      </a:pPr>
                      <a:r>
                        <a:rPr sz="1400" b="1" spc="0" baseline="0" dirty="0">
                          <a:solidFill>
                            <a:schemeClr val="bg1"/>
                          </a:solidFill>
                          <a:latin typeface="+mn-lt"/>
                          <a:cs typeface="Arial"/>
                        </a:rPr>
                        <a:t>2015</a:t>
                      </a:r>
                      <a:endParaRPr sz="1400" spc="0" baseline="0" dirty="0">
                        <a:solidFill>
                          <a:schemeClr val="bg1"/>
                        </a:solidFill>
                        <a:latin typeface="+mn-lt"/>
                        <a:cs typeface="Arial"/>
                      </a:endParaRPr>
                    </a:p>
                    <a:p>
                      <a:pPr marL="0" algn="ctr">
                        <a:lnSpc>
                          <a:spcPct val="100000"/>
                        </a:lnSpc>
                        <a:spcBef>
                          <a:spcPts val="0"/>
                        </a:spcBef>
                      </a:pPr>
                      <a:r>
                        <a:rPr sz="1000" b="0" spc="0" baseline="0" dirty="0">
                          <a:solidFill>
                            <a:schemeClr val="bg1"/>
                          </a:solidFill>
                          <a:latin typeface="+mn-lt"/>
                          <a:cs typeface="Arial"/>
                        </a:rPr>
                        <a:t>(fiscal</a:t>
                      </a:r>
                      <a:r>
                        <a:rPr lang="en-GB" sz="1000" b="0" spc="0" baseline="0" dirty="0">
                          <a:solidFill>
                            <a:schemeClr val="bg1"/>
                          </a:solidFill>
                          <a:latin typeface="+mn-lt"/>
                          <a:cs typeface="Arial"/>
                        </a:rPr>
                        <a:t> </a:t>
                      </a:r>
                      <a:r>
                        <a:rPr sz="1000" b="0" spc="0" baseline="0" dirty="0">
                          <a:solidFill>
                            <a:schemeClr val="bg1"/>
                          </a:solidFill>
                          <a:latin typeface="+mn-lt"/>
                          <a:cs typeface="Arial"/>
                        </a:rPr>
                        <a:t>year)</a:t>
                      </a:r>
                    </a:p>
                  </a:txBody>
                  <a:tcPr marL="0" marR="0" marT="108000" marB="108000" anchor="ctr">
                    <a:lnL w="6350">
                      <a:solidFill>
                        <a:srgbClr val="FFFFFF"/>
                      </a:solidFill>
                      <a:prstDash val="solid"/>
                    </a:lnL>
                    <a:lnR w="6350">
                      <a:solidFill>
                        <a:srgbClr val="FFFFFF"/>
                      </a:solidFill>
                      <a:prstDash val="soli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00AEE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a:lnSpc>
                          <a:spcPct val="100000"/>
                        </a:lnSpc>
                        <a:spcBef>
                          <a:spcPts val="0"/>
                        </a:spcBef>
                      </a:pPr>
                      <a:r>
                        <a:rPr sz="1400" b="1" spc="0" baseline="0" dirty="0">
                          <a:solidFill>
                            <a:schemeClr val="bg1"/>
                          </a:solidFill>
                          <a:latin typeface="+mn-lt"/>
                          <a:cs typeface="Arial"/>
                        </a:rPr>
                        <a:t>2016</a:t>
                      </a:r>
                      <a:endParaRPr sz="1400" spc="0" baseline="0" dirty="0">
                        <a:solidFill>
                          <a:schemeClr val="bg1"/>
                        </a:solidFill>
                        <a:latin typeface="+mn-lt"/>
                        <a:cs typeface="Arial"/>
                      </a:endParaRPr>
                    </a:p>
                    <a:p>
                      <a:pPr marL="0" algn="ctr">
                        <a:lnSpc>
                          <a:spcPct val="100000"/>
                        </a:lnSpc>
                        <a:spcBef>
                          <a:spcPts val="0"/>
                        </a:spcBef>
                      </a:pPr>
                      <a:r>
                        <a:rPr sz="1000" b="0" spc="0" baseline="0" dirty="0">
                          <a:solidFill>
                            <a:schemeClr val="bg1"/>
                          </a:solidFill>
                          <a:latin typeface="+mn-lt"/>
                          <a:cs typeface="Arial"/>
                        </a:rPr>
                        <a:t>(fiscal</a:t>
                      </a:r>
                      <a:r>
                        <a:rPr lang="en-GB" sz="1000" b="0" spc="0" baseline="0" dirty="0">
                          <a:solidFill>
                            <a:schemeClr val="bg1"/>
                          </a:solidFill>
                          <a:latin typeface="+mn-lt"/>
                          <a:cs typeface="Arial"/>
                        </a:rPr>
                        <a:t> </a:t>
                      </a:r>
                      <a:r>
                        <a:rPr sz="1000" b="0" spc="0" baseline="0" dirty="0">
                          <a:solidFill>
                            <a:schemeClr val="bg1"/>
                          </a:solidFill>
                          <a:latin typeface="+mn-lt"/>
                          <a:cs typeface="Arial"/>
                        </a:rPr>
                        <a:t>year)</a:t>
                      </a:r>
                    </a:p>
                  </a:txBody>
                  <a:tcPr marL="0" marR="0" marT="108000" marB="108000" anchor="ctr">
                    <a:lnL w="6350">
                      <a:solidFill>
                        <a:srgbClr val="FFFFFF"/>
                      </a:solidFill>
                      <a:prstDash val="solid"/>
                    </a:lnL>
                    <a:lnR w="6350">
                      <a:solidFill>
                        <a:srgbClr val="FFFFFF"/>
                      </a:solidFill>
                      <a:prstDash val="soli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00AEE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a:lnSpc>
                          <a:spcPct val="100000"/>
                        </a:lnSpc>
                        <a:spcBef>
                          <a:spcPts val="0"/>
                        </a:spcBef>
                      </a:pPr>
                      <a:r>
                        <a:rPr sz="1400" b="1" spc="0" baseline="0" dirty="0">
                          <a:solidFill>
                            <a:schemeClr val="bg1"/>
                          </a:solidFill>
                          <a:latin typeface="+mn-lt"/>
                          <a:cs typeface="Arial"/>
                        </a:rPr>
                        <a:t>2017</a:t>
                      </a:r>
                      <a:endParaRPr sz="1400" spc="0" baseline="0" dirty="0">
                        <a:solidFill>
                          <a:schemeClr val="bg1"/>
                        </a:solidFill>
                        <a:latin typeface="+mn-lt"/>
                        <a:cs typeface="Arial"/>
                      </a:endParaRPr>
                    </a:p>
                    <a:p>
                      <a:pPr marL="0" algn="ctr">
                        <a:lnSpc>
                          <a:spcPct val="100000"/>
                        </a:lnSpc>
                        <a:spcBef>
                          <a:spcPts val="0"/>
                        </a:spcBef>
                      </a:pPr>
                      <a:r>
                        <a:rPr sz="1000" b="0" spc="0" baseline="0" dirty="0">
                          <a:solidFill>
                            <a:schemeClr val="bg1"/>
                          </a:solidFill>
                          <a:latin typeface="+mn-lt"/>
                          <a:cs typeface="Arial"/>
                        </a:rPr>
                        <a:t>(fiscal</a:t>
                      </a:r>
                      <a:r>
                        <a:rPr lang="en-GB" sz="1000" b="0" spc="0" baseline="0" dirty="0">
                          <a:solidFill>
                            <a:schemeClr val="bg1"/>
                          </a:solidFill>
                          <a:latin typeface="+mn-lt"/>
                          <a:cs typeface="Arial"/>
                        </a:rPr>
                        <a:t> </a:t>
                      </a:r>
                      <a:r>
                        <a:rPr sz="1000" b="0" spc="0" baseline="0" dirty="0">
                          <a:solidFill>
                            <a:schemeClr val="bg1"/>
                          </a:solidFill>
                          <a:latin typeface="+mn-lt"/>
                          <a:cs typeface="Arial"/>
                        </a:rPr>
                        <a:t>year)</a:t>
                      </a:r>
                    </a:p>
                  </a:txBody>
                  <a:tcPr marL="0" marR="0" marT="108000" marB="108000" anchor="ctr">
                    <a:lnL w="6350">
                      <a:solidFill>
                        <a:srgbClr val="FFFFFF"/>
                      </a:solidFill>
                      <a:prstDash val="soli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00AEEF"/>
                    </a:solidFill>
                  </a:tcPr>
                </a:tc>
                <a:extLst>
                  <a:ext uri="{0D108BD9-81ED-4DB2-BD59-A6C34878D82A}">
                    <a16:rowId xmlns:a16="http://schemas.microsoft.com/office/drawing/2014/main" val="10000"/>
                  </a:ext>
                </a:extLst>
              </a:tr>
              <a:tr h="184807">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nSpc>
                          <a:spcPct val="100000"/>
                        </a:lnSpc>
                        <a:spcBef>
                          <a:spcPts val="0"/>
                        </a:spcBef>
                      </a:pPr>
                      <a:r>
                        <a:rPr lang="ja-JP" altLang="en-US" sz="1100" b="1" spc="0" baseline="0" dirty="0">
                          <a:solidFill>
                            <a:schemeClr val="tx1">
                              <a:lumMod val="65000"/>
                              <a:lumOff val="35000"/>
                            </a:schemeClr>
                          </a:solidFill>
                          <a:latin typeface="+mn-lt"/>
                          <a:cs typeface="Arial"/>
                        </a:rPr>
                        <a:t>　対象</a:t>
                      </a:r>
                      <a:endParaRPr lang="en-US" sz="1100" b="1" spc="0" baseline="0" dirty="0">
                        <a:solidFill>
                          <a:schemeClr val="tx1">
                            <a:lumMod val="65000"/>
                            <a:lumOff val="35000"/>
                          </a:schemeClr>
                        </a:solidFill>
                        <a:latin typeface="+mn-lt"/>
                        <a:cs typeface="Arial"/>
                      </a:endParaRPr>
                    </a:p>
                  </a:txBody>
                  <a:tcPr marL="72000" marR="0" marT="72000" marB="72000" anchor="ctr">
                    <a:lnL w="12700" cap="flat" cmpd="sng" algn="ctr">
                      <a:solidFill>
                        <a:schemeClr val="bg1">
                          <a:lumMod val="50000"/>
                        </a:schemeClr>
                      </a:solidFill>
                      <a:prstDash val="solid"/>
                      <a:round/>
                      <a:headEnd type="none" w="med" len="med"/>
                      <a:tailEnd type="none" w="med" len="med"/>
                    </a:lnL>
                    <a:lnR w="6350">
                      <a:solidFill>
                        <a:srgbClr val="808285"/>
                      </a:solidFill>
                      <a:prstDash val="solid"/>
                    </a:lnR>
                    <a:lnT w="12700" cap="flat" cmpd="sng" algn="ctr">
                      <a:solidFill>
                        <a:schemeClr val="bg1">
                          <a:lumMod val="50000"/>
                        </a:schemeClr>
                      </a:solidFill>
                      <a:prstDash val="solid"/>
                      <a:round/>
                      <a:headEnd type="none" w="med" len="med"/>
                      <a:tailEnd type="none" w="med" len="med"/>
                    </a:lnT>
                    <a:lnB w="6350">
                      <a:solidFill>
                        <a:srgbClr val="808285"/>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r">
                        <a:lnSpc>
                          <a:spcPct val="100000"/>
                        </a:lnSpc>
                        <a:spcBef>
                          <a:spcPts val="0"/>
                        </a:spcBef>
                      </a:pPr>
                      <a:r>
                        <a:rPr lang="en-US" altLang="ja-JP" sz="1000" spc="0" baseline="0" dirty="0">
                          <a:solidFill>
                            <a:schemeClr val="tx1"/>
                          </a:solidFill>
                          <a:latin typeface="+mn-lt"/>
                          <a:cs typeface="Arial"/>
                        </a:rPr>
                        <a:t>65</a:t>
                      </a:r>
                      <a:r>
                        <a:rPr sz="1000" spc="0" baseline="0" dirty="0">
                          <a:solidFill>
                            <a:schemeClr val="tx1"/>
                          </a:solidFill>
                          <a:latin typeface="+mn-lt"/>
                          <a:cs typeface="Arial"/>
                        </a:rPr>
                        <a:t>054</a:t>
                      </a:r>
                    </a:p>
                  </a:txBody>
                  <a:tcPr marL="0" marR="432000" marT="29209" marB="0" anchor="ctr">
                    <a:lnL w="6350">
                      <a:solidFill>
                        <a:srgbClr val="808285"/>
                      </a:solidFill>
                      <a:prstDash val="solid"/>
                    </a:lnL>
                    <a:lnR w="6350">
                      <a:solidFill>
                        <a:srgbClr val="808285"/>
                      </a:solidFill>
                      <a:prstDash val="solid"/>
                    </a:lnR>
                    <a:lnT w="12700" cap="flat" cmpd="sng" algn="ctr">
                      <a:solidFill>
                        <a:schemeClr val="bg1">
                          <a:lumMod val="50000"/>
                        </a:schemeClr>
                      </a:solidFill>
                      <a:prstDash val="solid"/>
                      <a:round/>
                      <a:headEnd type="none" w="med" len="med"/>
                      <a:tailEnd type="none" w="med" len="med"/>
                    </a:lnT>
                    <a:lnB w="6350">
                      <a:solidFill>
                        <a:srgbClr val="808285"/>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r">
                        <a:lnSpc>
                          <a:spcPct val="100000"/>
                        </a:lnSpc>
                        <a:spcBef>
                          <a:spcPts val="0"/>
                        </a:spcBef>
                      </a:pPr>
                      <a:r>
                        <a:rPr sz="1000" spc="0" baseline="0" dirty="0">
                          <a:solidFill>
                            <a:schemeClr val="tx1"/>
                          </a:solidFill>
                          <a:latin typeface="+mn-lt"/>
                          <a:cs typeface="Arial"/>
                        </a:rPr>
                        <a:t>62 166</a:t>
                      </a:r>
                      <a:endParaRPr sz="1000" spc="0" baseline="0">
                        <a:solidFill>
                          <a:schemeClr val="tx1"/>
                        </a:solidFill>
                        <a:latin typeface="+mn-lt"/>
                        <a:cs typeface="Arial"/>
                      </a:endParaRPr>
                    </a:p>
                  </a:txBody>
                  <a:tcPr marL="0" marR="432000" marT="29209" marB="0" anchor="ctr">
                    <a:lnL w="6350">
                      <a:solidFill>
                        <a:srgbClr val="808285"/>
                      </a:solidFill>
                      <a:prstDash val="solid"/>
                    </a:lnL>
                    <a:lnR w="6350">
                      <a:solidFill>
                        <a:srgbClr val="808285"/>
                      </a:solidFill>
                      <a:prstDash val="solid"/>
                    </a:lnR>
                    <a:lnT w="12700" cap="flat" cmpd="sng" algn="ctr">
                      <a:solidFill>
                        <a:schemeClr val="bg1">
                          <a:lumMod val="50000"/>
                        </a:schemeClr>
                      </a:solidFill>
                      <a:prstDash val="solid"/>
                      <a:round/>
                      <a:headEnd type="none" w="med" len="med"/>
                      <a:tailEnd type="none" w="med" len="med"/>
                    </a:lnT>
                    <a:lnB w="6350">
                      <a:solidFill>
                        <a:srgbClr val="808285"/>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r">
                        <a:lnSpc>
                          <a:spcPct val="100000"/>
                        </a:lnSpc>
                        <a:spcBef>
                          <a:spcPts val="0"/>
                        </a:spcBef>
                      </a:pPr>
                      <a:r>
                        <a:rPr sz="1000" spc="0" baseline="0" dirty="0">
                          <a:solidFill>
                            <a:schemeClr val="tx1"/>
                          </a:solidFill>
                          <a:latin typeface="+mn-lt"/>
                          <a:cs typeface="Arial"/>
                        </a:rPr>
                        <a:t>95 296</a:t>
                      </a:r>
                    </a:p>
                  </a:txBody>
                  <a:tcPr marL="0" marR="432000" marT="29209" marB="0" anchor="ctr">
                    <a:lnL w="6350">
                      <a:solidFill>
                        <a:srgbClr val="808285"/>
                      </a:solidFill>
                      <a:prstDash val="soli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6350">
                      <a:solidFill>
                        <a:srgbClr val="808285"/>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8480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nSpc>
                          <a:spcPct val="100000"/>
                        </a:lnSpc>
                        <a:spcBef>
                          <a:spcPts val="0"/>
                        </a:spcBef>
                      </a:pPr>
                      <a:r>
                        <a:rPr lang="zh-CN" altLang="en-US" sz="1100" b="1" spc="0" baseline="0" dirty="0">
                          <a:solidFill>
                            <a:schemeClr val="tx1">
                              <a:lumMod val="65000"/>
                              <a:lumOff val="35000"/>
                            </a:schemeClr>
                          </a:solidFill>
                          <a:latin typeface="+mn-lt"/>
                          <a:cs typeface="Arial"/>
                        </a:rPr>
                        <a:t>包皮切除実施数</a:t>
                      </a:r>
                      <a:endParaRPr sz="1100" b="1" spc="0" baseline="0" dirty="0">
                        <a:solidFill>
                          <a:schemeClr val="tx1">
                            <a:lumMod val="65000"/>
                            <a:lumOff val="35000"/>
                          </a:schemeClr>
                        </a:solidFill>
                        <a:latin typeface="+mn-lt"/>
                        <a:cs typeface="Arial"/>
                      </a:endParaRPr>
                    </a:p>
                  </a:txBody>
                  <a:tcPr marL="72000" marR="0" marT="72000" marB="72000" anchor="ctr">
                    <a:lnL w="12700" cap="flat" cmpd="sng" algn="ctr">
                      <a:solidFill>
                        <a:schemeClr val="bg1">
                          <a:lumMod val="50000"/>
                        </a:schemeClr>
                      </a:solidFill>
                      <a:prstDash val="solid"/>
                      <a:round/>
                      <a:headEnd type="none" w="med" len="med"/>
                      <a:tailEnd type="none" w="med" len="med"/>
                    </a:lnL>
                    <a:lnR w="6350">
                      <a:solidFill>
                        <a:srgbClr val="808285"/>
                      </a:solidFill>
                      <a:prstDash val="solid"/>
                    </a:lnR>
                    <a:lnT w="6350">
                      <a:solidFill>
                        <a:srgbClr val="808285"/>
                      </a:solidFill>
                      <a:prstDash val="solid"/>
                    </a:lnT>
                    <a:lnB w="6350">
                      <a:solidFill>
                        <a:srgbClr val="808285"/>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r">
                        <a:lnSpc>
                          <a:spcPct val="100000"/>
                        </a:lnSpc>
                        <a:spcBef>
                          <a:spcPts val="0"/>
                        </a:spcBef>
                      </a:pPr>
                      <a:r>
                        <a:rPr sz="1000" spc="0" baseline="0" dirty="0">
                          <a:solidFill>
                            <a:schemeClr val="tx1"/>
                          </a:solidFill>
                          <a:latin typeface="+mn-lt"/>
                          <a:cs typeface="Arial"/>
                        </a:rPr>
                        <a:t>21 824</a:t>
                      </a:r>
                    </a:p>
                  </a:txBody>
                  <a:tcPr marL="0" marR="432000" marT="29209" marB="0" anchor="ctr">
                    <a:lnL w="6350">
                      <a:solidFill>
                        <a:srgbClr val="808285"/>
                      </a:solidFill>
                      <a:prstDash val="solid"/>
                    </a:lnL>
                    <a:lnR w="6350">
                      <a:solidFill>
                        <a:srgbClr val="808285"/>
                      </a:solidFill>
                      <a:prstDash val="solid"/>
                    </a:lnR>
                    <a:lnT w="6350">
                      <a:solidFill>
                        <a:srgbClr val="808285"/>
                      </a:solidFill>
                      <a:prstDash val="solid"/>
                    </a:lnT>
                    <a:lnB w="6350">
                      <a:solidFill>
                        <a:srgbClr val="808285"/>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r">
                        <a:lnSpc>
                          <a:spcPct val="100000"/>
                        </a:lnSpc>
                        <a:spcBef>
                          <a:spcPts val="0"/>
                        </a:spcBef>
                      </a:pPr>
                      <a:r>
                        <a:rPr sz="1000" spc="0" baseline="0" dirty="0">
                          <a:solidFill>
                            <a:schemeClr val="tx1"/>
                          </a:solidFill>
                          <a:latin typeface="+mn-lt"/>
                          <a:cs typeface="Arial"/>
                        </a:rPr>
                        <a:t>35 389</a:t>
                      </a:r>
                    </a:p>
                  </a:txBody>
                  <a:tcPr marL="0" marR="432000" marT="29209" marB="0" anchor="ctr">
                    <a:lnL w="6350">
                      <a:solidFill>
                        <a:srgbClr val="808285"/>
                      </a:solidFill>
                      <a:prstDash val="solid"/>
                    </a:lnL>
                    <a:lnR w="6350">
                      <a:solidFill>
                        <a:srgbClr val="808285"/>
                      </a:solidFill>
                      <a:prstDash val="solid"/>
                    </a:lnR>
                    <a:lnT w="6350">
                      <a:solidFill>
                        <a:srgbClr val="808285"/>
                      </a:solidFill>
                      <a:prstDash val="solid"/>
                    </a:lnT>
                    <a:lnB w="6350">
                      <a:solidFill>
                        <a:srgbClr val="808285"/>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r">
                        <a:lnSpc>
                          <a:spcPct val="100000"/>
                        </a:lnSpc>
                        <a:spcBef>
                          <a:spcPts val="0"/>
                        </a:spcBef>
                      </a:pPr>
                      <a:r>
                        <a:rPr sz="1000" spc="0" baseline="0" dirty="0">
                          <a:solidFill>
                            <a:schemeClr val="tx1"/>
                          </a:solidFill>
                          <a:latin typeface="+mn-lt"/>
                          <a:cs typeface="Arial"/>
                        </a:rPr>
                        <a:t>100 636</a:t>
                      </a:r>
                    </a:p>
                  </a:txBody>
                  <a:tcPr marL="0" marR="432000" marT="29209" marB="0" anchor="ctr">
                    <a:lnL w="6350">
                      <a:solidFill>
                        <a:srgbClr val="808285"/>
                      </a:solidFill>
                      <a:prstDash val="solid"/>
                    </a:lnL>
                    <a:lnR w="12700" cap="flat" cmpd="sng" algn="ctr">
                      <a:solidFill>
                        <a:schemeClr val="bg1">
                          <a:lumMod val="50000"/>
                        </a:schemeClr>
                      </a:solidFill>
                      <a:prstDash val="solid"/>
                      <a:round/>
                      <a:headEnd type="none" w="med" len="med"/>
                      <a:tailEnd type="none" w="med" len="med"/>
                    </a:lnR>
                    <a:lnT w="6350">
                      <a:solidFill>
                        <a:srgbClr val="808285"/>
                      </a:solidFill>
                      <a:prstDash val="solid"/>
                    </a:lnT>
                    <a:lnB w="6350">
                      <a:solidFill>
                        <a:srgbClr val="808285"/>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1180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454659">
                        <a:lnSpc>
                          <a:spcPct val="100000"/>
                        </a:lnSpc>
                        <a:spcBef>
                          <a:spcPts val="0"/>
                        </a:spcBef>
                      </a:pPr>
                      <a:r>
                        <a:rPr lang="ja-JP" altLang="en-US" sz="1100" b="1" spc="0" baseline="0" dirty="0">
                          <a:solidFill>
                            <a:schemeClr val="tx1">
                              <a:lumMod val="65000"/>
                              <a:lumOff val="35000"/>
                            </a:schemeClr>
                          </a:solidFill>
                          <a:latin typeface="+mn-lt"/>
                          <a:cs typeface="Arial"/>
                        </a:rPr>
                        <a:t>実施率</a:t>
                      </a:r>
                      <a:endParaRPr sz="1100" b="1" spc="0" baseline="0" dirty="0">
                        <a:solidFill>
                          <a:schemeClr val="tx1">
                            <a:lumMod val="65000"/>
                            <a:lumOff val="35000"/>
                          </a:schemeClr>
                        </a:solidFill>
                        <a:latin typeface="+mn-lt"/>
                        <a:cs typeface="Arial"/>
                      </a:endParaRPr>
                    </a:p>
                  </a:txBody>
                  <a:tcPr marL="72000" marR="0" marT="72000" marB="72000" anchor="ctr">
                    <a:lnL w="12700" cap="flat" cmpd="sng" algn="ctr">
                      <a:solidFill>
                        <a:schemeClr val="bg1">
                          <a:lumMod val="50000"/>
                        </a:schemeClr>
                      </a:solidFill>
                      <a:prstDash val="solid"/>
                      <a:round/>
                      <a:headEnd type="none" w="med" len="med"/>
                      <a:tailEnd type="none" w="med" len="med"/>
                    </a:lnL>
                    <a:lnR w="6350">
                      <a:solidFill>
                        <a:srgbClr val="808285"/>
                      </a:solidFill>
                      <a:prstDash val="solid"/>
                    </a:lnR>
                    <a:lnT w="6350">
                      <a:solidFill>
                        <a:srgbClr val="808285"/>
                      </a:solidFill>
                      <a:prstDash val="solid"/>
                    </a:lnT>
                    <a:lnB w="6350">
                      <a:solidFill>
                        <a:srgbClr val="808285"/>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r">
                        <a:lnSpc>
                          <a:spcPct val="100000"/>
                        </a:lnSpc>
                        <a:spcBef>
                          <a:spcPts val="0"/>
                        </a:spcBef>
                      </a:pPr>
                      <a:r>
                        <a:rPr sz="1000" spc="0" baseline="0" dirty="0">
                          <a:solidFill>
                            <a:schemeClr val="tx1"/>
                          </a:solidFill>
                          <a:latin typeface="+mn-lt"/>
                          <a:cs typeface="Arial"/>
                        </a:rPr>
                        <a:t>34%</a:t>
                      </a:r>
                    </a:p>
                  </a:txBody>
                  <a:tcPr marL="0" marR="432000" marT="5080" marB="0" anchor="ctr">
                    <a:lnL w="6350">
                      <a:solidFill>
                        <a:srgbClr val="808285"/>
                      </a:solidFill>
                      <a:prstDash val="solid"/>
                    </a:lnL>
                    <a:lnR w="6350">
                      <a:solidFill>
                        <a:srgbClr val="808285"/>
                      </a:solidFill>
                      <a:prstDash val="solid"/>
                    </a:lnR>
                    <a:lnT w="6350">
                      <a:solidFill>
                        <a:srgbClr val="808285"/>
                      </a:solidFill>
                      <a:prstDash val="solid"/>
                    </a:lnT>
                    <a:lnB w="6350">
                      <a:solidFill>
                        <a:srgbClr val="808285"/>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r">
                        <a:lnSpc>
                          <a:spcPct val="100000"/>
                        </a:lnSpc>
                        <a:spcBef>
                          <a:spcPts val="0"/>
                        </a:spcBef>
                      </a:pPr>
                      <a:r>
                        <a:rPr sz="1000" spc="0" baseline="0" dirty="0">
                          <a:solidFill>
                            <a:schemeClr val="tx1"/>
                          </a:solidFill>
                          <a:latin typeface="+mn-lt"/>
                          <a:cs typeface="Arial"/>
                        </a:rPr>
                        <a:t>57%</a:t>
                      </a:r>
                    </a:p>
                  </a:txBody>
                  <a:tcPr marL="0" marR="432000" marT="5080" marB="0" anchor="ctr">
                    <a:lnL w="6350">
                      <a:solidFill>
                        <a:srgbClr val="808285"/>
                      </a:solidFill>
                      <a:prstDash val="solid"/>
                    </a:lnL>
                    <a:lnR w="6350">
                      <a:solidFill>
                        <a:srgbClr val="808285"/>
                      </a:solidFill>
                      <a:prstDash val="solid"/>
                    </a:lnR>
                    <a:lnT w="6350">
                      <a:solidFill>
                        <a:srgbClr val="808285"/>
                      </a:solidFill>
                      <a:prstDash val="solid"/>
                    </a:lnT>
                    <a:lnB w="6350">
                      <a:solidFill>
                        <a:srgbClr val="808285"/>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r">
                        <a:lnSpc>
                          <a:spcPct val="100000"/>
                        </a:lnSpc>
                        <a:spcBef>
                          <a:spcPts val="0"/>
                        </a:spcBef>
                      </a:pPr>
                      <a:r>
                        <a:rPr sz="1000" spc="0" baseline="0" dirty="0">
                          <a:solidFill>
                            <a:schemeClr val="tx1"/>
                          </a:solidFill>
                          <a:latin typeface="+mn-lt"/>
                          <a:cs typeface="Arial"/>
                        </a:rPr>
                        <a:t>105%</a:t>
                      </a:r>
                    </a:p>
                  </a:txBody>
                  <a:tcPr marL="0" marR="432000" marT="5080" marB="0" anchor="ctr">
                    <a:lnL w="6350">
                      <a:solidFill>
                        <a:srgbClr val="808285"/>
                      </a:solidFill>
                      <a:prstDash val="solid"/>
                    </a:lnL>
                    <a:lnR w="12700" cap="flat" cmpd="sng" algn="ctr">
                      <a:solidFill>
                        <a:schemeClr val="bg1">
                          <a:lumMod val="50000"/>
                        </a:schemeClr>
                      </a:solidFill>
                      <a:prstDash val="solid"/>
                      <a:round/>
                      <a:headEnd type="none" w="med" len="med"/>
                      <a:tailEnd type="none" w="med" len="med"/>
                    </a:lnR>
                    <a:lnT w="6350">
                      <a:solidFill>
                        <a:srgbClr val="808285"/>
                      </a:solidFill>
                      <a:prstDash val="solid"/>
                    </a:lnT>
                    <a:lnB w="6350">
                      <a:solidFill>
                        <a:srgbClr val="808285"/>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43880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06045">
                        <a:lnSpc>
                          <a:spcPct val="100000"/>
                        </a:lnSpc>
                        <a:spcBef>
                          <a:spcPts val="0"/>
                        </a:spcBef>
                      </a:pPr>
                      <a:r>
                        <a:rPr lang="en-US" altLang="ja-JP" sz="1100" b="1" spc="0" baseline="0" dirty="0">
                          <a:solidFill>
                            <a:schemeClr val="tx1">
                              <a:lumMod val="65000"/>
                              <a:lumOff val="35000"/>
                            </a:schemeClr>
                          </a:solidFill>
                          <a:latin typeface="+mn-lt"/>
                          <a:cs typeface="Arial"/>
                        </a:rPr>
                        <a:t>15–29</a:t>
                      </a:r>
                      <a:r>
                        <a:rPr lang="ja-JP" altLang="en-US" sz="1100" b="1" spc="0" baseline="0" dirty="0">
                          <a:solidFill>
                            <a:schemeClr val="tx1">
                              <a:lumMod val="65000"/>
                              <a:lumOff val="35000"/>
                            </a:schemeClr>
                          </a:solidFill>
                          <a:latin typeface="+mn-lt"/>
                          <a:cs typeface="Arial"/>
                        </a:rPr>
                        <a:t>歳の男性の割合</a:t>
                      </a:r>
                      <a:endParaRPr sz="1100" b="1" spc="0" baseline="0" dirty="0">
                        <a:solidFill>
                          <a:schemeClr val="tx1">
                            <a:lumMod val="65000"/>
                            <a:lumOff val="35000"/>
                          </a:schemeClr>
                        </a:solidFill>
                        <a:latin typeface="+mn-lt"/>
                        <a:cs typeface="Arial"/>
                      </a:endParaRPr>
                    </a:p>
                  </a:txBody>
                  <a:tcPr marL="72000" marR="0" marT="72000" marB="72000" anchor="ctr">
                    <a:lnL w="12700" cap="flat" cmpd="sng" algn="ctr">
                      <a:solidFill>
                        <a:schemeClr val="bg1">
                          <a:lumMod val="50000"/>
                        </a:schemeClr>
                      </a:solidFill>
                      <a:prstDash val="solid"/>
                      <a:round/>
                      <a:headEnd type="none" w="med" len="med"/>
                      <a:tailEnd type="none" w="med" len="med"/>
                    </a:lnL>
                    <a:lnR w="6350">
                      <a:solidFill>
                        <a:srgbClr val="808285"/>
                      </a:solidFill>
                      <a:prstDash val="solid"/>
                    </a:lnR>
                    <a:lnT w="6350">
                      <a:solidFill>
                        <a:srgbClr val="808285"/>
                      </a:solidFill>
                      <a:prstDash val="solid"/>
                    </a:lnT>
                    <a:lnB w="6350">
                      <a:solidFill>
                        <a:srgbClr val="808285"/>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r">
                        <a:lnSpc>
                          <a:spcPct val="100000"/>
                        </a:lnSpc>
                        <a:spcBef>
                          <a:spcPts val="0"/>
                        </a:spcBef>
                      </a:pPr>
                      <a:r>
                        <a:rPr sz="1000" spc="0" baseline="0" dirty="0">
                          <a:solidFill>
                            <a:schemeClr val="tx1"/>
                          </a:solidFill>
                          <a:latin typeface="+mn-lt"/>
                          <a:cs typeface="Arial"/>
                        </a:rPr>
                        <a:t>48%</a:t>
                      </a:r>
                    </a:p>
                  </a:txBody>
                  <a:tcPr marL="0" marR="432000" marT="2540" marB="0" anchor="ctr">
                    <a:lnL w="6350">
                      <a:solidFill>
                        <a:srgbClr val="808285"/>
                      </a:solidFill>
                      <a:prstDash val="solid"/>
                    </a:lnL>
                    <a:lnR w="6350">
                      <a:solidFill>
                        <a:srgbClr val="808285"/>
                      </a:solidFill>
                      <a:prstDash val="solid"/>
                    </a:lnR>
                    <a:lnT w="6350">
                      <a:solidFill>
                        <a:srgbClr val="808285"/>
                      </a:solidFill>
                      <a:prstDash val="solid"/>
                    </a:lnT>
                    <a:lnB w="6350">
                      <a:solidFill>
                        <a:srgbClr val="808285"/>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r">
                        <a:lnSpc>
                          <a:spcPct val="100000"/>
                        </a:lnSpc>
                        <a:spcBef>
                          <a:spcPts val="0"/>
                        </a:spcBef>
                      </a:pPr>
                      <a:r>
                        <a:rPr sz="1000" spc="0" baseline="0" dirty="0">
                          <a:solidFill>
                            <a:schemeClr val="tx1"/>
                          </a:solidFill>
                          <a:latin typeface="+mn-lt"/>
                          <a:cs typeface="Arial"/>
                        </a:rPr>
                        <a:t>50%</a:t>
                      </a:r>
                    </a:p>
                  </a:txBody>
                  <a:tcPr marL="0" marR="432000" marT="2540" marB="0" anchor="ctr">
                    <a:lnL w="6350">
                      <a:solidFill>
                        <a:srgbClr val="808285"/>
                      </a:solidFill>
                      <a:prstDash val="solid"/>
                    </a:lnL>
                    <a:lnR w="6350">
                      <a:solidFill>
                        <a:srgbClr val="808285"/>
                      </a:solidFill>
                      <a:prstDash val="solid"/>
                    </a:lnR>
                    <a:lnT w="6350">
                      <a:solidFill>
                        <a:srgbClr val="808285"/>
                      </a:solidFill>
                      <a:prstDash val="solid"/>
                    </a:lnT>
                    <a:lnB w="6350">
                      <a:solidFill>
                        <a:srgbClr val="808285"/>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r">
                        <a:lnSpc>
                          <a:spcPct val="100000"/>
                        </a:lnSpc>
                        <a:spcBef>
                          <a:spcPts val="0"/>
                        </a:spcBef>
                      </a:pPr>
                      <a:r>
                        <a:rPr sz="1000" spc="0" baseline="0" dirty="0">
                          <a:solidFill>
                            <a:schemeClr val="tx1"/>
                          </a:solidFill>
                          <a:latin typeface="+mn-lt"/>
                          <a:cs typeface="Arial"/>
                        </a:rPr>
                        <a:t>58%</a:t>
                      </a:r>
                    </a:p>
                  </a:txBody>
                  <a:tcPr marL="0" marR="432000" marT="2540" marB="0" anchor="ctr">
                    <a:lnL w="6350">
                      <a:solidFill>
                        <a:srgbClr val="808285"/>
                      </a:solidFill>
                      <a:prstDash val="solid"/>
                    </a:lnL>
                    <a:lnR w="12700" cap="flat" cmpd="sng" algn="ctr">
                      <a:solidFill>
                        <a:schemeClr val="bg1">
                          <a:lumMod val="50000"/>
                        </a:schemeClr>
                      </a:solidFill>
                      <a:prstDash val="solid"/>
                      <a:round/>
                      <a:headEnd type="none" w="med" len="med"/>
                      <a:tailEnd type="none" w="med" len="med"/>
                    </a:lnR>
                    <a:lnT w="6350">
                      <a:solidFill>
                        <a:srgbClr val="808285"/>
                      </a:solidFill>
                      <a:prstDash val="solid"/>
                    </a:lnT>
                    <a:lnB w="6350">
                      <a:solidFill>
                        <a:srgbClr val="808285"/>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43880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155575">
                        <a:lnSpc>
                          <a:spcPct val="100000"/>
                        </a:lnSpc>
                        <a:spcBef>
                          <a:spcPts val="0"/>
                        </a:spcBef>
                      </a:pPr>
                      <a:r>
                        <a:rPr lang="en-US" altLang="ja-JP" sz="1100" b="1" spc="0" baseline="0" dirty="0">
                          <a:solidFill>
                            <a:schemeClr val="tx1">
                              <a:lumMod val="65000"/>
                              <a:lumOff val="35000"/>
                            </a:schemeClr>
                          </a:solidFill>
                          <a:latin typeface="+mn-lt"/>
                          <a:cs typeface="Arial"/>
                        </a:rPr>
                        <a:t>15</a:t>
                      </a:r>
                      <a:r>
                        <a:rPr lang="ja-JP" altLang="en-US" sz="1100" b="1" spc="0" baseline="0" dirty="0">
                          <a:solidFill>
                            <a:schemeClr val="tx1">
                              <a:lumMod val="65000"/>
                              <a:lumOff val="35000"/>
                            </a:schemeClr>
                          </a:solidFill>
                          <a:latin typeface="+mn-lt"/>
                          <a:cs typeface="Arial"/>
                        </a:rPr>
                        <a:t>歳以上の割合</a:t>
                      </a:r>
                      <a:endParaRPr sz="1100" b="1" spc="0" baseline="0" dirty="0">
                        <a:solidFill>
                          <a:schemeClr val="tx1">
                            <a:lumMod val="65000"/>
                            <a:lumOff val="35000"/>
                          </a:schemeClr>
                        </a:solidFill>
                        <a:latin typeface="+mn-lt"/>
                        <a:cs typeface="Arial"/>
                      </a:endParaRPr>
                    </a:p>
                  </a:txBody>
                  <a:tcPr marL="72000" marR="0" marT="72000" marB="72000" anchor="ctr">
                    <a:lnL w="12700" cap="flat" cmpd="sng" algn="ctr">
                      <a:solidFill>
                        <a:schemeClr val="bg1">
                          <a:lumMod val="50000"/>
                        </a:schemeClr>
                      </a:solidFill>
                      <a:prstDash val="solid"/>
                      <a:round/>
                      <a:headEnd type="none" w="med" len="med"/>
                      <a:tailEnd type="none" w="med" len="med"/>
                    </a:lnL>
                    <a:lnR w="6350">
                      <a:solidFill>
                        <a:srgbClr val="808285"/>
                      </a:solidFill>
                      <a:prstDash val="solid"/>
                    </a:lnR>
                    <a:lnT w="6350">
                      <a:solidFill>
                        <a:srgbClr val="808285"/>
                      </a:solidFill>
                      <a:prstDash val="soli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r">
                        <a:lnSpc>
                          <a:spcPct val="100000"/>
                        </a:lnSpc>
                        <a:spcBef>
                          <a:spcPts val="0"/>
                        </a:spcBef>
                      </a:pPr>
                      <a:r>
                        <a:rPr sz="1000" spc="0" baseline="0" dirty="0">
                          <a:solidFill>
                            <a:schemeClr val="tx1"/>
                          </a:solidFill>
                          <a:latin typeface="+mn-lt"/>
                          <a:cs typeface="Arial"/>
                        </a:rPr>
                        <a:t>48%</a:t>
                      </a:r>
                    </a:p>
                  </a:txBody>
                  <a:tcPr marL="0" marR="432000" marT="2540" marB="0" anchor="ctr">
                    <a:lnL w="6350">
                      <a:solidFill>
                        <a:srgbClr val="808285"/>
                      </a:solidFill>
                      <a:prstDash val="solid"/>
                    </a:lnL>
                    <a:lnR w="6350">
                      <a:solidFill>
                        <a:srgbClr val="808285"/>
                      </a:solidFill>
                      <a:prstDash val="solid"/>
                    </a:lnR>
                    <a:lnT w="6350">
                      <a:solidFill>
                        <a:srgbClr val="808285"/>
                      </a:solidFill>
                      <a:prstDash val="soli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r">
                        <a:lnSpc>
                          <a:spcPct val="100000"/>
                        </a:lnSpc>
                        <a:spcBef>
                          <a:spcPts val="0"/>
                        </a:spcBef>
                      </a:pPr>
                      <a:r>
                        <a:rPr sz="1000" spc="0" baseline="0" dirty="0">
                          <a:solidFill>
                            <a:schemeClr val="tx1"/>
                          </a:solidFill>
                          <a:latin typeface="+mn-lt"/>
                          <a:cs typeface="Arial"/>
                        </a:rPr>
                        <a:t>54%</a:t>
                      </a:r>
                    </a:p>
                  </a:txBody>
                  <a:tcPr marL="0" marR="432000" marT="2540" marB="0" anchor="ctr">
                    <a:lnL w="6350">
                      <a:solidFill>
                        <a:srgbClr val="808285"/>
                      </a:solidFill>
                      <a:prstDash val="solid"/>
                    </a:lnL>
                    <a:lnR w="6350">
                      <a:solidFill>
                        <a:srgbClr val="808285"/>
                      </a:solidFill>
                      <a:prstDash val="solid"/>
                    </a:lnR>
                    <a:lnT w="6350">
                      <a:solidFill>
                        <a:srgbClr val="808285"/>
                      </a:solidFill>
                      <a:prstDash val="soli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r">
                        <a:lnSpc>
                          <a:spcPct val="100000"/>
                        </a:lnSpc>
                        <a:spcBef>
                          <a:spcPts val="0"/>
                        </a:spcBef>
                      </a:pPr>
                      <a:r>
                        <a:rPr sz="1000" spc="0" baseline="0" dirty="0">
                          <a:solidFill>
                            <a:schemeClr val="tx1"/>
                          </a:solidFill>
                          <a:latin typeface="+mn-lt"/>
                          <a:cs typeface="Arial"/>
                        </a:rPr>
                        <a:t>60%</a:t>
                      </a:r>
                    </a:p>
                  </a:txBody>
                  <a:tcPr marL="0" marR="432000" marT="2540" marB="0" anchor="ctr">
                    <a:lnL w="6350">
                      <a:solidFill>
                        <a:srgbClr val="808285"/>
                      </a:solidFill>
                      <a:prstDash val="solid"/>
                    </a:lnL>
                    <a:lnR w="12700" cap="flat" cmpd="sng" algn="ctr">
                      <a:solidFill>
                        <a:schemeClr val="bg1">
                          <a:lumMod val="50000"/>
                        </a:schemeClr>
                      </a:solidFill>
                      <a:prstDash val="solid"/>
                      <a:round/>
                      <a:headEnd type="none" w="med" len="med"/>
                      <a:tailEnd type="none" w="med" len="med"/>
                    </a:lnR>
                    <a:lnT w="6350">
                      <a:solidFill>
                        <a:srgbClr val="808285"/>
                      </a:solidFill>
                      <a:prstDash val="soli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888600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8A48570-F19D-4518-98FD-DC0C49844BE4}"/>
              </a:ext>
            </a:extLst>
          </p:cNvPr>
          <p:cNvGrpSpPr/>
          <p:nvPr/>
        </p:nvGrpSpPr>
        <p:grpSpPr>
          <a:xfrm>
            <a:off x="0" y="0"/>
            <a:ext cx="10285200" cy="6153821"/>
            <a:chOff x="0" y="0"/>
            <a:chExt cx="10285200" cy="6153821"/>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r>
                <a:rPr lang="ja-JP" altLang="en-US" sz="2200" kern="100" dirty="0">
                  <a:solidFill>
                    <a:prstClr val="white"/>
                  </a:solidFill>
                  <a:latin typeface="Arial" panose="020B0604020202020204" pitchFamily="34" charset="0"/>
                  <a:cs typeface="Arial" panose="020B0604020202020204" pitchFamily="34" charset="0"/>
                </a:rPr>
                <a:t>自発的男性器包皮切除の実施総件数および</a:t>
              </a:r>
              <a:r>
                <a:rPr lang="en-US" altLang="ja-JP" sz="2200" kern="100" dirty="0">
                  <a:solidFill>
                    <a:prstClr val="white"/>
                  </a:solidFill>
                  <a:latin typeface="Arial" panose="020B0604020202020204" pitchFamily="34" charset="0"/>
                  <a:cs typeface="Arial" panose="020B0604020202020204" pitchFamily="34" charset="0"/>
                </a:rPr>
                <a:t>15–29</a:t>
              </a:r>
              <a:r>
                <a:rPr lang="ja-JP" altLang="en-US" sz="2200" kern="100" dirty="0">
                  <a:solidFill>
                    <a:prstClr val="white"/>
                  </a:solidFill>
                  <a:latin typeface="Arial" panose="020B0604020202020204" pitchFamily="34" charset="0"/>
                  <a:cs typeface="Arial" panose="020B0604020202020204" pitchFamily="34" charset="0"/>
                </a:rPr>
                <a:t>歳の占める割合、マラウィのチクワワ県、チョロ県、ゾンバ県、 </a:t>
              </a:r>
              <a:r>
                <a:rPr lang="en-US" altLang="ja-JP" sz="2200" kern="100" dirty="0">
                  <a:solidFill>
                    <a:prstClr val="white"/>
                  </a:solidFill>
                  <a:latin typeface="Arial" panose="020B0604020202020204" pitchFamily="34" charset="0"/>
                  <a:cs typeface="Arial" panose="020B0604020202020204" pitchFamily="34" charset="0"/>
                </a:rPr>
                <a:t>2017–2018</a:t>
              </a:r>
              <a:r>
                <a:rPr lang="ja-JP" altLang="en-US" sz="2200" kern="100" dirty="0">
                  <a:solidFill>
                    <a:prstClr val="white"/>
                  </a:solidFill>
                  <a:latin typeface="Arial" panose="020B0604020202020204" pitchFamily="34" charset="0"/>
                  <a:cs typeface="Arial" panose="020B0604020202020204" pitchFamily="34" charset="0"/>
                </a:rPr>
                <a:t>年</a:t>
              </a:r>
              <a:endParaRPr kumimoji="0" lang="en-GB" sz="2200" b="0" i="0" u="none" strike="noStrike" kern="1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2" name="Rectangle 21">
              <a:extLst>
                <a:ext uri="{FF2B5EF4-FFF2-40B4-BE49-F238E27FC236}">
                  <a16:creationId xmlns:a16="http://schemas.microsoft.com/office/drawing/2014/main" id="{14E3AECC-C223-4008-8128-B22FA9776144}"/>
                </a:ext>
              </a:extLst>
            </p:cNvPr>
            <p:cNvSpPr/>
            <p:nvPr/>
          </p:nvSpPr>
          <p:spPr>
            <a:xfrm>
              <a:off x="360000" y="5907600"/>
              <a:ext cx="6463308" cy="246221"/>
            </a:xfrm>
            <a:prstGeom prst="rect">
              <a:avLst/>
            </a:prstGeom>
          </p:spPr>
          <p:txBody>
            <a:bodyPr wrap="none" lIns="0" tIns="0" rIns="0" bIns="0">
              <a:spAutoFit/>
            </a:bodyPr>
            <a:lstStyle/>
            <a:p>
              <a:pPr lvl="0">
                <a:defRPr/>
              </a:pP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 </a:t>
              </a:r>
              <a:r>
                <a:rPr lang="fr-CH" sz="800" dirty="0" err="1">
                  <a:solidFill>
                    <a:prstClr val="black"/>
                  </a:solidFill>
                  <a:latin typeface="Arial" panose="020B0604020202020204" pitchFamily="34" charset="0"/>
                  <a:cs typeface="Arial" panose="020B0604020202020204" pitchFamily="34" charset="0"/>
                </a:rPr>
                <a:t>Musiige</a:t>
              </a:r>
              <a:r>
                <a:rPr lang="fr-CH" sz="800" dirty="0">
                  <a:solidFill>
                    <a:prstClr val="black"/>
                  </a:solidFill>
                  <a:latin typeface="Arial" panose="020B0604020202020204" pitchFamily="34" charset="0"/>
                  <a:cs typeface="Arial" panose="020B0604020202020204" pitchFamily="34" charset="0"/>
                </a:rPr>
                <a:t> A, </a:t>
              </a:r>
              <a:r>
                <a:rPr lang="fr-CH" sz="800" dirty="0" err="1">
                  <a:solidFill>
                    <a:prstClr val="black"/>
                  </a:solidFill>
                  <a:latin typeface="Arial" panose="020B0604020202020204" pitchFamily="34" charset="0"/>
                  <a:cs typeface="Arial" panose="020B0604020202020204" pitchFamily="34" charset="0"/>
                </a:rPr>
                <a:t>Kawale</a:t>
              </a:r>
              <a:r>
                <a:rPr lang="fr-CH" sz="800" dirty="0">
                  <a:solidFill>
                    <a:prstClr val="black"/>
                  </a:solidFill>
                  <a:latin typeface="Arial" panose="020B0604020202020204" pitchFamily="34" charset="0"/>
                  <a:cs typeface="Arial" panose="020B0604020202020204" pitchFamily="34" charset="0"/>
                </a:rPr>
                <a:t> J, </a:t>
              </a:r>
              <a:r>
                <a:rPr lang="fr-CH" sz="800" dirty="0" err="1">
                  <a:solidFill>
                    <a:prstClr val="black"/>
                  </a:solidFill>
                  <a:latin typeface="Arial" panose="020B0604020202020204" pitchFamily="34" charset="0"/>
                  <a:cs typeface="Arial" panose="020B0604020202020204" pitchFamily="34" charset="0"/>
                </a:rPr>
                <a:t>Twahirwa</a:t>
              </a:r>
              <a:r>
                <a:rPr lang="fr-CH" sz="800" dirty="0">
                  <a:solidFill>
                    <a:prstClr val="black"/>
                  </a:solidFill>
                  <a:latin typeface="Arial" panose="020B0604020202020204" pitchFamily="34" charset="0"/>
                  <a:cs typeface="Arial" panose="020B0604020202020204" pitchFamily="34" charset="0"/>
                </a:rPr>
                <a:t> W, </a:t>
              </a:r>
              <a:r>
                <a:rPr lang="fr-CH" sz="800" dirty="0" err="1">
                  <a:solidFill>
                    <a:prstClr val="black"/>
                  </a:solidFill>
                  <a:latin typeface="Arial" panose="020B0604020202020204" pitchFamily="34" charset="0"/>
                  <a:cs typeface="Arial" panose="020B0604020202020204" pitchFamily="34" charset="0"/>
                </a:rPr>
                <a:t>Chilembo</a:t>
              </a:r>
              <a:r>
                <a:rPr lang="fr-CH" sz="800" dirty="0">
                  <a:solidFill>
                    <a:prstClr val="black"/>
                  </a:solidFill>
                  <a:latin typeface="Arial" panose="020B0604020202020204" pitchFamily="34" charset="0"/>
                  <a:cs typeface="Arial" panose="020B0604020202020204" pitchFamily="34" charset="0"/>
                </a:rPr>
                <a:t> A, </a:t>
              </a:r>
              <a:r>
                <a:rPr lang="fr-CH" sz="800" dirty="0" err="1">
                  <a:solidFill>
                    <a:prstClr val="black"/>
                  </a:solidFill>
                  <a:latin typeface="Arial" panose="020B0604020202020204" pitchFamily="34" charset="0"/>
                  <a:cs typeface="Arial" panose="020B0604020202020204" pitchFamily="34" charset="0"/>
                </a:rPr>
                <a:t>Sakanda</a:t>
              </a:r>
              <a:r>
                <a:rPr lang="fr-CH" sz="800" dirty="0">
                  <a:solidFill>
                    <a:prstClr val="black"/>
                  </a:solidFill>
                  <a:latin typeface="Arial" panose="020B0604020202020204" pitchFamily="34" charset="0"/>
                  <a:cs typeface="Arial" panose="020B0604020202020204" pitchFamily="34" charset="0"/>
                </a:rPr>
                <a:t> S, </a:t>
              </a:r>
              <a:r>
                <a:rPr lang="fr-CH" sz="800" dirty="0" err="1">
                  <a:solidFill>
                    <a:prstClr val="black"/>
                  </a:solidFill>
                  <a:latin typeface="Arial" panose="020B0604020202020204" pitchFamily="34" charset="0"/>
                  <a:cs typeface="Arial" panose="020B0604020202020204" pitchFamily="34" charset="0"/>
                </a:rPr>
                <a:t>Mwandi</a:t>
              </a:r>
              <a:r>
                <a:rPr lang="fr-CH" sz="800" dirty="0">
                  <a:solidFill>
                    <a:prstClr val="black"/>
                  </a:solidFill>
                  <a:latin typeface="Arial" panose="020B0604020202020204" pitchFamily="34" charset="0"/>
                  <a:cs typeface="Arial" panose="020B0604020202020204" pitchFamily="34" charset="0"/>
                </a:rPr>
                <a:t> Z et al. </a:t>
              </a:r>
              <a:r>
                <a:rPr lang="fr-CH" sz="800" dirty="0" err="1">
                  <a:solidFill>
                    <a:prstClr val="black"/>
                  </a:solidFill>
                  <a:latin typeface="Arial" panose="020B0604020202020204" pitchFamily="34" charset="0"/>
                  <a:cs typeface="Arial" panose="020B0604020202020204" pitchFamily="34" charset="0"/>
                </a:rPr>
                <a:t>Increasing</a:t>
              </a:r>
              <a:r>
                <a:rPr lang="fr-CH" sz="800" dirty="0">
                  <a:solidFill>
                    <a:prstClr val="black"/>
                  </a:solidFill>
                  <a:latin typeface="Arial" panose="020B0604020202020204" pitchFamily="34" charset="0"/>
                  <a:cs typeface="Arial" panose="020B0604020202020204" pitchFamily="34" charset="0"/>
                </a:rPr>
                <a:t> </a:t>
              </a:r>
              <a:r>
                <a:rPr lang="fr-CH" sz="800" dirty="0" err="1">
                  <a:solidFill>
                    <a:prstClr val="black"/>
                  </a:solidFill>
                  <a:latin typeface="Arial" panose="020B0604020202020204" pitchFamily="34" charset="0"/>
                  <a:cs typeface="Arial" panose="020B0604020202020204" pitchFamily="34" charset="0"/>
                </a:rPr>
                <a:t>uptake</a:t>
              </a:r>
              <a:r>
                <a:rPr lang="fr-CH" sz="800" dirty="0">
                  <a:solidFill>
                    <a:prstClr val="black"/>
                  </a:solidFill>
                  <a:latin typeface="Arial" panose="020B0604020202020204" pitchFamily="34" charset="0"/>
                  <a:cs typeface="Arial" panose="020B0604020202020204" pitchFamily="34" charset="0"/>
                </a:rPr>
                <a:t> of VMMC: </a:t>
              </a:r>
              <a:r>
                <a:rPr lang="fr-CH" sz="800" dirty="0" err="1">
                  <a:solidFill>
                    <a:prstClr val="black"/>
                  </a:solidFill>
                  <a:latin typeface="Arial" panose="020B0604020202020204" pitchFamily="34" charset="0"/>
                  <a:cs typeface="Arial" panose="020B0604020202020204" pitchFamily="34" charset="0"/>
                </a:rPr>
                <a:t>lessons</a:t>
              </a:r>
              <a:r>
                <a:rPr lang="fr-CH" sz="800" dirty="0">
                  <a:solidFill>
                    <a:prstClr val="black"/>
                  </a:solidFill>
                  <a:latin typeface="Arial" panose="020B0604020202020204" pitchFamily="34" charset="0"/>
                  <a:cs typeface="Arial" panose="020B0604020202020204" pitchFamily="34" charset="0"/>
                </a:rPr>
                <a:t> </a:t>
              </a:r>
              <a:r>
                <a:rPr lang="fr-CH" sz="800" dirty="0" err="1">
                  <a:solidFill>
                    <a:prstClr val="black"/>
                  </a:solidFill>
                  <a:latin typeface="Arial" panose="020B0604020202020204" pitchFamily="34" charset="0"/>
                  <a:cs typeface="Arial" panose="020B0604020202020204" pitchFamily="34" charset="0"/>
                </a:rPr>
                <a:t>from</a:t>
              </a:r>
              <a:r>
                <a:rPr lang="fr-CH" sz="800" dirty="0">
                  <a:solidFill>
                    <a:prstClr val="black"/>
                  </a:solidFill>
                  <a:latin typeface="Arial" panose="020B0604020202020204" pitchFamily="34" charset="0"/>
                  <a:cs typeface="Arial" panose="020B0604020202020204" pitchFamily="34" charset="0"/>
                </a:rPr>
                <a:t> </a:t>
              </a:r>
              <a:r>
                <a:rPr lang="fr-CH" sz="800" dirty="0" err="1">
                  <a:solidFill>
                    <a:prstClr val="black"/>
                  </a:solidFill>
                  <a:latin typeface="Arial" panose="020B0604020202020204" pitchFamily="34" charset="0"/>
                  <a:cs typeface="Arial" panose="020B0604020202020204" pitchFamily="34" charset="0"/>
                </a:rPr>
                <a:t>AIDSFree</a:t>
              </a:r>
              <a:endParaRPr lang="fr-CH" sz="800" dirty="0">
                <a:solidFill>
                  <a:prstClr val="black"/>
                </a:solidFill>
                <a:latin typeface="Arial" panose="020B0604020202020204" pitchFamily="34" charset="0"/>
                <a:cs typeface="Arial" panose="020B0604020202020204" pitchFamily="34" charset="0"/>
              </a:endParaRPr>
            </a:p>
            <a:p>
              <a:pPr lvl="0">
                <a:defRPr/>
              </a:pPr>
              <a:r>
                <a:rPr lang="fr-CH" sz="800" dirty="0">
                  <a:solidFill>
                    <a:prstClr val="black"/>
                  </a:solidFill>
                  <a:latin typeface="Arial" panose="020B0604020202020204" pitchFamily="34" charset="0"/>
                  <a:cs typeface="Arial" panose="020B0604020202020204" pitchFamily="34" charset="0"/>
                </a:rPr>
                <a:t>Malawi. Arlington (VA): </a:t>
              </a:r>
              <a:r>
                <a:rPr lang="fr-CH" sz="800" dirty="0" err="1">
                  <a:solidFill>
                    <a:prstClr val="black"/>
                  </a:solidFill>
                  <a:latin typeface="Arial" panose="020B0604020202020204" pitchFamily="34" charset="0"/>
                  <a:cs typeface="Arial" panose="020B0604020202020204" pitchFamily="34" charset="0"/>
                </a:rPr>
                <a:t>Strengthening</a:t>
              </a:r>
              <a:r>
                <a:rPr lang="fr-CH" sz="800" dirty="0">
                  <a:solidFill>
                    <a:prstClr val="black"/>
                  </a:solidFill>
                  <a:latin typeface="Arial" panose="020B0604020202020204" pitchFamily="34" charset="0"/>
                  <a:cs typeface="Arial" panose="020B0604020202020204" pitchFamily="34" charset="0"/>
                </a:rPr>
                <a:t> High Impact Interventions for an AIDS-free </a:t>
              </a:r>
              <a:r>
                <a:rPr lang="fr-CH" sz="800" dirty="0" err="1">
                  <a:solidFill>
                    <a:prstClr val="black"/>
                  </a:solidFill>
                  <a:latin typeface="Arial" panose="020B0604020202020204" pitchFamily="34" charset="0"/>
                  <a:cs typeface="Arial" panose="020B0604020202020204" pitchFamily="34" charset="0"/>
                </a:rPr>
                <a:t>Generation</a:t>
              </a:r>
              <a:r>
                <a:rPr lang="fr-CH" sz="800" dirty="0">
                  <a:solidFill>
                    <a:prstClr val="black"/>
                  </a:solidFill>
                  <a:latin typeface="Arial" panose="020B0604020202020204" pitchFamily="34" charset="0"/>
                  <a:cs typeface="Arial" panose="020B0604020202020204" pitchFamily="34" charset="0"/>
                </a:rPr>
                <a:t> (</a:t>
              </a:r>
              <a:r>
                <a:rPr lang="fr-CH" sz="800" dirty="0" err="1">
                  <a:solidFill>
                    <a:prstClr val="black"/>
                  </a:solidFill>
                  <a:latin typeface="Arial" panose="020B0604020202020204" pitchFamily="34" charset="0"/>
                  <a:cs typeface="Arial" panose="020B0604020202020204" pitchFamily="34" charset="0"/>
                </a:rPr>
                <a:t>AIDSFree</a:t>
              </a:r>
              <a:r>
                <a:rPr lang="fr-CH" sz="800" dirty="0">
                  <a:solidFill>
                    <a:prstClr val="black"/>
                  </a:solidFill>
                  <a:latin typeface="Arial" panose="020B0604020202020204" pitchFamily="34" charset="0"/>
                  <a:cs typeface="Arial" panose="020B0604020202020204" pitchFamily="34" charset="0"/>
                </a:rPr>
                <a:t>) Project; 2019.</a:t>
              </a:r>
              <a:endPar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endParaRPr>
            </a:p>
          </p:txBody>
        </p:sp>
        <p:grpSp>
          <p:nvGrpSpPr>
            <p:cNvPr id="7" name="Group 6">
              <a:extLst>
                <a:ext uri="{FF2B5EF4-FFF2-40B4-BE49-F238E27FC236}">
                  <a16:creationId xmlns:a16="http://schemas.microsoft.com/office/drawing/2014/main" id="{AE390C00-69EB-4A12-B037-CD183A992711}"/>
                </a:ext>
              </a:extLst>
            </p:cNvPr>
            <p:cNvGrpSpPr/>
            <p:nvPr/>
          </p:nvGrpSpPr>
          <p:grpSpPr>
            <a:xfrm>
              <a:off x="1080000" y="1710000"/>
              <a:ext cx="7525441" cy="2789482"/>
              <a:chOff x="1274218" y="1620000"/>
              <a:chExt cx="7525441" cy="2789482"/>
            </a:xfrm>
          </p:grpSpPr>
          <p:sp>
            <p:nvSpPr>
              <p:cNvPr id="41" name="bk object 16">
                <a:extLst>
                  <a:ext uri="{FF2B5EF4-FFF2-40B4-BE49-F238E27FC236}">
                    <a16:creationId xmlns:a16="http://schemas.microsoft.com/office/drawing/2014/main" id="{02DCDB90-7DA9-46E7-A77F-9DF96D29FD4A}"/>
                  </a:ext>
                </a:extLst>
              </p:cNvPr>
              <p:cNvSpPr/>
              <p:nvPr/>
            </p:nvSpPr>
            <p:spPr>
              <a:xfrm>
                <a:off x="1729525" y="1684800"/>
                <a:ext cx="0" cy="2520000"/>
              </a:xfrm>
              <a:custGeom>
                <a:avLst/>
                <a:gdLst/>
                <a:ahLst/>
                <a:cxnLst/>
                <a:rect l="l" t="t" r="r" b="b"/>
                <a:pathLst>
                  <a:path h="2372359">
                    <a:moveTo>
                      <a:pt x="0" y="0"/>
                    </a:moveTo>
                    <a:lnTo>
                      <a:pt x="0" y="2372118"/>
                    </a:lnTo>
                  </a:path>
                </a:pathLst>
              </a:custGeom>
              <a:ln w="3175">
                <a:solidFill>
                  <a:srgbClr val="878787"/>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42" name="bk object 17">
                <a:extLst>
                  <a:ext uri="{FF2B5EF4-FFF2-40B4-BE49-F238E27FC236}">
                    <a16:creationId xmlns:a16="http://schemas.microsoft.com/office/drawing/2014/main" id="{09732223-62C1-4494-BEAE-FB9C2D8FFA76}"/>
                  </a:ext>
                </a:extLst>
              </p:cNvPr>
              <p:cNvSpPr/>
              <p:nvPr/>
            </p:nvSpPr>
            <p:spPr>
              <a:xfrm>
                <a:off x="1729519" y="4204564"/>
                <a:ext cx="6480000" cy="0"/>
              </a:xfrm>
              <a:custGeom>
                <a:avLst/>
                <a:gdLst/>
                <a:ahLst/>
                <a:cxnLst/>
                <a:rect l="l" t="t" r="r" b="b"/>
                <a:pathLst>
                  <a:path w="5511165">
                    <a:moveTo>
                      <a:pt x="0" y="0"/>
                    </a:moveTo>
                    <a:lnTo>
                      <a:pt x="5510809" y="0"/>
                    </a:lnTo>
                  </a:path>
                </a:pathLst>
              </a:custGeom>
              <a:ln w="3175">
                <a:solidFill>
                  <a:srgbClr val="878787"/>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54" name="object 54">
                <a:extLst>
                  <a:ext uri="{FF2B5EF4-FFF2-40B4-BE49-F238E27FC236}">
                    <a16:creationId xmlns:a16="http://schemas.microsoft.com/office/drawing/2014/main" id="{ED19D2BC-1C78-4D45-82F6-9B1A148D0954}"/>
                  </a:ext>
                </a:extLst>
              </p:cNvPr>
              <p:cNvSpPr txBox="1"/>
              <p:nvPr/>
            </p:nvSpPr>
            <p:spPr>
              <a:xfrm>
                <a:off x="1728000" y="4258800"/>
                <a:ext cx="540000" cy="150682"/>
              </a:xfrm>
              <a:prstGeom prst="rect">
                <a:avLst/>
              </a:prstGeom>
            </p:spPr>
            <p:txBody>
              <a:bodyPr vert="horz" wrap="none" lIns="0" tIns="12065" rIns="0" bIns="0" rtlCol="0">
                <a:noAutofit/>
              </a:bodyPr>
              <a:lstStyle/>
              <a:p>
                <a:pPr marL="12700" marR="0" lvl="0" indent="0" algn="ctr" defTabSz="914400" rtl="0" eaLnBrk="1" fontAlgn="auto" latinLnBrk="0" hangingPunct="1">
                  <a:lnSpc>
                    <a:spcPct val="100000"/>
                  </a:lnSpc>
                  <a:spcBef>
                    <a:spcPts val="95"/>
                  </a:spcBef>
                  <a:spcAft>
                    <a:spcPts val="0"/>
                  </a:spcAft>
                  <a:buClrTx/>
                  <a:buSzTx/>
                  <a:buFontTx/>
                  <a:buNone/>
                  <a:tabLst/>
                  <a:defRPr/>
                </a:pPr>
                <a:r>
                  <a:rPr kumimoji="0" lang="en-GB" sz="900" b="0" i="0" u="none" strike="noStrike" kern="1200" cap="none" spc="-35" normalizeH="0" baseline="0" noProof="0" dirty="0">
                    <a:ln>
                      <a:noFill/>
                    </a:ln>
                    <a:solidFill>
                      <a:prstClr val="black">
                        <a:lumMod val="75000"/>
                        <a:lumOff val="25000"/>
                      </a:prstClr>
                    </a:solidFill>
                    <a:effectLst/>
                    <a:uLnTx/>
                    <a:uFillTx/>
                    <a:latin typeface="Arial"/>
                    <a:ea typeface="ＭＳ Ｐゴシック" pitchFamily="34" charset="-128"/>
                    <a:cs typeface="Arial"/>
                  </a:rPr>
                  <a:t>Oct </a:t>
                </a:r>
              </a:p>
              <a:p>
                <a:pPr marL="12700" marR="0" lvl="0" indent="0" algn="ctr" defTabSz="914400" rtl="0" eaLnBrk="1" fontAlgn="auto" latinLnBrk="0" hangingPunct="1">
                  <a:lnSpc>
                    <a:spcPct val="100000"/>
                  </a:lnSpc>
                  <a:spcBef>
                    <a:spcPts val="95"/>
                  </a:spcBef>
                  <a:spcAft>
                    <a:spcPts val="0"/>
                  </a:spcAft>
                  <a:buClrTx/>
                  <a:buSzTx/>
                  <a:buFontTx/>
                  <a:buNone/>
                  <a:tabLst/>
                  <a:defRPr/>
                </a:pPr>
                <a:r>
                  <a:rPr kumimoji="0" lang="en-GB" sz="900" b="0" i="0" u="none" strike="noStrike" kern="1200" cap="none" spc="-35" normalizeH="0" baseline="0" noProof="0" dirty="0">
                    <a:ln>
                      <a:noFill/>
                    </a:ln>
                    <a:solidFill>
                      <a:prstClr val="black">
                        <a:lumMod val="75000"/>
                        <a:lumOff val="25000"/>
                      </a:prstClr>
                    </a:solidFill>
                    <a:effectLst/>
                    <a:uLnTx/>
                    <a:uFillTx/>
                    <a:latin typeface="Arial"/>
                    <a:ea typeface="ＭＳ Ｐゴシック" pitchFamily="34" charset="-128"/>
                    <a:cs typeface="Arial"/>
                  </a:rPr>
                  <a:t>2017</a:t>
                </a:r>
                <a:endParaRPr kumimoji="0" sz="900" b="0" i="0"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55" name="object 54">
                <a:extLst>
                  <a:ext uri="{FF2B5EF4-FFF2-40B4-BE49-F238E27FC236}">
                    <a16:creationId xmlns:a16="http://schemas.microsoft.com/office/drawing/2014/main" id="{D3F74F4A-DE7D-41BF-A6B5-D4DEA798945D}"/>
                  </a:ext>
                </a:extLst>
              </p:cNvPr>
              <p:cNvSpPr txBox="1"/>
              <p:nvPr/>
            </p:nvSpPr>
            <p:spPr>
              <a:xfrm>
                <a:off x="2268000" y="4258800"/>
                <a:ext cx="540000" cy="150682"/>
              </a:xfrm>
              <a:prstGeom prst="rect">
                <a:avLst/>
              </a:prstGeom>
            </p:spPr>
            <p:txBody>
              <a:bodyPr vert="horz" wrap="none" lIns="0" tIns="12065" rIns="0" bIns="0" rtlCol="0">
                <a:noAutofit/>
              </a:bodyPr>
              <a:lstStyle/>
              <a:p>
                <a:pPr marL="12700" marR="0" lvl="0" indent="0" algn="ctr" defTabSz="914400" rtl="0" eaLnBrk="1" fontAlgn="auto" latinLnBrk="0" hangingPunct="1">
                  <a:lnSpc>
                    <a:spcPct val="100000"/>
                  </a:lnSpc>
                  <a:spcBef>
                    <a:spcPts val="95"/>
                  </a:spcBef>
                  <a:spcAft>
                    <a:spcPts val="0"/>
                  </a:spcAft>
                  <a:buClrTx/>
                  <a:buSzTx/>
                  <a:buFontTx/>
                  <a:buNone/>
                  <a:tabLst/>
                  <a:defRPr/>
                </a:pPr>
                <a:r>
                  <a:rPr kumimoji="0" lang="en-GB" sz="900" b="0" i="0" u="none" strike="noStrike" kern="1200" cap="none" spc="-35" normalizeH="0" baseline="0" noProof="0" dirty="0">
                    <a:ln>
                      <a:noFill/>
                    </a:ln>
                    <a:solidFill>
                      <a:prstClr val="black">
                        <a:lumMod val="75000"/>
                        <a:lumOff val="25000"/>
                      </a:prstClr>
                    </a:solidFill>
                    <a:effectLst/>
                    <a:uLnTx/>
                    <a:uFillTx/>
                    <a:latin typeface="Arial"/>
                    <a:ea typeface="ＭＳ Ｐゴシック" pitchFamily="34" charset="-128"/>
                    <a:cs typeface="Arial"/>
                  </a:rPr>
                  <a:t>Nov </a:t>
                </a:r>
              </a:p>
              <a:p>
                <a:pPr marL="12700" marR="0" lvl="0" indent="0" algn="ctr" defTabSz="914400" rtl="0" eaLnBrk="1" fontAlgn="auto" latinLnBrk="0" hangingPunct="1">
                  <a:lnSpc>
                    <a:spcPct val="100000"/>
                  </a:lnSpc>
                  <a:spcBef>
                    <a:spcPts val="95"/>
                  </a:spcBef>
                  <a:spcAft>
                    <a:spcPts val="0"/>
                  </a:spcAft>
                  <a:buClrTx/>
                  <a:buSzTx/>
                  <a:buFontTx/>
                  <a:buNone/>
                  <a:tabLst/>
                  <a:defRPr/>
                </a:pPr>
                <a:r>
                  <a:rPr kumimoji="0" lang="en-GB" sz="900" b="0" i="0" u="none" strike="noStrike" kern="1200" cap="none" spc="-35" normalizeH="0" baseline="0" noProof="0" dirty="0">
                    <a:ln>
                      <a:noFill/>
                    </a:ln>
                    <a:solidFill>
                      <a:prstClr val="black">
                        <a:lumMod val="75000"/>
                        <a:lumOff val="25000"/>
                      </a:prstClr>
                    </a:solidFill>
                    <a:effectLst/>
                    <a:uLnTx/>
                    <a:uFillTx/>
                    <a:latin typeface="Arial"/>
                    <a:ea typeface="ＭＳ Ｐゴシック" pitchFamily="34" charset="-128"/>
                    <a:cs typeface="Arial"/>
                  </a:rPr>
                  <a:t>2017</a:t>
                </a:r>
                <a:endParaRPr kumimoji="0" sz="900" b="0" i="0"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56" name="object 54">
                <a:extLst>
                  <a:ext uri="{FF2B5EF4-FFF2-40B4-BE49-F238E27FC236}">
                    <a16:creationId xmlns:a16="http://schemas.microsoft.com/office/drawing/2014/main" id="{EDF5A273-C23B-4D6C-88F9-1DE1A61B3CBF}"/>
                  </a:ext>
                </a:extLst>
              </p:cNvPr>
              <p:cNvSpPr txBox="1"/>
              <p:nvPr/>
            </p:nvSpPr>
            <p:spPr>
              <a:xfrm>
                <a:off x="2808000" y="4258800"/>
                <a:ext cx="540000" cy="150682"/>
              </a:xfrm>
              <a:prstGeom prst="rect">
                <a:avLst/>
              </a:prstGeom>
            </p:spPr>
            <p:txBody>
              <a:bodyPr vert="horz" wrap="none" lIns="0" tIns="12065" rIns="0" bIns="0" rtlCol="0">
                <a:noAutofit/>
              </a:bodyPr>
              <a:lstStyle/>
              <a:p>
                <a:pPr marL="12700" marR="0" lvl="0" indent="0" algn="ctr" defTabSz="914400" rtl="0" eaLnBrk="1" fontAlgn="auto" latinLnBrk="0" hangingPunct="1">
                  <a:lnSpc>
                    <a:spcPct val="100000"/>
                  </a:lnSpc>
                  <a:spcBef>
                    <a:spcPts val="95"/>
                  </a:spcBef>
                  <a:spcAft>
                    <a:spcPts val="0"/>
                  </a:spcAft>
                  <a:buClrTx/>
                  <a:buSzTx/>
                  <a:buFontTx/>
                  <a:buNone/>
                  <a:tabLst/>
                  <a:defRPr/>
                </a:pPr>
                <a:r>
                  <a:rPr kumimoji="0" lang="en-GB" sz="900" b="0" i="0" u="none" strike="noStrike" kern="1200" cap="none" spc="-35" normalizeH="0" baseline="0" noProof="0" dirty="0">
                    <a:ln>
                      <a:noFill/>
                    </a:ln>
                    <a:solidFill>
                      <a:prstClr val="black">
                        <a:lumMod val="75000"/>
                        <a:lumOff val="25000"/>
                      </a:prstClr>
                    </a:solidFill>
                    <a:effectLst/>
                    <a:uLnTx/>
                    <a:uFillTx/>
                    <a:latin typeface="Arial"/>
                    <a:ea typeface="ＭＳ Ｐゴシック" pitchFamily="34" charset="-128"/>
                    <a:cs typeface="Arial"/>
                  </a:rPr>
                  <a:t>Dec </a:t>
                </a:r>
              </a:p>
              <a:p>
                <a:pPr marL="12700" marR="0" lvl="0" indent="0" algn="ctr" defTabSz="914400" rtl="0" eaLnBrk="1" fontAlgn="auto" latinLnBrk="0" hangingPunct="1">
                  <a:lnSpc>
                    <a:spcPct val="100000"/>
                  </a:lnSpc>
                  <a:spcBef>
                    <a:spcPts val="95"/>
                  </a:spcBef>
                  <a:spcAft>
                    <a:spcPts val="0"/>
                  </a:spcAft>
                  <a:buClrTx/>
                  <a:buSzTx/>
                  <a:buFontTx/>
                  <a:buNone/>
                  <a:tabLst/>
                  <a:defRPr/>
                </a:pPr>
                <a:r>
                  <a:rPr kumimoji="0" lang="en-GB" sz="900" b="0" i="0" u="none" strike="noStrike" kern="1200" cap="none" spc="-35" normalizeH="0" baseline="0" noProof="0" dirty="0">
                    <a:ln>
                      <a:noFill/>
                    </a:ln>
                    <a:solidFill>
                      <a:prstClr val="black">
                        <a:lumMod val="75000"/>
                        <a:lumOff val="25000"/>
                      </a:prstClr>
                    </a:solidFill>
                    <a:effectLst/>
                    <a:uLnTx/>
                    <a:uFillTx/>
                    <a:latin typeface="Arial"/>
                    <a:ea typeface="ＭＳ Ｐゴシック" pitchFamily="34" charset="-128"/>
                    <a:cs typeface="Arial"/>
                  </a:rPr>
                  <a:t>2017</a:t>
                </a:r>
                <a:endParaRPr kumimoji="0" sz="900" b="0" i="0"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57" name="object 54">
                <a:extLst>
                  <a:ext uri="{FF2B5EF4-FFF2-40B4-BE49-F238E27FC236}">
                    <a16:creationId xmlns:a16="http://schemas.microsoft.com/office/drawing/2014/main" id="{6639E0AF-CCCA-4FF6-949C-0513A7FF76ED}"/>
                  </a:ext>
                </a:extLst>
              </p:cNvPr>
              <p:cNvSpPr txBox="1"/>
              <p:nvPr/>
            </p:nvSpPr>
            <p:spPr>
              <a:xfrm>
                <a:off x="3348000" y="4258800"/>
                <a:ext cx="540000" cy="150682"/>
              </a:xfrm>
              <a:prstGeom prst="rect">
                <a:avLst/>
              </a:prstGeom>
            </p:spPr>
            <p:txBody>
              <a:bodyPr vert="horz" wrap="none" lIns="0" tIns="12065" rIns="0" bIns="0" rtlCol="0">
                <a:noAutofit/>
              </a:bodyPr>
              <a:lstStyle/>
              <a:p>
                <a:pPr marL="12700" marR="0" lvl="0" indent="0" algn="ctr" defTabSz="914400" rtl="0" eaLnBrk="1" fontAlgn="auto" latinLnBrk="0" hangingPunct="1">
                  <a:lnSpc>
                    <a:spcPct val="100000"/>
                  </a:lnSpc>
                  <a:spcBef>
                    <a:spcPts val="95"/>
                  </a:spcBef>
                  <a:spcAft>
                    <a:spcPts val="0"/>
                  </a:spcAft>
                  <a:buClrTx/>
                  <a:buSzTx/>
                  <a:buFontTx/>
                  <a:buNone/>
                  <a:tabLst/>
                  <a:defRPr/>
                </a:pPr>
                <a:r>
                  <a:rPr kumimoji="0" lang="en-GB" sz="900" b="0" i="0" u="none" strike="noStrike" kern="1200" cap="none" spc="-35" normalizeH="0" baseline="0" noProof="0" dirty="0">
                    <a:ln>
                      <a:noFill/>
                    </a:ln>
                    <a:solidFill>
                      <a:prstClr val="black">
                        <a:lumMod val="75000"/>
                        <a:lumOff val="25000"/>
                      </a:prstClr>
                    </a:solidFill>
                    <a:effectLst/>
                    <a:uLnTx/>
                    <a:uFillTx/>
                    <a:latin typeface="Arial"/>
                    <a:ea typeface="ＭＳ Ｐゴシック" pitchFamily="34" charset="-128"/>
                    <a:cs typeface="Arial"/>
                  </a:rPr>
                  <a:t>Jan</a:t>
                </a:r>
              </a:p>
              <a:p>
                <a:pPr marL="12700" marR="0" lvl="0" indent="0" algn="ctr" defTabSz="914400" rtl="0" eaLnBrk="1" fontAlgn="auto" latinLnBrk="0" hangingPunct="1">
                  <a:lnSpc>
                    <a:spcPct val="100000"/>
                  </a:lnSpc>
                  <a:spcBef>
                    <a:spcPts val="95"/>
                  </a:spcBef>
                  <a:spcAft>
                    <a:spcPts val="0"/>
                  </a:spcAft>
                  <a:buClrTx/>
                  <a:buSzTx/>
                  <a:buFontTx/>
                  <a:buNone/>
                  <a:tabLst/>
                  <a:defRPr/>
                </a:pPr>
                <a:r>
                  <a:rPr lang="en-GB" sz="900" spc="-35" dirty="0">
                    <a:solidFill>
                      <a:prstClr val="black">
                        <a:lumMod val="75000"/>
                        <a:lumOff val="25000"/>
                      </a:prstClr>
                    </a:solidFill>
                    <a:latin typeface="Arial"/>
                    <a:cs typeface="Arial"/>
                  </a:rPr>
                  <a:t>2018</a:t>
                </a:r>
                <a:endParaRPr kumimoji="0" sz="900" b="0" i="0"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58" name="object 54">
                <a:extLst>
                  <a:ext uri="{FF2B5EF4-FFF2-40B4-BE49-F238E27FC236}">
                    <a16:creationId xmlns:a16="http://schemas.microsoft.com/office/drawing/2014/main" id="{3B1287F8-3958-457D-A362-977FB1A30353}"/>
                  </a:ext>
                </a:extLst>
              </p:cNvPr>
              <p:cNvSpPr txBox="1"/>
              <p:nvPr/>
            </p:nvSpPr>
            <p:spPr>
              <a:xfrm>
                <a:off x="3888000" y="4258800"/>
                <a:ext cx="540000" cy="150682"/>
              </a:xfrm>
              <a:prstGeom prst="rect">
                <a:avLst/>
              </a:prstGeom>
            </p:spPr>
            <p:txBody>
              <a:bodyPr vert="horz" wrap="none" lIns="0" tIns="12065" rIns="0" bIns="0" rtlCol="0">
                <a:noAutofit/>
              </a:bodyPr>
              <a:lstStyle/>
              <a:p>
                <a:pPr marL="12700" marR="0" lvl="0" indent="0" algn="ctr" defTabSz="914400" rtl="0" eaLnBrk="1" fontAlgn="auto" latinLnBrk="0" hangingPunct="1">
                  <a:lnSpc>
                    <a:spcPct val="100000"/>
                  </a:lnSpc>
                  <a:spcBef>
                    <a:spcPts val="95"/>
                  </a:spcBef>
                  <a:spcAft>
                    <a:spcPts val="0"/>
                  </a:spcAft>
                  <a:buClrTx/>
                  <a:buSzTx/>
                  <a:buFontTx/>
                  <a:buNone/>
                  <a:tabLst/>
                  <a:defRPr/>
                </a:pPr>
                <a:r>
                  <a:rPr kumimoji="0" lang="en-GB" sz="900" b="0" i="0" u="none" strike="noStrike" kern="1200" cap="none" spc="-35" normalizeH="0" baseline="0" noProof="0" dirty="0">
                    <a:ln>
                      <a:noFill/>
                    </a:ln>
                    <a:solidFill>
                      <a:prstClr val="black">
                        <a:lumMod val="75000"/>
                        <a:lumOff val="25000"/>
                      </a:prstClr>
                    </a:solidFill>
                    <a:effectLst/>
                    <a:uLnTx/>
                    <a:uFillTx/>
                    <a:latin typeface="Arial"/>
                    <a:ea typeface="ＭＳ Ｐゴシック" pitchFamily="34" charset="-128"/>
                    <a:cs typeface="Arial"/>
                  </a:rPr>
                  <a:t>Feb</a:t>
                </a:r>
              </a:p>
              <a:p>
                <a:pPr marL="12700" marR="0" lvl="0" indent="0" algn="ctr" defTabSz="914400" rtl="0" eaLnBrk="1" fontAlgn="auto" latinLnBrk="0" hangingPunct="1">
                  <a:lnSpc>
                    <a:spcPct val="100000"/>
                  </a:lnSpc>
                  <a:spcBef>
                    <a:spcPts val="95"/>
                  </a:spcBef>
                  <a:spcAft>
                    <a:spcPts val="0"/>
                  </a:spcAft>
                  <a:buClrTx/>
                  <a:buSzTx/>
                  <a:buFontTx/>
                  <a:buNone/>
                  <a:tabLst/>
                  <a:defRPr/>
                </a:pPr>
                <a:r>
                  <a:rPr lang="en-GB" sz="900" spc="-35" dirty="0">
                    <a:solidFill>
                      <a:prstClr val="black">
                        <a:lumMod val="75000"/>
                        <a:lumOff val="25000"/>
                      </a:prstClr>
                    </a:solidFill>
                    <a:latin typeface="Arial"/>
                    <a:cs typeface="Arial"/>
                  </a:rPr>
                  <a:t>2018</a:t>
                </a:r>
                <a:endParaRPr kumimoji="0" sz="900" b="0" i="0"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59" name="object 54">
                <a:extLst>
                  <a:ext uri="{FF2B5EF4-FFF2-40B4-BE49-F238E27FC236}">
                    <a16:creationId xmlns:a16="http://schemas.microsoft.com/office/drawing/2014/main" id="{F62AB0E7-DA29-428D-AF73-2BB783BD0346}"/>
                  </a:ext>
                </a:extLst>
              </p:cNvPr>
              <p:cNvSpPr txBox="1"/>
              <p:nvPr/>
            </p:nvSpPr>
            <p:spPr>
              <a:xfrm>
                <a:off x="4428000" y="4258800"/>
                <a:ext cx="540000" cy="150682"/>
              </a:xfrm>
              <a:prstGeom prst="rect">
                <a:avLst/>
              </a:prstGeom>
            </p:spPr>
            <p:txBody>
              <a:bodyPr vert="horz" wrap="none" lIns="0" tIns="12065" rIns="0" bIns="0" rtlCol="0">
                <a:noAutofit/>
              </a:bodyPr>
              <a:lstStyle/>
              <a:p>
                <a:pPr marL="12700" marR="0" lvl="0" indent="0" algn="ctr" defTabSz="914400" rtl="0" eaLnBrk="1" fontAlgn="auto" latinLnBrk="0" hangingPunct="1">
                  <a:lnSpc>
                    <a:spcPct val="100000"/>
                  </a:lnSpc>
                  <a:spcBef>
                    <a:spcPts val="95"/>
                  </a:spcBef>
                  <a:spcAft>
                    <a:spcPts val="0"/>
                  </a:spcAft>
                  <a:buClrTx/>
                  <a:buSzTx/>
                  <a:buFontTx/>
                  <a:buNone/>
                  <a:tabLst/>
                  <a:defRPr/>
                </a:pPr>
                <a:r>
                  <a:rPr kumimoji="0" lang="en-GB" sz="900" b="0" i="0" u="none" strike="noStrike" kern="1200" cap="none" spc="-35" normalizeH="0" baseline="0" noProof="0" dirty="0">
                    <a:ln>
                      <a:noFill/>
                    </a:ln>
                    <a:solidFill>
                      <a:prstClr val="black">
                        <a:lumMod val="75000"/>
                        <a:lumOff val="25000"/>
                      </a:prstClr>
                    </a:solidFill>
                    <a:effectLst/>
                    <a:uLnTx/>
                    <a:uFillTx/>
                    <a:latin typeface="Arial"/>
                    <a:ea typeface="ＭＳ Ｐゴシック" pitchFamily="34" charset="-128"/>
                    <a:cs typeface="Arial"/>
                  </a:rPr>
                  <a:t>Mar</a:t>
                </a:r>
              </a:p>
              <a:p>
                <a:pPr marL="12700" marR="0" lvl="0" indent="0" algn="ctr" defTabSz="914400" rtl="0" eaLnBrk="1" fontAlgn="auto" latinLnBrk="0" hangingPunct="1">
                  <a:lnSpc>
                    <a:spcPct val="100000"/>
                  </a:lnSpc>
                  <a:spcBef>
                    <a:spcPts val="95"/>
                  </a:spcBef>
                  <a:spcAft>
                    <a:spcPts val="0"/>
                  </a:spcAft>
                  <a:buClrTx/>
                  <a:buSzTx/>
                  <a:buFontTx/>
                  <a:buNone/>
                  <a:tabLst/>
                  <a:defRPr/>
                </a:pPr>
                <a:r>
                  <a:rPr lang="en-GB" sz="900" spc="-35" dirty="0">
                    <a:solidFill>
                      <a:prstClr val="black">
                        <a:lumMod val="75000"/>
                        <a:lumOff val="25000"/>
                      </a:prstClr>
                    </a:solidFill>
                    <a:latin typeface="Arial"/>
                    <a:cs typeface="Arial"/>
                  </a:rPr>
                  <a:t>2018</a:t>
                </a:r>
                <a:endParaRPr kumimoji="0" sz="900" b="0" i="0"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60" name="object 54">
                <a:extLst>
                  <a:ext uri="{FF2B5EF4-FFF2-40B4-BE49-F238E27FC236}">
                    <a16:creationId xmlns:a16="http://schemas.microsoft.com/office/drawing/2014/main" id="{E600A45D-287D-41D5-8151-F790D3FC3898}"/>
                  </a:ext>
                </a:extLst>
              </p:cNvPr>
              <p:cNvSpPr txBox="1"/>
              <p:nvPr/>
            </p:nvSpPr>
            <p:spPr>
              <a:xfrm>
                <a:off x="6048000" y="4258800"/>
                <a:ext cx="540000" cy="150682"/>
              </a:xfrm>
              <a:prstGeom prst="rect">
                <a:avLst/>
              </a:prstGeom>
            </p:spPr>
            <p:txBody>
              <a:bodyPr vert="horz" wrap="none" lIns="0" tIns="12065" rIns="0" bIns="0" rtlCol="0">
                <a:noAutofit/>
              </a:bodyPr>
              <a:lstStyle/>
              <a:p>
                <a:pPr marL="12700" marR="0" lvl="0" indent="0" algn="ctr" defTabSz="914400" rtl="0" eaLnBrk="1" fontAlgn="auto" latinLnBrk="0" hangingPunct="1">
                  <a:lnSpc>
                    <a:spcPct val="100000"/>
                  </a:lnSpc>
                  <a:spcBef>
                    <a:spcPts val="95"/>
                  </a:spcBef>
                  <a:spcAft>
                    <a:spcPts val="0"/>
                  </a:spcAft>
                  <a:buClrTx/>
                  <a:buSzTx/>
                  <a:buFontTx/>
                  <a:buNone/>
                  <a:tabLst/>
                  <a:defRPr/>
                </a:pPr>
                <a:r>
                  <a:rPr kumimoji="0" lang="en-GB" sz="900" b="0" i="0" u="none" strike="noStrike" kern="1200" cap="none" spc="-35" normalizeH="0" baseline="0" noProof="0" dirty="0">
                    <a:ln>
                      <a:noFill/>
                    </a:ln>
                    <a:solidFill>
                      <a:prstClr val="black">
                        <a:lumMod val="75000"/>
                        <a:lumOff val="25000"/>
                      </a:prstClr>
                    </a:solidFill>
                    <a:effectLst/>
                    <a:uLnTx/>
                    <a:uFillTx/>
                    <a:latin typeface="Arial"/>
                    <a:ea typeface="ＭＳ Ｐゴシック" pitchFamily="34" charset="-128"/>
                    <a:cs typeface="Arial"/>
                  </a:rPr>
                  <a:t>Jun</a:t>
                </a:r>
              </a:p>
              <a:p>
                <a:pPr marL="12700" marR="0" lvl="0" indent="0" algn="ctr" defTabSz="914400" rtl="0" eaLnBrk="1" fontAlgn="auto" latinLnBrk="0" hangingPunct="1">
                  <a:lnSpc>
                    <a:spcPct val="100000"/>
                  </a:lnSpc>
                  <a:spcBef>
                    <a:spcPts val="95"/>
                  </a:spcBef>
                  <a:spcAft>
                    <a:spcPts val="0"/>
                  </a:spcAft>
                  <a:buClrTx/>
                  <a:buSzTx/>
                  <a:buFontTx/>
                  <a:buNone/>
                  <a:tabLst/>
                  <a:defRPr/>
                </a:pPr>
                <a:r>
                  <a:rPr lang="en-GB" sz="900" spc="-35" dirty="0">
                    <a:solidFill>
                      <a:prstClr val="black">
                        <a:lumMod val="75000"/>
                        <a:lumOff val="25000"/>
                      </a:prstClr>
                    </a:solidFill>
                    <a:latin typeface="Arial"/>
                    <a:cs typeface="Arial"/>
                  </a:rPr>
                  <a:t>2018</a:t>
                </a:r>
                <a:endParaRPr kumimoji="0" sz="900" b="0" i="0"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61" name="object 54">
                <a:extLst>
                  <a:ext uri="{FF2B5EF4-FFF2-40B4-BE49-F238E27FC236}">
                    <a16:creationId xmlns:a16="http://schemas.microsoft.com/office/drawing/2014/main" id="{3648CD24-BE93-4615-B853-5B8622242EFB}"/>
                  </a:ext>
                </a:extLst>
              </p:cNvPr>
              <p:cNvSpPr txBox="1"/>
              <p:nvPr/>
            </p:nvSpPr>
            <p:spPr>
              <a:xfrm>
                <a:off x="4968000" y="4258800"/>
                <a:ext cx="540000" cy="150682"/>
              </a:xfrm>
              <a:prstGeom prst="rect">
                <a:avLst/>
              </a:prstGeom>
            </p:spPr>
            <p:txBody>
              <a:bodyPr vert="horz" wrap="none" lIns="0" tIns="12065" rIns="0" bIns="0" rtlCol="0">
                <a:noAutofit/>
              </a:bodyPr>
              <a:lstStyle/>
              <a:p>
                <a:pPr marL="12700" marR="0" lvl="0" indent="0" algn="ctr" defTabSz="914400" rtl="0" eaLnBrk="1" fontAlgn="auto" latinLnBrk="0" hangingPunct="1">
                  <a:lnSpc>
                    <a:spcPct val="100000"/>
                  </a:lnSpc>
                  <a:spcBef>
                    <a:spcPts val="95"/>
                  </a:spcBef>
                  <a:spcAft>
                    <a:spcPts val="0"/>
                  </a:spcAft>
                  <a:buClrTx/>
                  <a:buSzTx/>
                  <a:buFontTx/>
                  <a:buNone/>
                  <a:tabLst/>
                  <a:defRPr/>
                </a:pPr>
                <a:r>
                  <a:rPr kumimoji="0" lang="en-GB" sz="900" b="0" i="0" u="none" strike="noStrike" kern="1200" cap="none" spc="-35" normalizeH="0" baseline="0" noProof="0" dirty="0">
                    <a:ln>
                      <a:noFill/>
                    </a:ln>
                    <a:solidFill>
                      <a:prstClr val="black">
                        <a:lumMod val="75000"/>
                        <a:lumOff val="25000"/>
                      </a:prstClr>
                    </a:solidFill>
                    <a:effectLst/>
                    <a:uLnTx/>
                    <a:uFillTx/>
                    <a:latin typeface="Arial"/>
                    <a:ea typeface="ＭＳ Ｐゴシック" pitchFamily="34" charset="-128"/>
                    <a:cs typeface="Arial"/>
                  </a:rPr>
                  <a:t>Apr</a:t>
                </a:r>
              </a:p>
              <a:p>
                <a:pPr marL="12700" marR="0" lvl="0" indent="0" algn="ctr" defTabSz="914400" rtl="0" eaLnBrk="1" fontAlgn="auto" latinLnBrk="0" hangingPunct="1">
                  <a:lnSpc>
                    <a:spcPct val="100000"/>
                  </a:lnSpc>
                  <a:spcBef>
                    <a:spcPts val="95"/>
                  </a:spcBef>
                  <a:spcAft>
                    <a:spcPts val="0"/>
                  </a:spcAft>
                  <a:buClrTx/>
                  <a:buSzTx/>
                  <a:buFontTx/>
                  <a:buNone/>
                  <a:tabLst/>
                  <a:defRPr/>
                </a:pPr>
                <a:r>
                  <a:rPr lang="en-GB" sz="900" spc="-35" dirty="0">
                    <a:solidFill>
                      <a:prstClr val="black">
                        <a:lumMod val="75000"/>
                        <a:lumOff val="25000"/>
                      </a:prstClr>
                    </a:solidFill>
                    <a:latin typeface="Arial"/>
                    <a:cs typeface="Arial"/>
                  </a:rPr>
                  <a:t>2018</a:t>
                </a:r>
                <a:endParaRPr kumimoji="0" sz="900" b="0" i="0"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62" name="object 54">
                <a:extLst>
                  <a:ext uri="{FF2B5EF4-FFF2-40B4-BE49-F238E27FC236}">
                    <a16:creationId xmlns:a16="http://schemas.microsoft.com/office/drawing/2014/main" id="{C38E20BB-0010-45BF-9282-BAEB39FCF700}"/>
                  </a:ext>
                </a:extLst>
              </p:cNvPr>
              <p:cNvSpPr txBox="1"/>
              <p:nvPr/>
            </p:nvSpPr>
            <p:spPr>
              <a:xfrm>
                <a:off x="5508000" y="4258800"/>
                <a:ext cx="540000" cy="150682"/>
              </a:xfrm>
              <a:prstGeom prst="rect">
                <a:avLst/>
              </a:prstGeom>
            </p:spPr>
            <p:txBody>
              <a:bodyPr vert="horz" wrap="none" lIns="0" tIns="12065" rIns="0" bIns="0" rtlCol="0">
                <a:noAutofit/>
              </a:bodyPr>
              <a:lstStyle/>
              <a:p>
                <a:pPr marL="12700" marR="0" lvl="0" indent="0" algn="ctr" defTabSz="914400" rtl="0" eaLnBrk="1" fontAlgn="auto" latinLnBrk="0" hangingPunct="1">
                  <a:lnSpc>
                    <a:spcPct val="100000"/>
                  </a:lnSpc>
                  <a:spcBef>
                    <a:spcPts val="95"/>
                  </a:spcBef>
                  <a:spcAft>
                    <a:spcPts val="0"/>
                  </a:spcAft>
                  <a:buClrTx/>
                  <a:buSzTx/>
                  <a:buFontTx/>
                  <a:buNone/>
                  <a:tabLst/>
                  <a:defRPr/>
                </a:pPr>
                <a:r>
                  <a:rPr kumimoji="0" lang="en-GB" sz="900" b="0" i="0" u="none" strike="noStrike" kern="1200" cap="none" spc="-35" normalizeH="0" baseline="0" noProof="0" dirty="0">
                    <a:ln>
                      <a:noFill/>
                    </a:ln>
                    <a:solidFill>
                      <a:prstClr val="black">
                        <a:lumMod val="75000"/>
                        <a:lumOff val="25000"/>
                      </a:prstClr>
                    </a:solidFill>
                    <a:effectLst/>
                    <a:uLnTx/>
                    <a:uFillTx/>
                    <a:latin typeface="Arial"/>
                    <a:ea typeface="ＭＳ Ｐゴシック" pitchFamily="34" charset="-128"/>
                    <a:cs typeface="Arial"/>
                  </a:rPr>
                  <a:t>May</a:t>
                </a:r>
              </a:p>
              <a:p>
                <a:pPr marL="12700" marR="0" lvl="0" indent="0" algn="ctr" defTabSz="914400" rtl="0" eaLnBrk="1" fontAlgn="auto" latinLnBrk="0" hangingPunct="1">
                  <a:lnSpc>
                    <a:spcPct val="100000"/>
                  </a:lnSpc>
                  <a:spcBef>
                    <a:spcPts val="95"/>
                  </a:spcBef>
                  <a:spcAft>
                    <a:spcPts val="0"/>
                  </a:spcAft>
                  <a:buClrTx/>
                  <a:buSzTx/>
                  <a:buFontTx/>
                  <a:buNone/>
                  <a:tabLst/>
                  <a:defRPr/>
                </a:pPr>
                <a:r>
                  <a:rPr lang="en-GB" sz="900" spc="-35" dirty="0">
                    <a:solidFill>
                      <a:prstClr val="black">
                        <a:lumMod val="75000"/>
                        <a:lumOff val="25000"/>
                      </a:prstClr>
                    </a:solidFill>
                    <a:latin typeface="Arial"/>
                    <a:cs typeface="Arial"/>
                  </a:rPr>
                  <a:t>2018</a:t>
                </a:r>
                <a:endParaRPr kumimoji="0" sz="900" b="0" i="0"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63" name="object 54">
                <a:extLst>
                  <a:ext uri="{FF2B5EF4-FFF2-40B4-BE49-F238E27FC236}">
                    <a16:creationId xmlns:a16="http://schemas.microsoft.com/office/drawing/2014/main" id="{BDCB51C0-5504-43CA-8EF8-BCE2A93A4AEE}"/>
                  </a:ext>
                </a:extLst>
              </p:cNvPr>
              <p:cNvSpPr txBox="1"/>
              <p:nvPr/>
            </p:nvSpPr>
            <p:spPr>
              <a:xfrm>
                <a:off x="6588000" y="4258800"/>
                <a:ext cx="540000" cy="150682"/>
              </a:xfrm>
              <a:prstGeom prst="rect">
                <a:avLst/>
              </a:prstGeom>
            </p:spPr>
            <p:txBody>
              <a:bodyPr vert="horz" wrap="none" lIns="0" tIns="12065" rIns="0" bIns="0" rtlCol="0">
                <a:noAutofit/>
              </a:bodyPr>
              <a:lstStyle/>
              <a:p>
                <a:pPr marL="12700" marR="0" lvl="0" indent="0" algn="ctr" defTabSz="914400" rtl="0" eaLnBrk="1" fontAlgn="auto" latinLnBrk="0" hangingPunct="1">
                  <a:lnSpc>
                    <a:spcPct val="100000"/>
                  </a:lnSpc>
                  <a:spcBef>
                    <a:spcPts val="95"/>
                  </a:spcBef>
                  <a:spcAft>
                    <a:spcPts val="0"/>
                  </a:spcAft>
                  <a:buClrTx/>
                  <a:buSzTx/>
                  <a:buFontTx/>
                  <a:buNone/>
                  <a:tabLst/>
                  <a:defRPr/>
                </a:pPr>
                <a:r>
                  <a:rPr kumimoji="0" lang="en-GB" sz="900" b="0" i="0" u="none" strike="noStrike" kern="1200" cap="none" spc="-35" normalizeH="0" baseline="0" noProof="0" dirty="0">
                    <a:ln>
                      <a:noFill/>
                    </a:ln>
                    <a:solidFill>
                      <a:prstClr val="black">
                        <a:lumMod val="75000"/>
                        <a:lumOff val="25000"/>
                      </a:prstClr>
                    </a:solidFill>
                    <a:effectLst/>
                    <a:uLnTx/>
                    <a:uFillTx/>
                    <a:latin typeface="Arial"/>
                    <a:ea typeface="ＭＳ Ｐゴシック" pitchFamily="34" charset="-128"/>
                    <a:cs typeface="Arial"/>
                  </a:rPr>
                  <a:t>Jul</a:t>
                </a:r>
              </a:p>
              <a:p>
                <a:pPr marL="12700" marR="0" lvl="0" indent="0" algn="ctr" defTabSz="914400" rtl="0" eaLnBrk="1" fontAlgn="auto" latinLnBrk="0" hangingPunct="1">
                  <a:lnSpc>
                    <a:spcPct val="100000"/>
                  </a:lnSpc>
                  <a:spcBef>
                    <a:spcPts val="95"/>
                  </a:spcBef>
                  <a:spcAft>
                    <a:spcPts val="0"/>
                  </a:spcAft>
                  <a:buClrTx/>
                  <a:buSzTx/>
                  <a:buFontTx/>
                  <a:buNone/>
                  <a:tabLst/>
                  <a:defRPr/>
                </a:pPr>
                <a:r>
                  <a:rPr lang="en-GB" sz="900" spc="-35" dirty="0">
                    <a:solidFill>
                      <a:prstClr val="black">
                        <a:lumMod val="75000"/>
                        <a:lumOff val="25000"/>
                      </a:prstClr>
                    </a:solidFill>
                    <a:latin typeface="Arial"/>
                    <a:cs typeface="Arial"/>
                  </a:rPr>
                  <a:t>2018</a:t>
                </a:r>
                <a:endParaRPr kumimoji="0" sz="900" b="0" i="0"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64" name="object 54">
                <a:extLst>
                  <a:ext uri="{FF2B5EF4-FFF2-40B4-BE49-F238E27FC236}">
                    <a16:creationId xmlns:a16="http://schemas.microsoft.com/office/drawing/2014/main" id="{99E36805-6A04-43B7-872E-C0F7627C1D7C}"/>
                  </a:ext>
                </a:extLst>
              </p:cNvPr>
              <p:cNvSpPr txBox="1"/>
              <p:nvPr/>
            </p:nvSpPr>
            <p:spPr>
              <a:xfrm>
                <a:off x="7668000" y="4258800"/>
                <a:ext cx="540000" cy="150682"/>
              </a:xfrm>
              <a:prstGeom prst="rect">
                <a:avLst/>
              </a:prstGeom>
            </p:spPr>
            <p:txBody>
              <a:bodyPr vert="horz" wrap="none" lIns="0" tIns="12065" rIns="0" bIns="0" rtlCol="0">
                <a:noAutofit/>
              </a:bodyPr>
              <a:lstStyle/>
              <a:p>
                <a:pPr marL="12700" marR="0" lvl="0" indent="0" algn="ctr" defTabSz="914400" rtl="0" eaLnBrk="1" fontAlgn="auto" latinLnBrk="0" hangingPunct="1">
                  <a:lnSpc>
                    <a:spcPct val="100000"/>
                  </a:lnSpc>
                  <a:spcBef>
                    <a:spcPts val="95"/>
                  </a:spcBef>
                  <a:spcAft>
                    <a:spcPts val="0"/>
                  </a:spcAft>
                  <a:buClrTx/>
                  <a:buSzTx/>
                  <a:buFontTx/>
                  <a:buNone/>
                  <a:tabLst/>
                  <a:defRPr/>
                </a:pPr>
                <a:r>
                  <a:rPr kumimoji="0" lang="en-GB" sz="900" b="0" i="0" u="none" strike="noStrike" kern="1200" cap="none" spc="-35" normalizeH="0" baseline="0" noProof="0" dirty="0">
                    <a:ln>
                      <a:noFill/>
                    </a:ln>
                    <a:solidFill>
                      <a:prstClr val="black">
                        <a:lumMod val="75000"/>
                        <a:lumOff val="25000"/>
                      </a:prstClr>
                    </a:solidFill>
                    <a:effectLst/>
                    <a:uLnTx/>
                    <a:uFillTx/>
                    <a:latin typeface="Arial"/>
                    <a:ea typeface="ＭＳ Ｐゴシック" pitchFamily="34" charset="-128"/>
                    <a:cs typeface="Arial"/>
                  </a:rPr>
                  <a:t>Sep</a:t>
                </a:r>
              </a:p>
              <a:p>
                <a:pPr marL="12700" marR="0" lvl="0" indent="0" algn="ctr" defTabSz="914400" rtl="0" eaLnBrk="1" fontAlgn="auto" latinLnBrk="0" hangingPunct="1">
                  <a:lnSpc>
                    <a:spcPct val="100000"/>
                  </a:lnSpc>
                  <a:spcBef>
                    <a:spcPts val="95"/>
                  </a:spcBef>
                  <a:spcAft>
                    <a:spcPts val="0"/>
                  </a:spcAft>
                  <a:buClrTx/>
                  <a:buSzTx/>
                  <a:buFontTx/>
                  <a:buNone/>
                  <a:tabLst/>
                  <a:defRPr/>
                </a:pPr>
                <a:r>
                  <a:rPr lang="en-GB" sz="900" spc="-35" dirty="0">
                    <a:solidFill>
                      <a:prstClr val="black">
                        <a:lumMod val="75000"/>
                        <a:lumOff val="25000"/>
                      </a:prstClr>
                    </a:solidFill>
                    <a:latin typeface="Arial"/>
                    <a:cs typeface="Arial"/>
                  </a:rPr>
                  <a:t>2018</a:t>
                </a:r>
                <a:endParaRPr kumimoji="0" sz="900" b="0" i="0"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44" name="TextBox 43">
                <a:extLst>
                  <a:ext uri="{FF2B5EF4-FFF2-40B4-BE49-F238E27FC236}">
                    <a16:creationId xmlns:a16="http://schemas.microsoft.com/office/drawing/2014/main" id="{7A57F5F5-38FB-453F-A92E-35E394031BDA}"/>
                  </a:ext>
                </a:extLst>
              </p:cNvPr>
              <p:cNvSpPr txBox="1"/>
              <p:nvPr/>
            </p:nvSpPr>
            <p:spPr>
              <a:xfrm>
                <a:off x="1369019" y="1872000"/>
                <a:ext cx="256481"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9000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45" name="TextBox 44">
                <a:extLst>
                  <a:ext uri="{FF2B5EF4-FFF2-40B4-BE49-F238E27FC236}">
                    <a16:creationId xmlns:a16="http://schemas.microsoft.com/office/drawing/2014/main" id="{CF35E291-4C54-44FC-91AD-DAB546DC044F}"/>
                  </a:ext>
                </a:extLst>
              </p:cNvPr>
              <p:cNvSpPr txBox="1"/>
              <p:nvPr/>
            </p:nvSpPr>
            <p:spPr>
              <a:xfrm>
                <a:off x="1369019" y="2124000"/>
                <a:ext cx="256481"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8000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46" name="TextBox 45">
                <a:extLst>
                  <a:ext uri="{FF2B5EF4-FFF2-40B4-BE49-F238E27FC236}">
                    <a16:creationId xmlns:a16="http://schemas.microsoft.com/office/drawing/2014/main" id="{6432ADAC-AE0D-4B31-954B-EEFB0C7C739F}"/>
                  </a:ext>
                </a:extLst>
              </p:cNvPr>
              <p:cNvSpPr txBox="1"/>
              <p:nvPr/>
            </p:nvSpPr>
            <p:spPr>
              <a:xfrm>
                <a:off x="1369019" y="2376000"/>
                <a:ext cx="256481"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7000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47" name="TextBox 46">
                <a:extLst>
                  <a:ext uri="{FF2B5EF4-FFF2-40B4-BE49-F238E27FC236}">
                    <a16:creationId xmlns:a16="http://schemas.microsoft.com/office/drawing/2014/main" id="{119D8096-BB60-4AF2-A926-30789746EA2B}"/>
                  </a:ext>
                </a:extLst>
              </p:cNvPr>
              <p:cNvSpPr txBox="1"/>
              <p:nvPr/>
            </p:nvSpPr>
            <p:spPr>
              <a:xfrm>
                <a:off x="1369019" y="2628000"/>
                <a:ext cx="256481"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6000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48" name="TextBox 47">
                <a:extLst>
                  <a:ext uri="{FF2B5EF4-FFF2-40B4-BE49-F238E27FC236}">
                    <a16:creationId xmlns:a16="http://schemas.microsoft.com/office/drawing/2014/main" id="{051F55E3-906E-4F09-BA04-D48E56878999}"/>
                  </a:ext>
                </a:extLst>
              </p:cNvPr>
              <p:cNvSpPr txBox="1"/>
              <p:nvPr/>
            </p:nvSpPr>
            <p:spPr>
              <a:xfrm>
                <a:off x="1369019" y="2880000"/>
                <a:ext cx="256481"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5000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49" name="TextBox 48">
                <a:extLst>
                  <a:ext uri="{FF2B5EF4-FFF2-40B4-BE49-F238E27FC236}">
                    <a16:creationId xmlns:a16="http://schemas.microsoft.com/office/drawing/2014/main" id="{9DB1C38C-2131-48D3-8FDD-E7EB6D8020FC}"/>
                  </a:ext>
                </a:extLst>
              </p:cNvPr>
              <p:cNvSpPr txBox="1"/>
              <p:nvPr/>
            </p:nvSpPr>
            <p:spPr>
              <a:xfrm>
                <a:off x="1369019" y="3132000"/>
                <a:ext cx="256481"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4000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50" name="TextBox 49">
                <a:extLst>
                  <a:ext uri="{FF2B5EF4-FFF2-40B4-BE49-F238E27FC236}">
                    <a16:creationId xmlns:a16="http://schemas.microsoft.com/office/drawing/2014/main" id="{000FAA74-BE8D-4377-88BE-53C1728ACCB3}"/>
                  </a:ext>
                </a:extLst>
              </p:cNvPr>
              <p:cNvSpPr txBox="1"/>
              <p:nvPr/>
            </p:nvSpPr>
            <p:spPr>
              <a:xfrm>
                <a:off x="1369019" y="3384000"/>
                <a:ext cx="256481"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3000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51" name="TextBox 50">
                <a:extLst>
                  <a:ext uri="{FF2B5EF4-FFF2-40B4-BE49-F238E27FC236}">
                    <a16:creationId xmlns:a16="http://schemas.microsoft.com/office/drawing/2014/main" id="{B62F3512-DD66-4C6E-A61D-FDAD0A8A9950}"/>
                  </a:ext>
                </a:extLst>
              </p:cNvPr>
              <p:cNvSpPr txBox="1"/>
              <p:nvPr/>
            </p:nvSpPr>
            <p:spPr>
              <a:xfrm>
                <a:off x="1369019" y="3636000"/>
                <a:ext cx="256481"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2000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52" name="TextBox 51">
                <a:extLst>
                  <a:ext uri="{FF2B5EF4-FFF2-40B4-BE49-F238E27FC236}">
                    <a16:creationId xmlns:a16="http://schemas.microsoft.com/office/drawing/2014/main" id="{930F338A-6B5B-40E4-BD70-FEBBA8763322}"/>
                  </a:ext>
                </a:extLst>
              </p:cNvPr>
              <p:cNvSpPr txBox="1"/>
              <p:nvPr/>
            </p:nvSpPr>
            <p:spPr>
              <a:xfrm>
                <a:off x="1369019" y="3888000"/>
                <a:ext cx="256481"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1000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53" name="TextBox 52">
                <a:extLst>
                  <a:ext uri="{FF2B5EF4-FFF2-40B4-BE49-F238E27FC236}">
                    <a16:creationId xmlns:a16="http://schemas.microsoft.com/office/drawing/2014/main" id="{DD75F47D-C990-40EB-BCFB-6D6BA27E71BB}"/>
                  </a:ext>
                </a:extLst>
              </p:cNvPr>
              <p:cNvSpPr txBox="1"/>
              <p:nvPr/>
            </p:nvSpPr>
            <p:spPr>
              <a:xfrm>
                <a:off x="1561380" y="4140000"/>
                <a:ext cx="64120"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65" name="TextBox 64">
                <a:extLst>
                  <a:ext uri="{FF2B5EF4-FFF2-40B4-BE49-F238E27FC236}">
                    <a16:creationId xmlns:a16="http://schemas.microsoft.com/office/drawing/2014/main" id="{DF9325C0-224F-4A7B-8AB0-E95EF6A69760}"/>
                  </a:ext>
                </a:extLst>
              </p:cNvPr>
              <p:cNvSpPr txBox="1"/>
              <p:nvPr/>
            </p:nvSpPr>
            <p:spPr>
              <a:xfrm>
                <a:off x="1274218" y="1620000"/>
                <a:ext cx="352662"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10 000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74" name="object 54">
                <a:extLst>
                  <a:ext uri="{FF2B5EF4-FFF2-40B4-BE49-F238E27FC236}">
                    <a16:creationId xmlns:a16="http://schemas.microsoft.com/office/drawing/2014/main" id="{B4CE5ECE-1905-4C38-BCF5-E4999A016B4C}"/>
                  </a:ext>
                </a:extLst>
              </p:cNvPr>
              <p:cNvSpPr txBox="1"/>
              <p:nvPr/>
            </p:nvSpPr>
            <p:spPr>
              <a:xfrm>
                <a:off x="7128000" y="4258800"/>
                <a:ext cx="540000" cy="150682"/>
              </a:xfrm>
              <a:prstGeom prst="rect">
                <a:avLst/>
              </a:prstGeom>
            </p:spPr>
            <p:txBody>
              <a:bodyPr vert="horz" wrap="none" lIns="0" tIns="12065" rIns="0" bIns="0" rtlCol="0">
                <a:noAutofit/>
              </a:bodyPr>
              <a:lstStyle/>
              <a:p>
                <a:pPr marL="12700" marR="0" lvl="0" indent="0" algn="ctr" defTabSz="914400" rtl="0" eaLnBrk="1" fontAlgn="auto" latinLnBrk="0" hangingPunct="1">
                  <a:lnSpc>
                    <a:spcPct val="100000"/>
                  </a:lnSpc>
                  <a:spcBef>
                    <a:spcPts val="95"/>
                  </a:spcBef>
                  <a:spcAft>
                    <a:spcPts val="0"/>
                  </a:spcAft>
                  <a:buClrTx/>
                  <a:buSzTx/>
                  <a:buFontTx/>
                  <a:buNone/>
                  <a:tabLst/>
                  <a:defRPr/>
                </a:pPr>
                <a:r>
                  <a:rPr kumimoji="0" lang="en-GB" sz="900" b="0" i="0" u="none" strike="noStrike" kern="1200" cap="none" spc="-35" normalizeH="0" baseline="0" noProof="0" dirty="0">
                    <a:ln>
                      <a:noFill/>
                    </a:ln>
                    <a:solidFill>
                      <a:prstClr val="black">
                        <a:lumMod val="75000"/>
                        <a:lumOff val="25000"/>
                      </a:prstClr>
                    </a:solidFill>
                    <a:effectLst/>
                    <a:uLnTx/>
                    <a:uFillTx/>
                    <a:latin typeface="Arial"/>
                    <a:ea typeface="ＭＳ Ｐゴシック" pitchFamily="34" charset="-128"/>
                    <a:cs typeface="Arial"/>
                  </a:rPr>
                  <a:t>Aug</a:t>
                </a:r>
              </a:p>
              <a:p>
                <a:pPr marL="12700" marR="0" lvl="0" indent="0" algn="ctr" defTabSz="914400" rtl="0" eaLnBrk="1" fontAlgn="auto" latinLnBrk="0" hangingPunct="1">
                  <a:lnSpc>
                    <a:spcPct val="100000"/>
                  </a:lnSpc>
                  <a:spcBef>
                    <a:spcPts val="95"/>
                  </a:spcBef>
                  <a:spcAft>
                    <a:spcPts val="0"/>
                  </a:spcAft>
                  <a:buClrTx/>
                  <a:buSzTx/>
                  <a:buFontTx/>
                  <a:buNone/>
                  <a:tabLst/>
                  <a:defRPr/>
                </a:pPr>
                <a:r>
                  <a:rPr lang="en-GB" sz="900" spc="-35" dirty="0">
                    <a:solidFill>
                      <a:prstClr val="black">
                        <a:lumMod val="75000"/>
                        <a:lumOff val="25000"/>
                      </a:prstClr>
                    </a:solidFill>
                    <a:latin typeface="Arial"/>
                    <a:cs typeface="Arial"/>
                  </a:rPr>
                  <a:t>2018</a:t>
                </a:r>
                <a:endParaRPr kumimoji="0" sz="900" b="0" i="0" u="none" strike="noStrike" kern="1200" cap="none" spc="0" normalizeH="0" baseline="0" noProof="0" dirty="0">
                  <a:ln>
                    <a:noFill/>
                  </a:ln>
                  <a:solidFill>
                    <a:prstClr val="black">
                      <a:lumMod val="75000"/>
                      <a:lumOff val="25000"/>
                    </a:prstClr>
                  </a:solidFill>
                  <a:effectLst/>
                  <a:uLnTx/>
                  <a:uFillTx/>
                  <a:latin typeface="Arial"/>
                  <a:ea typeface="ＭＳ Ｐゴシック" pitchFamily="34" charset="-128"/>
                  <a:cs typeface="Arial"/>
                </a:endParaRPr>
              </a:p>
            </p:txBody>
          </p:sp>
          <p:sp>
            <p:nvSpPr>
              <p:cNvPr id="66" name="object 5">
                <a:extLst>
                  <a:ext uri="{FF2B5EF4-FFF2-40B4-BE49-F238E27FC236}">
                    <a16:creationId xmlns:a16="http://schemas.microsoft.com/office/drawing/2014/main" id="{6F4E29A7-546A-4FD9-BB06-8B3B5EB6ECD1}"/>
                  </a:ext>
                </a:extLst>
              </p:cNvPr>
              <p:cNvSpPr/>
              <p:nvPr/>
            </p:nvSpPr>
            <p:spPr>
              <a:xfrm>
                <a:off x="1915200" y="4185667"/>
                <a:ext cx="169781" cy="0"/>
              </a:xfrm>
              <a:custGeom>
                <a:avLst/>
                <a:gdLst/>
                <a:ahLst/>
                <a:cxnLst/>
                <a:rect l="l" t="t" r="r" b="b"/>
                <a:pathLst>
                  <a:path w="137159">
                    <a:moveTo>
                      <a:pt x="0" y="0"/>
                    </a:moveTo>
                    <a:lnTo>
                      <a:pt x="137159" y="0"/>
                    </a:lnTo>
                  </a:path>
                </a:pathLst>
              </a:custGeom>
              <a:ln w="35051">
                <a:solidFill>
                  <a:srgbClr val="009FE3"/>
                </a:solidFill>
              </a:ln>
            </p:spPr>
            <p:txBody>
              <a:bodyPr wrap="square" lIns="0" tIns="0" rIns="0" bIns="0" rtlCol="0"/>
              <a:lstStyle/>
              <a:p>
                <a:endParaRPr/>
              </a:p>
            </p:txBody>
          </p:sp>
          <p:sp>
            <p:nvSpPr>
              <p:cNvPr id="67" name="object 6">
                <a:extLst>
                  <a:ext uri="{FF2B5EF4-FFF2-40B4-BE49-F238E27FC236}">
                    <a16:creationId xmlns:a16="http://schemas.microsoft.com/office/drawing/2014/main" id="{E6754D9E-822E-4A39-93A0-B24543664145}"/>
                  </a:ext>
                </a:extLst>
              </p:cNvPr>
              <p:cNvSpPr/>
              <p:nvPr/>
            </p:nvSpPr>
            <p:spPr>
              <a:xfrm>
                <a:off x="2456614" y="4078142"/>
                <a:ext cx="169781" cy="126658"/>
              </a:xfrm>
              <a:custGeom>
                <a:avLst/>
                <a:gdLst/>
                <a:ahLst/>
                <a:cxnLst/>
                <a:rect l="l" t="t" r="r" b="b"/>
                <a:pathLst>
                  <a:path w="137160" h="119379">
                    <a:moveTo>
                      <a:pt x="137159" y="0"/>
                    </a:moveTo>
                    <a:lnTo>
                      <a:pt x="0" y="0"/>
                    </a:lnTo>
                    <a:lnTo>
                      <a:pt x="0" y="118872"/>
                    </a:lnTo>
                    <a:lnTo>
                      <a:pt x="137159" y="118872"/>
                    </a:lnTo>
                    <a:lnTo>
                      <a:pt x="137159" y="0"/>
                    </a:lnTo>
                    <a:close/>
                  </a:path>
                </a:pathLst>
              </a:custGeom>
              <a:solidFill>
                <a:srgbClr val="009FE3"/>
              </a:solidFill>
            </p:spPr>
            <p:txBody>
              <a:bodyPr wrap="square" lIns="0" tIns="0" rIns="0" bIns="0" rtlCol="0"/>
              <a:lstStyle/>
              <a:p>
                <a:endParaRPr/>
              </a:p>
            </p:txBody>
          </p:sp>
          <p:sp>
            <p:nvSpPr>
              <p:cNvPr id="68" name="object 7">
                <a:extLst>
                  <a:ext uri="{FF2B5EF4-FFF2-40B4-BE49-F238E27FC236}">
                    <a16:creationId xmlns:a16="http://schemas.microsoft.com/office/drawing/2014/main" id="{FC7A1370-87C5-40C2-BFC8-D8A7D401416F}"/>
                  </a:ext>
                </a:extLst>
              </p:cNvPr>
              <p:cNvSpPr/>
              <p:nvPr/>
            </p:nvSpPr>
            <p:spPr>
              <a:xfrm>
                <a:off x="2998029" y="4060357"/>
                <a:ext cx="169781" cy="144174"/>
              </a:xfrm>
              <a:custGeom>
                <a:avLst/>
                <a:gdLst/>
                <a:ahLst/>
                <a:cxnLst/>
                <a:rect l="l" t="t" r="r" b="b"/>
                <a:pathLst>
                  <a:path w="137160" h="135889">
                    <a:moveTo>
                      <a:pt x="137160" y="0"/>
                    </a:moveTo>
                    <a:lnTo>
                      <a:pt x="0" y="0"/>
                    </a:lnTo>
                    <a:lnTo>
                      <a:pt x="0" y="135635"/>
                    </a:lnTo>
                    <a:lnTo>
                      <a:pt x="137160" y="135635"/>
                    </a:lnTo>
                    <a:lnTo>
                      <a:pt x="137160" y="0"/>
                    </a:lnTo>
                    <a:close/>
                  </a:path>
                </a:pathLst>
              </a:custGeom>
              <a:solidFill>
                <a:srgbClr val="009FE3"/>
              </a:solidFill>
            </p:spPr>
            <p:txBody>
              <a:bodyPr wrap="square" lIns="0" tIns="0" rIns="0" bIns="0" rtlCol="0"/>
              <a:lstStyle/>
              <a:p>
                <a:endParaRPr/>
              </a:p>
            </p:txBody>
          </p:sp>
          <p:sp>
            <p:nvSpPr>
              <p:cNvPr id="69" name="object 8">
                <a:extLst>
                  <a:ext uri="{FF2B5EF4-FFF2-40B4-BE49-F238E27FC236}">
                    <a16:creationId xmlns:a16="http://schemas.microsoft.com/office/drawing/2014/main" id="{A99F280B-D1BC-4732-8C2B-BFAC2A1FF7BA}"/>
                  </a:ext>
                </a:extLst>
              </p:cNvPr>
              <p:cNvSpPr/>
              <p:nvPr/>
            </p:nvSpPr>
            <p:spPr>
              <a:xfrm>
                <a:off x="3539443" y="3776590"/>
                <a:ext cx="169781" cy="427805"/>
              </a:xfrm>
              <a:custGeom>
                <a:avLst/>
                <a:gdLst/>
                <a:ahLst/>
                <a:cxnLst/>
                <a:rect l="l" t="t" r="r" b="b"/>
                <a:pathLst>
                  <a:path w="137160" h="403225">
                    <a:moveTo>
                      <a:pt x="137160" y="0"/>
                    </a:moveTo>
                    <a:lnTo>
                      <a:pt x="0" y="0"/>
                    </a:lnTo>
                    <a:lnTo>
                      <a:pt x="0" y="403098"/>
                    </a:lnTo>
                    <a:lnTo>
                      <a:pt x="137160" y="403098"/>
                    </a:lnTo>
                    <a:lnTo>
                      <a:pt x="137160" y="0"/>
                    </a:lnTo>
                    <a:close/>
                  </a:path>
                </a:pathLst>
              </a:custGeom>
              <a:solidFill>
                <a:srgbClr val="009FE3"/>
              </a:solidFill>
            </p:spPr>
            <p:txBody>
              <a:bodyPr wrap="square" lIns="0" tIns="0" rIns="0" bIns="0" rtlCol="0"/>
              <a:lstStyle/>
              <a:p>
                <a:endParaRPr/>
              </a:p>
            </p:txBody>
          </p:sp>
          <p:sp>
            <p:nvSpPr>
              <p:cNvPr id="70" name="object 9">
                <a:extLst>
                  <a:ext uri="{FF2B5EF4-FFF2-40B4-BE49-F238E27FC236}">
                    <a16:creationId xmlns:a16="http://schemas.microsoft.com/office/drawing/2014/main" id="{DC6BB803-3A4C-4DBA-B051-ADE6B421B2C2}"/>
                  </a:ext>
                </a:extLst>
              </p:cNvPr>
              <p:cNvSpPr/>
              <p:nvPr/>
            </p:nvSpPr>
            <p:spPr>
              <a:xfrm>
                <a:off x="4080857" y="3405512"/>
                <a:ext cx="169781" cy="799019"/>
              </a:xfrm>
              <a:custGeom>
                <a:avLst/>
                <a:gdLst/>
                <a:ahLst/>
                <a:cxnLst/>
                <a:rect l="l" t="t" r="r" b="b"/>
                <a:pathLst>
                  <a:path w="137160" h="753110">
                    <a:moveTo>
                      <a:pt x="137160" y="0"/>
                    </a:moveTo>
                    <a:lnTo>
                      <a:pt x="0" y="0"/>
                    </a:lnTo>
                    <a:lnTo>
                      <a:pt x="0" y="752855"/>
                    </a:lnTo>
                    <a:lnTo>
                      <a:pt x="137160" y="752855"/>
                    </a:lnTo>
                    <a:lnTo>
                      <a:pt x="137160" y="0"/>
                    </a:lnTo>
                    <a:close/>
                  </a:path>
                </a:pathLst>
              </a:custGeom>
              <a:solidFill>
                <a:srgbClr val="009FE3"/>
              </a:solidFill>
            </p:spPr>
            <p:txBody>
              <a:bodyPr wrap="square" lIns="0" tIns="0" rIns="0" bIns="0" rtlCol="0"/>
              <a:lstStyle/>
              <a:p>
                <a:endParaRPr/>
              </a:p>
            </p:txBody>
          </p:sp>
          <p:sp>
            <p:nvSpPr>
              <p:cNvPr id="71" name="object 10">
                <a:extLst>
                  <a:ext uri="{FF2B5EF4-FFF2-40B4-BE49-F238E27FC236}">
                    <a16:creationId xmlns:a16="http://schemas.microsoft.com/office/drawing/2014/main" id="{773B9220-5D4E-4A24-9410-CE3BAD482BF3}"/>
                  </a:ext>
                </a:extLst>
              </p:cNvPr>
              <p:cNvSpPr/>
              <p:nvPr/>
            </p:nvSpPr>
            <p:spPr>
              <a:xfrm>
                <a:off x="4623215" y="3437850"/>
                <a:ext cx="168995" cy="766681"/>
              </a:xfrm>
              <a:custGeom>
                <a:avLst/>
                <a:gdLst/>
                <a:ahLst/>
                <a:cxnLst/>
                <a:rect l="l" t="t" r="r" b="b"/>
                <a:pathLst>
                  <a:path w="136525" h="722629">
                    <a:moveTo>
                      <a:pt x="136398" y="0"/>
                    </a:moveTo>
                    <a:lnTo>
                      <a:pt x="0" y="0"/>
                    </a:lnTo>
                    <a:lnTo>
                      <a:pt x="0" y="722376"/>
                    </a:lnTo>
                    <a:lnTo>
                      <a:pt x="136398" y="722376"/>
                    </a:lnTo>
                    <a:lnTo>
                      <a:pt x="136398" y="0"/>
                    </a:lnTo>
                    <a:close/>
                  </a:path>
                </a:pathLst>
              </a:custGeom>
              <a:solidFill>
                <a:srgbClr val="009FE3"/>
              </a:solidFill>
            </p:spPr>
            <p:txBody>
              <a:bodyPr wrap="square" lIns="0" tIns="0" rIns="0" bIns="0" rtlCol="0"/>
              <a:lstStyle/>
              <a:p>
                <a:endParaRPr/>
              </a:p>
            </p:txBody>
          </p:sp>
          <p:sp>
            <p:nvSpPr>
              <p:cNvPr id="72" name="object 11">
                <a:extLst>
                  <a:ext uri="{FF2B5EF4-FFF2-40B4-BE49-F238E27FC236}">
                    <a16:creationId xmlns:a16="http://schemas.microsoft.com/office/drawing/2014/main" id="{A8E3F8F7-0C30-4F82-89E8-18DA3C270E04}"/>
                  </a:ext>
                </a:extLst>
              </p:cNvPr>
              <p:cNvSpPr/>
              <p:nvPr/>
            </p:nvSpPr>
            <p:spPr>
              <a:xfrm>
                <a:off x="5130000" y="2585741"/>
                <a:ext cx="216000" cy="1618924"/>
              </a:xfrm>
              <a:custGeom>
                <a:avLst/>
                <a:gdLst/>
                <a:ahLst/>
                <a:cxnLst/>
                <a:rect l="l" t="t" r="r" b="b"/>
                <a:pathLst>
                  <a:path w="137160" h="1525904">
                    <a:moveTo>
                      <a:pt x="137160" y="0"/>
                    </a:moveTo>
                    <a:lnTo>
                      <a:pt x="0" y="0"/>
                    </a:lnTo>
                    <a:lnTo>
                      <a:pt x="0" y="1525524"/>
                    </a:lnTo>
                    <a:lnTo>
                      <a:pt x="137160" y="1525524"/>
                    </a:lnTo>
                    <a:lnTo>
                      <a:pt x="137160" y="0"/>
                    </a:lnTo>
                    <a:close/>
                  </a:path>
                </a:pathLst>
              </a:custGeom>
              <a:solidFill>
                <a:srgbClr val="009FE3"/>
              </a:solidFill>
            </p:spPr>
            <p:txBody>
              <a:bodyPr wrap="square" lIns="0" tIns="0" rIns="0" bIns="0" rtlCol="0"/>
              <a:lstStyle/>
              <a:p>
                <a:endParaRPr/>
              </a:p>
            </p:txBody>
          </p:sp>
          <p:sp>
            <p:nvSpPr>
              <p:cNvPr id="73" name="object 12">
                <a:extLst>
                  <a:ext uri="{FF2B5EF4-FFF2-40B4-BE49-F238E27FC236}">
                    <a16:creationId xmlns:a16="http://schemas.microsoft.com/office/drawing/2014/main" id="{24E247C2-0EF1-4164-A0F8-EAD074650721}"/>
                  </a:ext>
                </a:extLst>
              </p:cNvPr>
              <p:cNvSpPr/>
              <p:nvPr/>
            </p:nvSpPr>
            <p:spPr>
              <a:xfrm>
                <a:off x="5670000" y="3505759"/>
                <a:ext cx="216000" cy="698636"/>
              </a:xfrm>
              <a:custGeom>
                <a:avLst/>
                <a:gdLst/>
                <a:ahLst/>
                <a:cxnLst/>
                <a:rect l="l" t="t" r="r" b="b"/>
                <a:pathLst>
                  <a:path w="137160" h="658495">
                    <a:moveTo>
                      <a:pt x="137160" y="0"/>
                    </a:moveTo>
                    <a:lnTo>
                      <a:pt x="0" y="0"/>
                    </a:lnTo>
                    <a:lnTo>
                      <a:pt x="0" y="658368"/>
                    </a:lnTo>
                    <a:lnTo>
                      <a:pt x="137160" y="658368"/>
                    </a:lnTo>
                    <a:lnTo>
                      <a:pt x="137160" y="0"/>
                    </a:lnTo>
                    <a:close/>
                  </a:path>
                </a:pathLst>
              </a:custGeom>
              <a:solidFill>
                <a:srgbClr val="009FE3"/>
              </a:solidFill>
            </p:spPr>
            <p:txBody>
              <a:bodyPr wrap="square" lIns="0" tIns="0" rIns="0" bIns="0" rtlCol="0"/>
              <a:lstStyle/>
              <a:p>
                <a:endParaRPr/>
              </a:p>
            </p:txBody>
          </p:sp>
          <p:sp>
            <p:nvSpPr>
              <p:cNvPr id="75" name="object 13">
                <a:extLst>
                  <a:ext uri="{FF2B5EF4-FFF2-40B4-BE49-F238E27FC236}">
                    <a16:creationId xmlns:a16="http://schemas.microsoft.com/office/drawing/2014/main" id="{B56AECDC-2495-46EE-9BA8-DCB17277EA9D}"/>
                  </a:ext>
                </a:extLst>
              </p:cNvPr>
              <p:cNvSpPr/>
              <p:nvPr/>
            </p:nvSpPr>
            <p:spPr>
              <a:xfrm>
                <a:off x="6210000" y="3528396"/>
                <a:ext cx="216000" cy="676404"/>
              </a:xfrm>
              <a:custGeom>
                <a:avLst/>
                <a:gdLst/>
                <a:ahLst/>
                <a:cxnLst/>
                <a:rect l="l" t="t" r="r" b="b"/>
                <a:pathLst>
                  <a:path w="137160" h="637539">
                    <a:moveTo>
                      <a:pt x="137160" y="0"/>
                    </a:moveTo>
                    <a:lnTo>
                      <a:pt x="0" y="0"/>
                    </a:lnTo>
                    <a:lnTo>
                      <a:pt x="0" y="637031"/>
                    </a:lnTo>
                    <a:lnTo>
                      <a:pt x="137160" y="637031"/>
                    </a:lnTo>
                    <a:lnTo>
                      <a:pt x="137160" y="0"/>
                    </a:lnTo>
                    <a:close/>
                  </a:path>
                </a:pathLst>
              </a:custGeom>
              <a:solidFill>
                <a:srgbClr val="009FE3"/>
              </a:solidFill>
            </p:spPr>
            <p:txBody>
              <a:bodyPr wrap="square" lIns="0" tIns="0" rIns="0" bIns="0" rtlCol="0"/>
              <a:lstStyle/>
              <a:p>
                <a:endParaRPr/>
              </a:p>
            </p:txBody>
          </p:sp>
          <p:sp>
            <p:nvSpPr>
              <p:cNvPr id="76" name="object 14">
                <a:extLst>
                  <a:ext uri="{FF2B5EF4-FFF2-40B4-BE49-F238E27FC236}">
                    <a16:creationId xmlns:a16="http://schemas.microsoft.com/office/drawing/2014/main" id="{497CAD4C-D701-4243-AE44-048A63DC420D}"/>
                  </a:ext>
                </a:extLst>
              </p:cNvPr>
              <p:cNvSpPr/>
              <p:nvPr/>
            </p:nvSpPr>
            <p:spPr>
              <a:xfrm>
                <a:off x="6750000" y="3099108"/>
                <a:ext cx="216000" cy="1105557"/>
              </a:xfrm>
              <a:custGeom>
                <a:avLst/>
                <a:gdLst/>
                <a:ahLst/>
                <a:cxnLst/>
                <a:rect l="l" t="t" r="r" b="b"/>
                <a:pathLst>
                  <a:path w="137160" h="1042035">
                    <a:moveTo>
                      <a:pt x="137160" y="0"/>
                    </a:moveTo>
                    <a:lnTo>
                      <a:pt x="0" y="0"/>
                    </a:lnTo>
                    <a:lnTo>
                      <a:pt x="0" y="1041653"/>
                    </a:lnTo>
                    <a:lnTo>
                      <a:pt x="137160" y="1041653"/>
                    </a:lnTo>
                    <a:lnTo>
                      <a:pt x="137160" y="0"/>
                    </a:lnTo>
                    <a:close/>
                  </a:path>
                </a:pathLst>
              </a:custGeom>
              <a:solidFill>
                <a:srgbClr val="009FE3"/>
              </a:solidFill>
            </p:spPr>
            <p:txBody>
              <a:bodyPr wrap="square" lIns="0" tIns="0" rIns="0" bIns="0" rtlCol="0"/>
              <a:lstStyle/>
              <a:p>
                <a:endParaRPr/>
              </a:p>
            </p:txBody>
          </p:sp>
          <p:sp>
            <p:nvSpPr>
              <p:cNvPr id="77" name="object 15">
                <a:extLst>
                  <a:ext uri="{FF2B5EF4-FFF2-40B4-BE49-F238E27FC236}">
                    <a16:creationId xmlns:a16="http://schemas.microsoft.com/office/drawing/2014/main" id="{7A2F1A20-B994-4182-9F52-E039DBBD8C7B}"/>
                  </a:ext>
                </a:extLst>
              </p:cNvPr>
              <p:cNvSpPr/>
              <p:nvPr/>
            </p:nvSpPr>
            <p:spPr>
              <a:xfrm>
                <a:off x="7290000" y="1943831"/>
                <a:ext cx="216000" cy="2260969"/>
              </a:xfrm>
              <a:custGeom>
                <a:avLst/>
                <a:gdLst/>
                <a:ahLst/>
                <a:cxnLst/>
                <a:rect l="l" t="t" r="r" b="b"/>
                <a:pathLst>
                  <a:path w="137160" h="2131060">
                    <a:moveTo>
                      <a:pt x="137160" y="0"/>
                    </a:moveTo>
                    <a:lnTo>
                      <a:pt x="0" y="0"/>
                    </a:lnTo>
                    <a:lnTo>
                      <a:pt x="0" y="2130552"/>
                    </a:lnTo>
                    <a:lnTo>
                      <a:pt x="137160" y="2130552"/>
                    </a:lnTo>
                    <a:lnTo>
                      <a:pt x="137160" y="0"/>
                    </a:lnTo>
                    <a:close/>
                  </a:path>
                </a:pathLst>
              </a:custGeom>
              <a:solidFill>
                <a:srgbClr val="009FE3"/>
              </a:solidFill>
            </p:spPr>
            <p:txBody>
              <a:bodyPr wrap="square" lIns="0" tIns="0" rIns="0" bIns="0" rtlCol="0"/>
              <a:lstStyle/>
              <a:p>
                <a:endParaRPr/>
              </a:p>
            </p:txBody>
          </p:sp>
          <p:sp>
            <p:nvSpPr>
              <p:cNvPr id="78" name="object 16">
                <a:extLst>
                  <a:ext uri="{FF2B5EF4-FFF2-40B4-BE49-F238E27FC236}">
                    <a16:creationId xmlns:a16="http://schemas.microsoft.com/office/drawing/2014/main" id="{02A05294-23E9-4946-BC3B-90D270CE4029}"/>
                  </a:ext>
                </a:extLst>
              </p:cNvPr>
              <p:cNvSpPr/>
              <p:nvPr/>
            </p:nvSpPr>
            <p:spPr>
              <a:xfrm>
                <a:off x="7830000" y="3740210"/>
                <a:ext cx="216000" cy="464185"/>
              </a:xfrm>
              <a:custGeom>
                <a:avLst/>
                <a:gdLst/>
                <a:ahLst/>
                <a:cxnLst/>
                <a:rect l="l" t="t" r="r" b="b"/>
                <a:pathLst>
                  <a:path w="137795" h="437514">
                    <a:moveTo>
                      <a:pt x="137172" y="0"/>
                    </a:moveTo>
                    <a:lnTo>
                      <a:pt x="0" y="0"/>
                    </a:lnTo>
                    <a:lnTo>
                      <a:pt x="0" y="437388"/>
                    </a:lnTo>
                    <a:lnTo>
                      <a:pt x="137172" y="437388"/>
                    </a:lnTo>
                    <a:lnTo>
                      <a:pt x="137172" y="0"/>
                    </a:lnTo>
                    <a:close/>
                  </a:path>
                </a:pathLst>
              </a:custGeom>
              <a:solidFill>
                <a:srgbClr val="009FE3"/>
              </a:solidFill>
            </p:spPr>
            <p:txBody>
              <a:bodyPr wrap="square" lIns="0" tIns="0" rIns="0" bIns="0" rtlCol="0"/>
              <a:lstStyle/>
              <a:p>
                <a:endParaRPr/>
              </a:p>
            </p:txBody>
          </p:sp>
          <p:sp>
            <p:nvSpPr>
              <p:cNvPr id="82" name="object 20">
                <a:extLst>
                  <a:ext uri="{FF2B5EF4-FFF2-40B4-BE49-F238E27FC236}">
                    <a16:creationId xmlns:a16="http://schemas.microsoft.com/office/drawing/2014/main" id="{2DAF1780-B9AD-4EC2-9B6D-E778F86B749A}"/>
                  </a:ext>
                </a:extLst>
              </p:cNvPr>
              <p:cNvSpPr/>
              <p:nvPr/>
            </p:nvSpPr>
            <p:spPr>
              <a:xfrm>
                <a:off x="1969200" y="1796693"/>
                <a:ext cx="5997372" cy="1418159"/>
              </a:xfrm>
              <a:custGeom>
                <a:avLst/>
                <a:gdLst/>
                <a:ahLst/>
                <a:cxnLst/>
                <a:rect l="l" t="t" r="r" b="b"/>
                <a:pathLst>
                  <a:path w="4845050" h="1336675">
                    <a:moveTo>
                      <a:pt x="1321468" y="655449"/>
                    </a:moveTo>
                    <a:lnTo>
                      <a:pt x="888491" y="742950"/>
                    </a:lnTo>
                    <a:lnTo>
                      <a:pt x="886968" y="743712"/>
                    </a:lnTo>
                    <a:lnTo>
                      <a:pt x="885444" y="743712"/>
                    </a:lnTo>
                    <a:lnTo>
                      <a:pt x="883919" y="744474"/>
                    </a:lnTo>
                    <a:lnTo>
                      <a:pt x="445769" y="1012698"/>
                    </a:lnTo>
                    <a:lnTo>
                      <a:pt x="8381" y="1309116"/>
                    </a:lnTo>
                    <a:lnTo>
                      <a:pt x="2285" y="1312926"/>
                    </a:lnTo>
                    <a:lnTo>
                      <a:pt x="0" y="1322070"/>
                    </a:lnTo>
                    <a:lnTo>
                      <a:pt x="4571" y="1328928"/>
                    </a:lnTo>
                    <a:lnTo>
                      <a:pt x="9143" y="1335024"/>
                    </a:lnTo>
                    <a:lnTo>
                      <a:pt x="18287" y="1336548"/>
                    </a:lnTo>
                    <a:lnTo>
                      <a:pt x="24383" y="1332738"/>
                    </a:lnTo>
                    <a:lnTo>
                      <a:pt x="461772" y="1036320"/>
                    </a:lnTo>
                    <a:lnTo>
                      <a:pt x="894666" y="771144"/>
                    </a:lnTo>
                    <a:lnTo>
                      <a:pt x="893826" y="771144"/>
                    </a:lnTo>
                    <a:lnTo>
                      <a:pt x="898397" y="768858"/>
                    </a:lnTo>
                    <a:lnTo>
                      <a:pt x="905137" y="768858"/>
                    </a:lnTo>
                    <a:lnTo>
                      <a:pt x="1331214" y="682752"/>
                    </a:lnTo>
                    <a:lnTo>
                      <a:pt x="1335786" y="681228"/>
                    </a:lnTo>
                    <a:lnTo>
                      <a:pt x="1338072" y="679704"/>
                    </a:lnTo>
                    <a:lnTo>
                      <a:pt x="1363139" y="657606"/>
                    </a:lnTo>
                    <a:lnTo>
                      <a:pt x="1319022" y="657606"/>
                    </a:lnTo>
                    <a:lnTo>
                      <a:pt x="1321468" y="655449"/>
                    </a:lnTo>
                    <a:close/>
                  </a:path>
                  <a:path w="4845050" h="1336675">
                    <a:moveTo>
                      <a:pt x="3538790" y="231648"/>
                    </a:moveTo>
                    <a:lnTo>
                      <a:pt x="3504437" y="231648"/>
                    </a:lnTo>
                    <a:lnTo>
                      <a:pt x="3520440" y="236982"/>
                    </a:lnTo>
                    <a:lnTo>
                      <a:pt x="3510310" y="240405"/>
                    </a:lnTo>
                    <a:lnTo>
                      <a:pt x="3943350" y="886206"/>
                    </a:lnTo>
                    <a:lnTo>
                      <a:pt x="3947922" y="889254"/>
                    </a:lnTo>
                    <a:lnTo>
                      <a:pt x="4392930" y="1069848"/>
                    </a:lnTo>
                    <a:lnTo>
                      <a:pt x="4401311" y="1066038"/>
                    </a:lnTo>
                    <a:lnTo>
                      <a:pt x="4404359" y="1059180"/>
                    </a:lnTo>
                    <a:lnTo>
                      <a:pt x="4409177" y="1047750"/>
                    </a:lnTo>
                    <a:lnTo>
                      <a:pt x="4377690" y="1047750"/>
                    </a:lnTo>
                    <a:lnTo>
                      <a:pt x="4383218" y="1034641"/>
                    </a:lnTo>
                    <a:lnTo>
                      <a:pt x="3972492" y="867918"/>
                    </a:lnTo>
                    <a:lnTo>
                      <a:pt x="3965448" y="867918"/>
                    </a:lnTo>
                    <a:lnTo>
                      <a:pt x="3959352" y="862584"/>
                    </a:lnTo>
                    <a:lnTo>
                      <a:pt x="3961871" y="862584"/>
                    </a:lnTo>
                    <a:lnTo>
                      <a:pt x="3538790" y="231648"/>
                    </a:lnTo>
                    <a:close/>
                  </a:path>
                  <a:path w="4845050" h="1336675">
                    <a:moveTo>
                      <a:pt x="4383218" y="1034641"/>
                    </a:moveTo>
                    <a:lnTo>
                      <a:pt x="4377690" y="1047750"/>
                    </a:lnTo>
                    <a:lnTo>
                      <a:pt x="4396740" y="1040130"/>
                    </a:lnTo>
                    <a:lnTo>
                      <a:pt x="4383218" y="1034641"/>
                    </a:lnTo>
                    <a:close/>
                  </a:path>
                  <a:path w="4845050" h="1336675">
                    <a:moveTo>
                      <a:pt x="4826508" y="0"/>
                    </a:moveTo>
                    <a:lnTo>
                      <a:pt x="4818126" y="3048"/>
                    </a:lnTo>
                    <a:lnTo>
                      <a:pt x="4815065" y="10668"/>
                    </a:lnTo>
                    <a:lnTo>
                      <a:pt x="4383218" y="1034641"/>
                    </a:lnTo>
                    <a:lnTo>
                      <a:pt x="4396740" y="1040130"/>
                    </a:lnTo>
                    <a:lnTo>
                      <a:pt x="4377690" y="1047750"/>
                    </a:lnTo>
                    <a:lnTo>
                      <a:pt x="4409177" y="1047750"/>
                    </a:lnTo>
                    <a:lnTo>
                      <a:pt x="4841748" y="21336"/>
                    </a:lnTo>
                    <a:lnTo>
                      <a:pt x="4844796" y="14478"/>
                    </a:lnTo>
                    <a:lnTo>
                      <a:pt x="4840985" y="6096"/>
                    </a:lnTo>
                    <a:lnTo>
                      <a:pt x="4834115" y="3048"/>
                    </a:lnTo>
                    <a:lnTo>
                      <a:pt x="4826508" y="0"/>
                    </a:lnTo>
                    <a:close/>
                  </a:path>
                  <a:path w="4845050" h="1336675">
                    <a:moveTo>
                      <a:pt x="3959352" y="862584"/>
                    </a:moveTo>
                    <a:lnTo>
                      <a:pt x="3965448" y="867918"/>
                    </a:lnTo>
                    <a:lnTo>
                      <a:pt x="3962813" y="863989"/>
                    </a:lnTo>
                    <a:lnTo>
                      <a:pt x="3959352" y="862584"/>
                    </a:lnTo>
                    <a:close/>
                  </a:path>
                  <a:path w="4845050" h="1336675">
                    <a:moveTo>
                      <a:pt x="3962813" y="863989"/>
                    </a:moveTo>
                    <a:lnTo>
                      <a:pt x="3965448" y="867918"/>
                    </a:lnTo>
                    <a:lnTo>
                      <a:pt x="3972492" y="867918"/>
                    </a:lnTo>
                    <a:lnTo>
                      <a:pt x="3962813" y="863989"/>
                    </a:lnTo>
                    <a:close/>
                  </a:path>
                  <a:path w="4845050" h="1336675">
                    <a:moveTo>
                      <a:pt x="3961871" y="862584"/>
                    </a:moveTo>
                    <a:lnTo>
                      <a:pt x="3959352" y="862584"/>
                    </a:lnTo>
                    <a:lnTo>
                      <a:pt x="3962813" y="863989"/>
                    </a:lnTo>
                    <a:lnTo>
                      <a:pt x="3961871" y="862584"/>
                    </a:lnTo>
                    <a:close/>
                  </a:path>
                  <a:path w="4845050" h="1336675">
                    <a:moveTo>
                      <a:pt x="898397" y="768858"/>
                    </a:moveTo>
                    <a:lnTo>
                      <a:pt x="893826" y="771144"/>
                    </a:lnTo>
                    <a:lnTo>
                      <a:pt x="895079" y="770890"/>
                    </a:lnTo>
                    <a:lnTo>
                      <a:pt x="898397" y="768858"/>
                    </a:lnTo>
                    <a:close/>
                  </a:path>
                  <a:path w="4845050" h="1336675">
                    <a:moveTo>
                      <a:pt x="895079" y="770890"/>
                    </a:moveTo>
                    <a:lnTo>
                      <a:pt x="893826" y="771144"/>
                    </a:lnTo>
                    <a:lnTo>
                      <a:pt x="894666" y="771144"/>
                    </a:lnTo>
                    <a:lnTo>
                      <a:pt x="895079" y="770890"/>
                    </a:lnTo>
                    <a:close/>
                  </a:path>
                  <a:path w="4845050" h="1336675">
                    <a:moveTo>
                      <a:pt x="905137" y="768858"/>
                    </a:moveTo>
                    <a:lnTo>
                      <a:pt x="898397" y="768858"/>
                    </a:lnTo>
                    <a:lnTo>
                      <a:pt x="895079" y="770890"/>
                    </a:lnTo>
                    <a:lnTo>
                      <a:pt x="905137" y="768858"/>
                    </a:lnTo>
                    <a:close/>
                  </a:path>
                  <a:path w="4845050" h="1336675">
                    <a:moveTo>
                      <a:pt x="2193798" y="294132"/>
                    </a:moveTo>
                    <a:lnTo>
                      <a:pt x="2631948" y="679704"/>
                    </a:lnTo>
                    <a:lnTo>
                      <a:pt x="2637282" y="683514"/>
                    </a:lnTo>
                    <a:lnTo>
                      <a:pt x="2644140" y="684276"/>
                    </a:lnTo>
                    <a:lnTo>
                      <a:pt x="2649474" y="680466"/>
                    </a:lnTo>
                    <a:lnTo>
                      <a:pt x="2683119" y="657606"/>
                    </a:lnTo>
                    <a:lnTo>
                      <a:pt x="2650998" y="657606"/>
                    </a:lnTo>
                    <a:lnTo>
                      <a:pt x="2633472" y="656844"/>
                    </a:lnTo>
                    <a:lnTo>
                      <a:pt x="2642873" y="650456"/>
                    </a:lnTo>
                    <a:lnTo>
                      <a:pt x="2241423" y="297180"/>
                    </a:lnTo>
                    <a:lnTo>
                      <a:pt x="2202942" y="297180"/>
                    </a:lnTo>
                    <a:lnTo>
                      <a:pt x="2193798" y="294132"/>
                    </a:lnTo>
                    <a:close/>
                  </a:path>
                  <a:path w="4845050" h="1336675">
                    <a:moveTo>
                      <a:pt x="1325880" y="654558"/>
                    </a:moveTo>
                    <a:lnTo>
                      <a:pt x="1321468" y="655449"/>
                    </a:lnTo>
                    <a:lnTo>
                      <a:pt x="1319022" y="657606"/>
                    </a:lnTo>
                    <a:lnTo>
                      <a:pt x="1325880" y="654558"/>
                    </a:lnTo>
                    <a:close/>
                  </a:path>
                  <a:path w="4845050" h="1336675">
                    <a:moveTo>
                      <a:pt x="1366597" y="654558"/>
                    </a:moveTo>
                    <a:lnTo>
                      <a:pt x="1325880" y="654558"/>
                    </a:lnTo>
                    <a:lnTo>
                      <a:pt x="1319022" y="657606"/>
                    </a:lnTo>
                    <a:lnTo>
                      <a:pt x="1363139" y="657606"/>
                    </a:lnTo>
                    <a:lnTo>
                      <a:pt x="1366597" y="654558"/>
                    </a:lnTo>
                    <a:close/>
                  </a:path>
                  <a:path w="4845050" h="1336675">
                    <a:moveTo>
                      <a:pt x="2642873" y="650456"/>
                    </a:moveTo>
                    <a:lnTo>
                      <a:pt x="2633472" y="656844"/>
                    </a:lnTo>
                    <a:lnTo>
                      <a:pt x="2650998" y="657606"/>
                    </a:lnTo>
                    <a:lnTo>
                      <a:pt x="2642873" y="650456"/>
                    </a:lnTo>
                    <a:close/>
                  </a:path>
                  <a:path w="4845050" h="1336675">
                    <a:moveTo>
                      <a:pt x="3517392" y="208026"/>
                    </a:moveTo>
                    <a:lnTo>
                      <a:pt x="3511296" y="210312"/>
                    </a:lnTo>
                    <a:lnTo>
                      <a:pt x="3073908" y="358140"/>
                    </a:lnTo>
                    <a:lnTo>
                      <a:pt x="3073146" y="358140"/>
                    </a:lnTo>
                    <a:lnTo>
                      <a:pt x="3071622" y="358902"/>
                    </a:lnTo>
                    <a:lnTo>
                      <a:pt x="3070860" y="359664"/>
                    </a:lnTo>
                    <a:lnTo>
                      <a:pt x="2642873" y="650456"/>
                    </a:lnTo>
                    <a:lnTo>
                      <a:pt x="2650998" y="657606"/>
                    </a:lnTo>
                    <a:lnTo>
                      <a:pt x="2683119" y="657606"/>
                    </a:lnTo>
                    <a:lnTo>
                      <a:pt x="3084618" y="384810"/>
                    </a:lnTo>
                    <a:lnTo>
                      <a:pt x="3083052" y="384810"/>
                    </a:lnTo>
                    <a:lnTo>
                      <a:pt x="3086862" y="383286"/>
                    </a:lnTo>
                    <a:lnTo>
                      <a:pt x="3087561" y="383286"/>
                    </a:lnTo>
                    <a:lnTo>
                      <a:pt x="3510310" y="240405"/>
                    </a:lnTo>
                    <a:lnTo>
                      <a:pt x="3504437" y="231648"/>
                    </a:lnTo>
                    <a:lnTo>
                      <a:pt x="3538790" y="231648"/>
                    </a:lnTo>
                    <a:lnTo>
                      <a:pt x="3528059" y="215646"/>
                    </a:lnTo>
                    <a:lnTo>
                      <a:pt x="3524250" y="210312"/>
                    </a:lnTo>
                    <a:lnTo>
                      <a:pt x="3517392" y="208026"/>
                    </a:lnTo>
                    <a:close/>
                  </a:path>
                  <a:path w="4845050" h="1336675">
                    <a:moveTo>
                      <a:pt x="2206752" y="268986"/>
                    </a:moveTo>
                    <a:lnTo>
                      <a:pt x="1762506" y="268986"/>
                    </a:lnTo>
                    <a:lnTo>
                      <a:pt x="1758695" y="269748"/>
                    </a:lnTo>
                    <a:lnTo>
                      <a:pt x="1756409" y="272034"/>
                    </a:lnTo>
                    <a:lnTo>
                      <a:pt x="1321468" y="655449"/>
                    </a:lnTo>
                    <a:lnTo>
                      <a:pt x="1325880" y="654558"/>
                    </a:lnTo>
                    <a:lnTo>
                      <a:pt x="1366597" y="654558"/>
                    </a:lnTo>
                    <a:lnTo>
                      <a:pt x="1772002" y="297180"/>
                    </a:lnTo>
                    <a:lnTo>
                      <a:pt x="1765554" y="297180"/>
                    </a:lnTo>
                    <a:lnTo>
                      <a:pt x="1775459" y="294132"/>
                    </a:lnTo>
                    <a:lnTo>
                      <a:pt x="2237959" y="294132"/>
                    </a:lnTo>
                    <a:lnTo>
                      <a:pt x="2212848" y="272034"/>
                    </a:lnTo>
                    <a:lnTo>
                      <a:pt x="2209800" y="269748"/>
                    </a:lnTo>
                    <a:lnTo>
                      <a:pt x="2206752" y="268986"/>
                    </a:lnTo>
                    <a:close/>
                  </a:path>
                  <a:path w="4845050" h="1336675">
                    <a:moveTo>
                      <a:pt x="3086862" y="383286"/>
                    </a:moveTo>
                    <a:lnTo>
                      <a:pt x="3083052" y="384810"/>
                    </a:lnTo>
                    <a:lnTo>
                      <a:pt x="3086169" y="383756"/>
                    </a:lnTo>
                    <a:lnTo>
                      <a:pt x="3086862" y="383286"/>
                    </a:lnTo>
                    <a:close/>
                  </a:path>
                  <a:path w="4845050" h="1336675">
                    <a:moveTo>
                      <a:pt x="3086169" y="383756"/>
                    </a:moveTo>
                    <a:lnTo>
                      <a:pt x="3083052" y="384810"/>
                    </a:lnTo>
                    <a:lnTo>
                      <a:pt x="3084618" y="384810"/>
                    </a:lnTo>
                    <a:lnTo>
                      <a:pt x="3086169" y="383756"/>
                    </a:lnTo>
                    <a:close/>
                  </a:path>
                  <a:path w="4845050" h="1336675">
                    <a:moveTo>
                      <a:pt x="3087561" y="383286"/>
                    </a:moveTo>
                    <a:lnTo>
                      <a:pt x="3086862" y="383286"/>
                    </a:lnTo>
                    <a:lnTo>
                      <a:pt x="3086169" y="383756"/>
                    </a:lnTo>
                    <a:lnTo>
                      <a:pt x="3087561" y="383286"/>
                    </a:lnTo>
                    <a:close/>
                  </a:path>
                  <a:path w="4845050" h="1336675">
                    <a:moveTo>
                      <a:pt x="1775459" y="294132"/>
                    </a:moveTo>
                    <a:lnTo>
                      <a:pt x="1765554" y="297180"/>
                    </a:lnTo>
                    <a:lnTo>
                      <a:pt x="1772002" y="297180"/>
                    </a:lnTo>
                    <a:lnTo>
                      <a:pt x="1775459" y="294132"/>
                    </a:lnTo>
                    <a:close/>
                  </a:path>
                  <a:path w="4845050" h="1336675">
                    <a:moveTo>
                      <a:pt x="2193798" y="294132"/>
                    </a:moveTo>
                    <a:lnTo>
                      <a:pt x="1775459" y="294132"/>
                    </a:lnTo>
                    <a:lnTo>
                      <a:pt x="1772002" y="297180"/>
                    </a:lnTo>
                    <a:lnTo>
                      <a:pt x="2197261" y="297180"/>
                    </a:lnTo>
                    <a:lnTo>
                      <a:pt x="2193798" y="294132"/>
                    </a:lnTo>
                    <a:close/>
                  </a:path>
                  <a:path w="4845050" h="1336675">
                    <a:moveTo>
                      <a:pt x="2237959" y="294132"/>
                    </a:moveTo>
                    <a:lnTo>
                      <a:pt x="2193798" y="294132"/>
                    </a:lnTo>
                    <a:lnTo>
                      <a:pt x="2202942" y="297180"/>
                    </a:lnTo>
                    <a:lnTo>
                      <a:pt x="2241423" y="297180"/>
                    </a:lnTo>
                    <a:lnTo>
                      <a:pt x="2237959" y="294132"/>
                    </a:lnTo>
                    <a:close/>
                  </a:path>
                  <a:path w="4845050" h="1336675">
                    <a:moveTo>
                      <a:pt x="3504437" y="231648"/>
                    </a:moveTo>
                    <a:lnTo>
                      <a:pt x="3510310" y="240405"/>
                    </a:lnTo>
                    <a:lnTo>
                      <a:pt x="3520440" y="236982"/>
                    </a:lnTo>
                    <a:lnTo>
                      <a:pt x="3504437" y="231648"/>
                    </a:lnTo>
                    <a:close/>
                  </a:path>
                </a:pathLst>
              </a:custGeom>
              <a:solidFill>
                <a:srgbClr val="8FBF21"/>
              </a:solidFill>
            </p:spPr>
            <p:txBody>
              <a:bodyPr wrap="square" lIns="0" tIns="0" rIns="0" bIns="0" rtlCol="0"/>
              <a:lstStyle/>
              <a:p>
                <a:endParaRPr/>
              </a:p>
            </p:txBody>
          </p:sp>
          <p:sp>
            <p:nvSpPr>
              <p:cNvPr id="83" name="object 21">
                <a:extLst>
                  <a:ext uri="{FF2B5EF4-FFF2-40B4-BE49-F238E27FC236}">
                    <a16:creationId xmlns:a16="http://schemas.microsoft.com/office/drawing/2014/main" id="{6766AB33-E1D0-4F8E-922F-F55A4B602C51}"/>
                  </a:ext>
                </a:extLst>
              </p:cNvPr>
              <p:cNvSpPr txBox="1"/>
              <p:nvPr/>
            </p:nvSpPr>
            <p:spPr>
              <a:xfrm>
                <a:off x="2119262" y="3113927"/>
                <a:ext cx="264105" cy="166071"/>
              </a:xfrm>
              <a:prstGeom prst="rect">
                <a:avLst/>
              </a:prstGeom>
            </p:spPr>
            <p:txBody>
              <a:bodyPr vert="horz" wrap="square" lIns="0" tIns="12065" rIns="0" bIns="0" rtlCol="0">
                <a:spAutoFit/>
              </a:bodyPr>
              <a:lstStyle/>
              <a:p>
                <a:pPr marL="12700" algn="ctr">
                  <a:lnSpc>
                    <a:spcPct val="100000"/>
                  </a:lnSpc>
                  <a:spcBef>
                    <a:spcPts val="95"/>
                  </a:spcBef>
                </a:pPr>
                <a:r>
                  <a:rPr sz="1000" spc="-35" dirty="0">
                    <a:latin typeface="Arial"/>
                    <a:cs typeface="Arial"/>
                  </a:rPr>
                  <a:t>32</a:t>
                </a:r>
                <a:r>
                  <a:rPr sz="1000" spc="-65" dirty="0">
                    <a:latin typeface="Arial"/>
                    <a:cs typeface="Arial"/>
                  </a:rPr>
                  <a:t>%</a:t>
                </a:r>
                <a:endParaRPr sz="1000" dirty="0">
                  <a:latin typeface="Arial"/>
                  <a:cs typeface="Arial"/>
                </a:endParaRPr>
              </a:p>
            </p:txBody>
          </p:sp>
          <p:sp>
            <p:nvSpPr>
              <p:cNvPr id="84" name="object 22">
                <a:extLst>
                  <a:ext uri="{FF2B5EF4-FFF2-40B4-BE49-F238E27FC236}">
                    <a16:creationId xmlns:a16="http://schemas.microsoft.com/office/drawing/2014/main" id="{D0755CC9-F8E4-4F2D-A3E3-C8F2A3969139}"/>
                  </a:ext>
                </a:extLst>
              </p:cNvPr>
              <p:cNvSpPr txBox="1"/>
              <p:nvPr/>
            </p:nvSpPr>
            <p:spPr>
              <a:xfrm>
                <a:off x="2660703" y="2799418"/>
                <a:ext cx="264105" cy="166071"/>
              </a:xfrm>
              <a:prstGeom prst="rect">
                <a:avLst/>
              </a:prstGeom>
            </p:spPr>
            <p:txBody>
              <a:bodyPr vert="horz" wrap="square" lIns="0" tIns="12065" rIns="0" bIns="0" rtlCol="0">
                <a:spAutoFit/>
              </a:bodyPr>
              <a:lstStyle/>
              <a:p>
                <a:pPr marL="12700" algn="ctr">
                  <a:lnSpc>
                    <a:spcPct val="100000"/>
                  </a:lnSpc>
                  <a:spcBef>
                    <a:spcPts val="95"/>
                  </a:spcBef>
                </a:pPr>
                <a:r>
                  <a:rPr sz="1000" spc="-35" dirty="0">
                    <a:latin typeface="Arial"/>
                    <a:cs typeface="Arial"/>
                  </a:rPr>
                  <a:t>42</a:t>
                </a:r>
                <a:r>
                  <a:rPr sz="1000" spc="-65" dirty="0">
                    <a:latin typeface="Arial"/>
                    <a:cs typeface="Arial"/>
                  </a:rPr>
                  <a:t>%</a:t>
                </a:r>
                <a:endParaRPr sz="1000">
                  <a:latin typeface="Arial"/>
                  <a:cs typeface="Arial"/>
                </a:endParaRPr>
              </a:p>
            </p:txBody>
          </p:sp>
          <p:sp>
            <p:nvSpPr>
              <p:cNvPr id="85" name="object 23">
                <a:extLst>
                  <a:ext uri="{FF2B5EF4-FFF2-40B4-BE49-F238E27FC236}">
                    <a16:creationId xmlns:a16="http://schemas.microsoft.com/office/drawing/2014/main" id="{528847E4-2168-4A90-8429-0C51C4557452}"/>
                  </a:ext>
                </a:extLst>
              </p:cNvPr>
              <p:cNvSpPr txBox="1"/>
              <p:nvPr/>
            </p:nvSpPr>
            <p:spPr>
              <a:xfrm>
                <a:off x="3202143" y="2623187"/>
                <a:ext cx="264105" cy="166071"/>
              </a:xfrm>
              <a:prstGeom prst="rect">
                <a:avLst/>
              </a:prstGeom>
            </p:spPr>
            <p:txBody>
              <a:bodyPr vert="horz" wrap="square" lIns="0" tIns="12065" rIns="0" bIns="0" rtlCol="0">
                <a:spAutoFit/>
              </a:bodyPr>
              <a:lstStyle/>
              <a:p>
                <a:pPr marL="12700" algn="ctr">
                  <a:lnSpc>
                    <a:spcPct val="100000"/>
                  </a:lnSpc>
                  <a:spcBef>
                    <a:spcPts val="95"/>
                  </a:spcBef>
                </a:pPr>
                <a:r>
                  <a:rPr sz="1000" spc="-35" dirty="0">
                    <a:latin typeface="Arial"/>
                    <a:cs typeface="Arial"/>
                  </a:rPr>
                  <a:t>51</a:t>
                </a:r>
                <a:r>
                  <a:rPr sz="1000" spc="-65" dirty="0">
                    <a:latin typeface="Arial"/>
                    <a:cs typeface="Arial"/>
                  </a:rPr>
                  <a:t>%</a:t>
                </a:r>
                <a:endParaRPr sz="1000">
                  <a:latin typeface="Arial"/>
                  <a:cs typeface="Arial"/>
                </a:endParaRPr>
              </a:p>
            </p:txBody>
          </p:sp>
          <p:sp>
            <p:nvSpPr>
              <p:cNvPr id="86" name="object 24">
                <a:extLst>
                  <a:ext uri="{FF2B5EF4-FFF2-40B4-BE49-F238E27FC236}">
                    <a16:creationId xmlns:a16="http://schemas.microsoft.com/office/drawing/2014/main" id="{67E102E5-B6BA-41DA-913D-AFFA09905E87}"/>
                  </a:ext>
                </a:extLst>
              </p:cNvPr>
              <p:cNvSpPr txBox="1"/>
              <p:nvPr/>
            </p:nvSpPr>
            <p:spPr>
              <a:xfrm>
                <a:off x="3743585" y="2421902"/>
                <a:ext cx="264105" cy="166071"/>
              </a:xfrm>
              <a:prstGeom prst="rect">
                <a:avLst/>
              </a:prstGeom>
            </p:spPr>
            <p:txBody>
              <a:bodyPr vert="horz" wrap="square" lIns="0" tIns="12065" rIns="0" bIns="0" rtlCol="0">
                <a:spAutoFit/>
              </a:bodyPr>
              <a:lstStyle/>
              <a:p>
                <a:pPr marL="12700" algn="ctr">
                  <a:lnSpc>
                    <a:spcPct val="100000"/>
                  </a:lnSpc>
                  <a:spcBef>
                    <a:spcPts val="95"/>
                  </a:spcBef>
                </a:pPr>
                <a:r>
                  <a:rPr sz="1000" spc="-35" dirty="0">
                    <a:latin typeface="Arial"/>
                    <a:cs typeface="Arial"/>
                  </a:rPr>
                  <a:t>54</a:t>
                </a:r>
                <a:r>
                  <a:rPr sz="1000" spc="-65" dirty="0">
                    <a:latin typeface="Arial"/>
                    <a:cs typeface="Arial"/>
                  </a:rPr>
                  <a:t>%</a:t>
                </a:r>
                <a:endParaRPr sz="1000">
                  <a:latin typeface="Arial"/>
                  <a:cs typeface="Arial"/>
                </a:endParaRPr>
              </a:p>
            </p:txBody>
          </p:sp>
          <p:sp>
            <p:nvSpPr>
              <p:cNvPr id="87" name="object 25">
                <a:extLst>
                  <a:ext uri="{FF2B5EF4-FFF2-40B4-BE49-F238E27FC236}">
                    <a16:creationId xmlns:a16="http://schemas.microsoft.com/office/drawing/2014/main" id="{AF58FB96-3EA7-43A8-8325-ABC098F6B756}"/>
                  </a:ext>
                </a:extLst>
              </p:cNvPr>
              <p:cNvSpPr txBox="1"/>
              <p:nvPr/>
            </p:nvSpPr>
            <p:spPr>
              <a:xfrm>
                <a:off x="4222801" y="1878582"/>
                <a:ext cx="264105" cy="166071"/>
              </a:xfrm>
              <a:prstGeom prst="rect">
                <a:avLst/>
              </a:prstGeom>
            </p:spPr>
            <p:txBody>
              <a:bodyPr vert="horz" wrap="square" lIns="0" tIns="12065" rIns="0" bIns="0" rtlCol="0">
                <a:spAutoFit/>
              </a:bodyPr>
              <a:lstStyle/>
              <a:p>
                <a:pPr marL="12700" algn="ctr">
                  <a:lnSpc>
                    <a:spcPct val="100000"/>
                  </a:lnSpc>
                  <a:spcBef>
                    <a:spcPts val="95"/>
                  </a:spcBef>
                </a:pPr>
                <a:r>
                  <a:rPr sz="1000" spc="-35" dirty="0">
                    <a:latin typeface="Arial"/>
                    <a:cs typeface="Arial"/>
                  </a:rPr>
                  <a:t>67</a:t>
                </a:r>
                <a:r>
                  <a:rPr sz="1000" spc="-65" dirty="0">
                    <a:latin typeface="Arial"/>
                    <a:cs typeface="Arial"/>
                  </a:rPr>
                  <a:t>%</a:t>
                </a:r>
                <a:endParaRPr sz="1000" dirty="0">
                  <a:latin typeface="Arial"/>
                  <a:cs typeface="Arial"/>
                </a:endParaRPr>
              </a:p>
            </p:txBody>
          </p:sp>
          <p:sp>
            <p:nvSpPr>
              <p:cNvPr id="88" name="object 26">
                <a:extLst>
                  <a:ext uri="{FF2B5EF4-FFF2-40B4-BE49-F238E27FC236}">
                    <a16:creationId xmlns:a16="http://schemas.microsoft.com/office/drawing/2014/main" id="{70B2450D-B808-4D67-9C3F-3AC853C56836}"/>
                  </a:ext>
                </a:extLst>
              </p:cNvPr>
              <p:cNvSpPr txBox="1"/>
              <p:nvPr/>
            </p:nvSpPr>
            <p:spPr>
              <a:xfrm>
                <a:off x="4733129" y="1891486"/>
                <a:ext cx="264105" cy="166071"/>
              </a:xfrm>
              <a:prstGeom prst="rect">
                <a:avLst/>
              </a:prstGeom>
            </p:spPr>
            <p:txBody>
              <a:bodyPr vert="horz" wrap="square" lIns="0" tIns="12065" rIns="0" bIns="0" rtlCol="0">
                <a:spAutoFit/>
              </a:bodyPr>
              <a:lstStyle/>
              <a:p>
                <a:pPr marL="12700" algn="ctr">
                  <a:lnSpc>
                    <a:spcPct val="100000"/>
                  </a:lnSpc>
                  <a:spcBef>
                    <a:spcPts val="95"/>
                  </a:spcBef>
                </a:pPr>
                <a:r>
                  <a:rPr sz="1000" spc="-35" dirty="0">
                    <a:latin typeface="Arial"/>
                    <a:cs typeface="Arial"/>
                  </a:rPr>
                  <a:t>67</a:t>
                </a:r>
                <a:r>
                  <a:rPr sz="1000" spc="-65" dirty="0">
                    <a:latin typeface="Arial"/>
                    <a:cs typeface="Arial"/>
                  </a:rPr>
                  <a:t>%</a:t>
                </a:r>
                <a:endParaRPr sz="1000">
                  <a:latin typeface="Arial"/>
                  <a:cs typeface="Arial"/>
                </a:endParaRPr>
              </a:p>
            </p:txBody>
          </p:sp>
          <p:sp>
            <p:nvSpPr>
              <p:cNvPr id="89" name="object 27">
                <a:extLst>
                  <a:ext uri="{FF2B5EF4-FFF2-40B4-BE49-F238E27FC236}">
                    <a16:creationId xmlns:a16="http://schemas.microsoft.com/office/drawing/2014/main" id="{B25DC8BF-1FD2-46D5-A137-8928D6072B76}"/>
                  </a:ext>
                </a:extLst>
              </p:cNvPr>
              <p:cNvSpPr txBox="1"/>
              <p:nvPr/>
            </p:nvSpPr>
            <p:spPr>
              <a:xfrm>
                <a:off x="5368907" y="2421794"/>
                <a:ext cx="264105" cy="166071"/>
              </a:xfrm>
              <a:prstGeom prst="rect">
                <a:avLst/>
              </a:prstGeom>
            </p:spPr>
            <p:txBody>
              <a:bodyPr vert="horz" wrap="square" lIns="0" tIns="12065" rIns="0" bIns="0" rtlCol="0">
                <a:spAutoFit/>
              </a:bodyPr>
              <a:lstStyle/>
              <a:p>
                <a:pPr marL="12700" algn="ctr">
                  <a:lnSpc>
                    <a:spcPct val="100000"/>
                  </a:lnSpc>
                  <a:spcBef>
                    <a:spcPts val="95"/>
                  </a:spcBef>
                </a:pPr>
                <a:r>
                  <a:rPr sz="1000" spc="-35" dirty="0">
                    <a:latin typeface="Arial"/>
                    <a:cs typeface="Arial"/>
                  </a:rPr>
                  <a:t>54</a:t>
                </a:r>
                <a:r>
                  <a:rPr sz="1000" spc="-65" dirty="0">
                    <a:latin typeface="Arial"/>
                    <a:cs typeface="Arial"/>
                  </a:rPr>
                  <a:t>%</a:t>
                </a:r>
                <a:endParaRPr sz="1000">
                  <a:latin typeface="Arial"/>
                  <a:cs typeface="Arial"/>
                </a:endParaRPr>
              </a:p>
            </p:txBody>
          </p:sp>
          <p:sp>
            <p:nvSpPr>
              <p:cNvPr id="90" name="object 28">
                <a:extLst>
                  <a:ext uri="{FF2B5EF4-FFF2-40B4-BE49-F238E27FC236}">
                    <a16:creationId xmlns:a16="http://schemas.microsoft.com/office/drawing/2014/main" id="{3C598D26-50D2-4703-BE14-1B7ABA9EE96A}"/>
                  </a:ext>
                </a:extLst>
              </p:cNvPr>
              <p:cNvSpPr txBox="1"/>
              <p:nvPr/>
            </p:nvSpPr>
            <p:spPr>
              <a:xfrm>
                <a:off x="5910347" y="2160000"/>
                <a:ext cx="264105" cy="166071"/>
              </a:xfrm>
              <a:prstGeom prst="rect">
                <a:avLst/>
              </a:prstGeom>
            </p:spPr>
            <p:txBody>
              <a:bodyPr vert="horz" wrap="square" lIns="0" tIns="12065" rIns="0" bIns="0" rtlCol="0">
                <a:spAutoFit/>
              </a:bodyPr>
              <a:lstStyle/>
              <a:p>
                <a:pPr marL="12700" algn="ctr">
                  <a:lnSpc>
                    <a:spcPct val="100000"/>
                  </a:lnSpc>
                  <a:spcBef>
                    <a:spcPts val="95"/>
                  </a:spcBef>
                </a:pPr>
                <a:r>
                  <a:rPr sz="1000" spc="-35" dirty="0">
                    <a:latin typeface="Arial"/>
                    <a:cs typeface="Arial"/>
                  </a:rPr>
                  <a:t>64</a:t>
                </a:r>
                <a:r>
                  <a:rPr sz="1000" spc="-65" dirty="0">
                    <a:latin typeface="Arial"/>
                    <a:cs typeface="Arial"/>
                  </a:rPr>
                  <a:t>%</a:t>
                </a:r>
                <a:endParaRPr sz="1000" dirty="0">
                  <a:latin typeface="Arial"/>
                  <a:cs typeface="Arial"/>
                </a:endParaRPr>
              </a:p>
            </p:txBody>
          </p:sp>
          <p:sp>
            <p:nvSpPr>
              <p:cNvPr id="92" name="object 29">
                <a:extLst>
                  <a:ext uri="{FF2B5EF4-FFF2-40B4-BE49-F238E27FC236}">
                    <a16:creationId xmlns:a16="http://schemas.microsoft.com/office/drawing/2014/main" id="{CE52F7A6-1F00-48C8-8E7E-4479C35B24DD}"/>
                  </a:ext>
                </a:extLst>
              </p:cNvPr>
              <p:cNvSpPr txBox="1"/>
              <p:nvPr/>
            </p:nvSpPr>
            <p:spPr>
              <a:xfrm>
                <a:off x="6451787" y="1949656"/>
                <a:ext cx="264105" cy="166071"/>
              </a:xfrm>
              <a:prstGeom prst="rect">
                <a:avLst/>
              </a:prstGeom>
            </p:spPr>
            <p:txBody>
              <a:bodyPr vert="horz" wrap="square" lIns="0" tIns="12065" rIns="0" bIns="0" rtlCol="0">
                <a:spAutoFit/>
              </a:bodyPr>
              <a:lstStyle/>
              <a:p>
                <a:pPr marL="12700" algn="ctr">
                  <a:lnSpc>
                    <a:spcPct val="100000"/>
                  </a:lnSpc>
                  <a:spcBef>
                    <a:spcPts val="95"/>
                  </a:spcBef>
                </a:pPr>
                <a:r>
                  <a:rPr sz="1000" spc="-35" dirty="0">
                    <a:latin typeface="Arial"/>
                    <a:cs typeface="Arial"/>
                  </a:rPr>
                  <a:t>69</a:t>
                </a:r>
                <a:r>
                  <a:rPr sz="1000" spc="-65" dirty="0">
                    <a:latin typeface="Arial"/>
                    <a:cs typeface="Arial"/>
                  </a:rPr>
                  <a:t>%</a:t>
                </a:r>
                <a:endParaRPr sz="1000">
                  <a:latin typeface="Arial"/>
                  <a:cs typeface="Arial"/>
                </a:endParaRPr>
              </a:p>
            </p:txBody>
          </p:sp>
          <p:sp>
            <p:nvSpPr>
              <p:cNvPr id="93" name="object 30">
                <a:extLst>
                  <a:ext uri="{FF2B5EF4-FFF2-40B4-BE49-F238E27FC236}">
                    <a16:creationId xmlns:a16="http://schemas.microsoft.com/office/drawing/2014/main" id="{86841762-14E2-4777-9F79-5FDD624D2B1A}"/>
                  </a:ext>
                </a:extLst>
              </p:cNvPr>
              <p:cNvSpPr txBox="1"/>
              <p:nvPr/>
            </p:nvSpPr>
            <p:spPr>
              <a:xfrm>
                <a:off x="6993230" y="2592000"/>
                <a:ext cx="264105" cy="166071"/>
              </a:xfrm>
              <a:prstGeom prst="rect">
                <a:avLst/>
              </a:prstGeom>
            </p:spPr>
            <p:txBody>
              <a:bodyPr vert="horz" wrap="square" lIns="0" tIns="12065" rIns="0" bIns="0" rtlCol="0">
                <a:spAutoFit/>
              </a:bodyPr>
              <a:lstStyle/>
              <a:p>
                <a:pPr marL="12700" algn="ctr">
                  <a:lnSpc>
                    <a:spcPct val="100000"/>
                  </a:lnSpc>
                  <a:spcBef>
                    <a:spcPts val="95"/>
                  </a:spcBef>
                </a:pPr>
                <a:r>
                  <a:rPr sz="1000" spc="-35" dirty="0">
                    <a:latin typeface="Arial"/>
                    <a:cs typeface="Arial"/>
                  </a:rPr>
                  <a:t>47</a:t>
                </a:r>
                <a:r>
                  <a:rPr sz="1000" spc="-65" dirty="0">
                    <a:latin typeface="Arial"/>
                    <a:cs typeface="Arial"/>
                  </a:rPr>
                  <a:t>%</a:t>
                </a:r>
                <a:endParaRPr sz="1000" dirty="0">
                  <a:latin typeface="Arial"/>
                  <a:cs typeface="Arial"/>
                </a:endParaRPr>
              </a:p>
            </p:txBody>
          </p:sp>
          <p:sp>
            <p:nvSpPr>
              <p:cNvPr id="94" name="object 31">
                <a:extLst>
                  <a:ext uri="{FF2B5EF4-FFF2-40B4-BE49-F238E27FC236}">
                    <a16:creationId xmlns:a16="http://schemas.microsoft.com/office/drawing/2014/main" id="{AFD6C8EE-1B1E-4FC7-B1D8-989A8561C3FD}"/>
                  </a:ext>
                </a:extLst>
              </p:cNvPr>
              <p:cNvSpPr txBox="1"/>
              <p:nvPr/>
            </p:nvSpPr>
            <p:spPr>
              <a:xfrm>
                <a:off x="7534672" y="2830816"/>
                <a:ext cx="264105" cy="166071"/>
              </a:xfrm>
              <a:prstGeom prst="rect">
                <a:avLst/>
              </a:prstGeom>
            </p:spPr>
            <p:txBody>
              <a:bodyPr vert="horz" wrap="square" lIns="0" tIns="12065" rIns="0" bIns="0" rtlCol="0">
                <a:spAutoFit/>
              </a:bodyPr>
              <a:lstStyle/>
              <a:p>
                <a:pPr marL="12700" algn="ctr">
                  <a:lnSpc>
                    <a:spcPct val="100000"/>
                  </a:lnSpc>
                  <a:spcBef>
                    <a:spcPts val="95"/>
                  </a:spcBef>
                </a:pPr>
                <a:r>
                  <a:rPr sz="1000" spc="-35" dirty="0">
                    <a:latin typeface="Arial"/>
                    <a:cs typeface="Arial"/>
                  </a:rPr>
                  <a:t>41</a:t>
                </a:r>
                <a:r>
                  <a:rPr sz="1000" spc="-65" dirty="0">
                    <a:latin typeface="Arial"/>
                    <a:cs typeface="Arial"/>
                  </a:rPr>
                  <a:t>%</a:t>
                </a:r>
                <a:endParaRPr sz="1000">
                  <a:latin typeface="Arial"/>
                  <a:cs typeface="Arial"/>
                </a:endParaRPr>
              </a:p>
            </p:txBody>
          </p:sp>
          <p:sp>
            <p:nvSpPr>
              <p:cNvPr id="95" name="object 32">
                <a:extLst>
                  <a:ext uri="{FF2B5EF4-FFF2-40B4-BE49-F238E27FC236}">
                    <a16:creationId xmlns:a16="http://schemas.microsoft.com/office/drawing/2014/main" id="{8EE3B927-8E3A-4BE4-90D5-85A1E8D8EABA}"/>
                  </a:ext>
                </a:extLst>
              </p:cNvPr>
              <p:cNvSpPr txBox="1"/>
              <p:nvPr/>
            </p:nvSpPr>
            <p:spPr>
              <a:xfrm>
                <a:off x="7941600" y="1648800"/>
                <a:ext cx="264105" cy="166071"/>
              </a:xfrm>
              <a:prstGeom prst="rect">
                <a:avLst/>
              </a:prstGeom>
            </p:spPr>
            <p:txBody>
              <a:bodyPr vert="horz" wrap="square" lIns="0" tIns="12065" rIns="0" bIns="0" rtlCol="0">
                <a:spAutoFit/>
              </a:bodyPr>
              <a:lstStyle/>
              <a:p>
                <a:pPr marL="12700" algn="ctr">
                  <a:lnSpc>
                    <a:spcPct val="100000"/>
                  </a:lnSpc>
                  <a:spcBef>
                    <a:spcPts val="95"/>
                  </a:spcBef>
                </a:pPr>
                <a:r>
                  <a:rPr sz="1000" spc="-35" dirty="0">
                    <a:latin typeface="Arial"/>
                    <a:cs typeface="Arial"/>
                  </a:rPr>
                  <a:t>76</a:t>
                </a:r>
                <a:r>
                  <a:rPr sz="1000" spc="-65" dirty="0">
                    <a:latin typeface="Arial"/>
                    <a:cs typeface="Arial"/>
                  </a:rPr>
                  <a:t>%</a:t>
                </a:r>
                <a:endParaRPr sz="1000" dirty="0">
                  <a:latin typeface="Arial"/>
                  <a:cs typeface="Arial"/>
                </a:endParaRPr>
              </a:p>
            </p:txBody>
          </p:sp>
          <p:sp>
            <p:nvSpPr>
              <p:cNvPr id="96" name="bk object 16">
                <a:extLst>
                  <a:ext uri="{FF2B5EF4-FFF2-40B4-BE49-F238E27FC236}">
                    <a16:creationId xmlns:a16="http://schemas.microsoft.com/office/drawing/2014/main" id="{ADA76765-EA68-4CE3-996A-B8E779B58680}"/>
                  </a:ext>
                </a:extLst>
              </p:cNvPr>
              <p:cNvSpPr/>
              <p:nvPr/>
            </p:nvSpPr>
            <p:spPr>
              <a:xfrm>
                <a:off x="8208000" y="1684800"/>
                <a:ext cx="0" cy="2520000"/>
              </a:xfrm>
              <a:custGeom>
                <a:avLst/>
                <a:gdLst/>
                <a:ahLst/>
                <a:cxnLst/>
                <a:rect l="l" t="t" r="r" b="b"/>
                <a:pathLst>
                  <a:path h="2372359">
                    <a:moveTo>
                      <a:pt x="0" y="0"/>
                    </a:moveTo>
                    <a:lnTo>
                      <a:pt x="0" y="2372118"/>
                    </a:lnTo>
                  </a:path>
                </a:pathLst>
              </a:custGeom>
              <a:ln w="3175">
                <a:solidFill>
                  <a:srgbClr val="878787"/>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
            <p:nvSpPr>
              <p:cNvPr id="97" name="object 5">
                <a:extLst>
                  <a:ext uri="{FF2B5EF4-FFF2-40B4-BE49-F238E27FC236}">
                    <a16:creationId xmlns:a16="http://schemas.microsoft.com/office/drawing/2014/main" id="{5BFDC29A-FB53-4E0A-BC10-A7DAEF3B5B65}"/>
                  </a:ext>
                </a:extLst>
              </p:cNvPr>
              <p:cNvSpPr/>
              <p:nvPr/>
            </p:nvSpPr>
            <p:spPr>
              <a:xfrm>
                <a:off x="1890000" y="4185667"/>
                <a:ext cx="216000" cy="0"/>
              </a:xfrm>
              <a:custGeom>
                <a:avLst/>
                <a:gdLst/>
                <a:ahLst/>
                <a:cxnLst/>
                <a:rect l="l" t="t" r="r" b="b"/>
                <a:pathLst>
                  <a:path w="137159">
                    <a:moveTo>
                      <a:pt x="0" y="0"/>
                    </a:moveTo>
                    <a:lnTo>
                      <a:pt x="137159" y="0"/>
                    </a:lnTo>
                  </a:path>
                </a:pathLst>
              </a:custGeom>
              <a:ln w="35051">
                <a:solidFill>
                  <a:srgbClr val="009FE3"/>
                </a:solidFill>
              </a:ln>
            </p:spPr>
            <p:txBody>
              <a:bodyPr wrap="square" lIns="0" tIns="0" rIns="0" bIns="0" rtlCol="0"/>
              <a:lstStyle/>
              <a:p>
                <a:endParaRPr/>
              </a:p>
            </p:txBody>
          </p:sp>
          <p:sp>
            <p:nvSpPr>
              <p:cNvPr id="98" name="object 6">
                <a:extLst>
                  <a:ext uri="{FF2B5EF4-FFF2-40B4-BE49-F238E27FC236}">
                    <a16:creationId xmlns:a16="http://schemas.microsoft.com/office/drawing/2014/main" id="{30866997-C3D8-45C2-ADDD-F26EDE05A694}"/>
                  </a:ext>
                </a:extLst>
              </p:cNvPr>
              <p:cNvSpPr/>
              <p:nvPr/>
            </p:nvSpPr>
            <p:spPr>
              <a:xfrm>
                <a:off x="2430000" y="4078142"/>
                <a:ext cx="216000" cy="126658"/>
              </a:xfrm>
              <a:custGeom>
                <a:avLst/>
                <a:gdLst/>
                <a:ahLst/>
                <a:cxnLst/>
                <a:rect l="l" t="t" r="r" b="b"/>
                <a:pathLst>
                  <a:path w="137160" h="119379">
                    <a:moveTo>
                      <a:pt x="137159" y="0"/>
                    </a:moveTo>
                    <a:lnTo>
                      <a:pt x="0" y="0"/>
                    </a:lnTo>
                    <a:lnTo>
                      <a:pt x="0" y="118872"/>
                    </a:lnTo>
                    <a:lnTo>
                      <a:pt x="137159" y="118872"/>
                    </a:lnTo>
                    <a:lnTo>
                      <a:pt x="137159" y="0"/>
                    </a:lnTo>
                    <a:close/>
                  </a:path>
                </a:pathLst>
              </a:custGeom>
              <a:solidFill>
                <a:srgbClr val="009FE3"/>
              </a:solidFill>
            </p:spPr>
            <p:txBody>
              <a:bodyPr wrap="square" lIns="0" tIns="0" rIns="0" bIns="0" rtlCol="0"/>
              <a:lstStyle/>
              <a:p>
                <a:endParaRPr/>
              </a:p>
            </p:txBody>
          </p:sp>
          <p:sp>
            <p:nvSpPr>
              <p:cNvPr id="99" name="object 7">
                <a:extLst>
                  <a:ext uri="{FF2B5EF4-FFF2-40B4-BE49-F238E27FC236}">
                    <a16:creationId xmlns:a16="http://schemas.microsoft.com/office/drawing/2014/main" id="{A90D0039-40A1-4B88-9800-8998BB9B5BD9}"/>
                  </a:ext>
                </a:extLst>
              </p:cNvPr>
              <p:cNvSpPr/>
              <p:nvPr/>
            </p:nvSpPr>
            <p:spPr>
              <a:xfrm>
                <a:off x="2970000" y="4060357"/>
                <a:ext cx="216000" cy="144174"/>
              </a:xfrm>
              <a:custGeom>
                <a:avLst/>
                <a:gdLst/>
                <a:ahLst/>
                <a:cxnLst/>
                <a:rect l="l" t="t" r="r" b="b"/>
                <a:pathLst>
                  <a:path w="137160" h="135889">
                    <a:moveTo>
                      <a:pt x="137160" y="0"/>
                    </a:moveTo>
                    <a:lnTo>
                      <a:pt x="0" y="0"/>
                    </a:lnTo>
                    <a:lnTo>
                      <a:pt x="0" y="135635"/>
                    </a:lnTo>
                    <a:lnTo>
                      <a:pt x="137160" y="135635"/>
                    </a:lnTo>
                    <a:lnTo>
                      <a:pt x="137160" y="0"/>
                    </a:lnTo>
                    <a:close/>
                  </a:path>
                </a:pathLst>
              </a:custGeom>
              <a:solidFill>
                <a:srgbClr val="009FE3"/>
              </a:solidFill>
            </p:spPr>
            <p:txBody>
              <a:bodyPr wrap="square" lIns="0" tIns="0" rIns="0" bIns="0" rtlCol="0"/>
              <a:lstStyle/>
              <a:p>
                <a:endParaRPr/>
              </a:p>
            </p:txBody>
          </p:sp>
          <p:sp>
            <p:nvSpPr>
              <p:cNvPr id="100" name="object 8">
                <a:extLst>
                  <a:ext uri="{FF2B5EF4-FFF2-40B4-BE49-F238E27FC236}">
                    <a16:creationId xmlns:a16="http://schemas.microsoft.com/office/drawing/2014/main" id="{D788F7EF-20D1-4CAC-B256-B57B20259B45}"/>
                  </a:ext>
                </a:extLst>
              </p:cNvPr>
              <p:cNvSpPr/>
              <p:nvPr/>
            </p:nvSpPr>
            <p:spPr>
              <a:xfrm>
                <a:off x="3510000" y="3776590"/>
                <a:ext cx="216000" cy="427805"/>
              </a:xfrm>
              <a:custGeom>
                <a:avLst/>
                <a:gdLst/>
                <a:ahLst/>
                <a:cxnLst/>
                <a:rect l="l" t="t" r="r" b="b"/>
                <a:pathLst>
                  <a:path w="137160" h="403225">
                    <a:moveTo>
                      <a:pt x="137160" y="0"/>
                    </a:moveTo>
                    <a:lnTo>
                      <a:pt x="0" y="0"/>
                    </a:lnTo>
                    <a:lnTo>
                      <a:pt x="0" y="403098"/>
                    </a:lnTo>
                    <a:lnTo>
                      <a:pt x="137160" y="403098"/>
                    </a:lnTo>
                    <a:lnTo>
                      <a:pt x="137160" y="0"/>
                    </a:lnTo>
                    <a:close/>
                  </a:path>
                </a:pathLst>
              </a:custGeom>
              <a:solidFill>
                <a:srgbClr val="009FE3"/>
              </a:solidFill>
            </p:spPr>
            <p:txBody>
              <a:bodyPr wrap="square" lIns="0" tIns="0" rIns="0" bIns="0" rtlCol="0"/>
              <a:lstStyle/>
              <a:p>
                <a:endParaRPr/>
              </a:p>
            </p:txBody>
          </p:sp>
          <p:sp>
            <p:nvSpPr>
              <p:cNvPr id="101" name="object 9">
                <a:extLst>
                  <a:ext uri="{FF2B5EF4-FFF2-40B4-BE49-F238E27FC236}">
                    <a16:creationId xmlns:a16="http://schemas.microsoft.com/office/drawing/2014/main" id="{BD4B7F85-94D4-459E-8AD8-678AFDAC943D}"/>
                  </a:ext>
                </a:extLst>
              </p:cNvPr>
              <p:cNvSpPr/>
              <p:nvPr/>
            </p:nvSpPr>
            <p:spPr>
              <a:xfrm>
                <a:off x="4050000" y="3405512"/>
                <a:ext cx="216000" cy="799019"/>
              </a:xfrm>
              <a:custGeom>
                <a:avLst/>
                <a:gdLst/>
                <a:ahLst/>
                <a:cxnLst/>
                <a:rect l="l" t="t" r="r" b="b"/>
                <a:pathLst>
                  <a:path w="137160" h="753110">
                    <a:moveTo>
                      <a:pt x="137160" y="0"/>
                    </a:moveTo>
                    <a:lnTo>
                      <a:pt x="0" y="0"/>
                    </a:lnTo>
                    <a:lnTo>
                      <a:pt x="0" y="752855"/>
                    </a:lnTo>
                    <a:lnTo>
                      <a:pt x="137160" y="752855"/>
                    </a:lnTo>
                    <a:lnTo>
                      <a:pt x="137160" y="0"/>
                    </a:lnTo>
                    <a:close/>
                  </a:path>
                </a:pathLst>
              </a:custGeom>
              <a:solidFill>
                <a:srgbClr val="009FE3"/>
              </a:solidFill>
            </p:spPr>
            <p:txBody>
              <a:bodyPr wrap="square" lIns="0" tIns="0" rIns="0" bIns="0" rtlCol="0"/>
              <a:lstStyle/>
              <a:p>
                <a:endParaRPr/>
              </a:p>
            </p:txBody>
          </p:sp>
          <p:sp>
            <p:nvSpPr>
              <p:cNvPr id="102" name="object 10">
                <a:extLst>
                  <a:ext uri="{FF2B5EF4-FFF2-40B4-BE49-F238E27FC236}">
                    <a16:creationId xmlns:a16="http://schemas.microsoft.com/office/drawing/2014/main" id="{E0450F40-063D-483C-801C-931F0A15C5DE}"/>
                  </a:ext>
                </a:extLst>
              </p:cNvPr>
              <p:cNvSpPr/>
              <p:nvPr/>
            </p:nvSpPr>
            <p:spPr>
              <a:xfrm>
                <a:off x="4590000" y="3437850"/>
                <a:ext cx="216000" cy="766681"/>
              </a:xfrm>
              <a:custGeom>
                <a:avLst/>
                <a:gdLst/>
                <a:ahLst/>
                <a:cxnLst/>
                <a:rect l="l" t="t" r="r" b="b"/>
                <a:pathLst>
                  <a:path w="136525" h="722629">
                    <a:moveTo>
                      <a:pt x="136398" y="0"/>
                    </a:moveTo>
                    <a:lnTo>
                      <a:pt x="0" y="0"/>
                    </a:lnTo>
                    <a:lnTo>
                      <a:pt x="0" y="722376"/>
                    </a:lnTo>
                    <a:lnTo>
                      <a:pt x="136398" y="722376"/>
                    </a:lnTo>
                    <a:lnTo>
                      <a:pt x="136398" y="0"/>
                    </a:lnTo>
                    <a:close/>
                  </a:path>
                </a:pathLst>
              </a:custGeom>
              <a:solidFill>
                <a:srgbClr val="009FE3"/>
              </a:solidFill>
            </p:spPr>
            <p:txBody>
              <a:bodyPr wrap="square" lIns="0" tIns="0" rIns="0" bIns="0" rtlCol="0"/>
              <a:lstStyle/>
              <a:p>
                <a:endParaRPr/>
              </a:p>
            </p:txBody>
          </p:sp>
          <p:sp>
            <p:nvSpPr>
              <p:cNvPr id="104" name="TextBox 103">
                <a:extLst>
                  <a:ext uri="{FF2B5EF4-FFF2-40B4-BE49-F238E27FC236}">
                    <a16:creationId xmlns:a16="http://schemas.microsoft.com/office/drawing/2014/main" id="{78EDFF42-C92B-4128-AB4F-05977F59B1D9}"/>
                  </a:ext>
                </a:extLst>
              </p:cNvPr>
              <p:cNvSpPr txBox="1"/>
              <p:nvPr/>
            </p:nvSpPr>
            <p:spPr>
              <a:xfrm>
                <a:off x="8352000" y="1936800"/>
                <a:ext cx="128240" cy="138499"/>
              </a:xfrm>
              <a:prstGeom prst="rect">
                <a:avLst/>
              </a:prstGeom>
              <a:noFill/>
            </p:spPr>
            <p:txBody>
              <a:bodyPr vert="horz" wrap="none" lIns="0" tIns="0" rIns="0" bIns="0" rtlCol="0">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70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107" name="TextBox 106">
                <a:extLst>
                  <a:ext uri="{FF2B5EF4-FFF2-40B4-BE49-F238E27FC236}">
                    <a16:creationId xmlns:a16="http://schemas.microsoft.com/office/drawing/2014/main" id="{7E495101-56AA-4DE7-9C1A-92C576E83158}"/>
                  </a:ext>
                </a:extLst>
              </p:cNvPr>
              <p:cNvSpPr txBox="1"/>
              <p:nvPr/>
            </p:nvSpPr>
            <p:spPr>
              <a:xfrm>
                <a:off x="8352000" y="2250000"/>
                <a:ext cx="128240" cy="138499"/>
              </a:xfrm>
              <a:prstGeom prst="rect">
                <a:avLst/>
              </a:prstGeom>
              <a:noFill/>
            </p:spPr>
            <p:txBody>
              <a:bodyPr vert="horz" wrap="none" lIns="0" tIns="0" rIns="0" bIns="0" rtlCol="0">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60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108" name="TextBox 107">
                <a:extLst>
                  <a:ext uri="{FF2B5EF4-FFF2-40B4-BE49-F238E27FC236}">
                    <a16:creationId xmlns:a16="http://schemas.microsoft.com/office/drawing/2014/main" id="{7334534B-AB44-45CA-87FD-719B446513B3}"/>
                  </a:ext>
                </a:extLst>
              </p:cNvPr>
              <p:cNvSpPr txBox="1"/>
              <p:nvPr/>
            </p:nvSpPr>
            <p:spPr>
              <a:xfrm>
                <a:off x="8352000" y="2566800"/>
                <a:ext cx="128240" cy="138499"/>
              </a:xfrm>
              <a:prstGeom prst="rect">
                <a:avLst/>
              </a:prstGeom>
              <a:noFill/>
            </p:spPr>
            <p:txBody>
              <a:bodyPr vert="horz" wrap="none" lIns="0" tIns="0" rIns="0" bIns="0" rtlCol="0">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50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109" name="TextBox 108">
                <a:extLst>
                  <a:ext uri="{FF2B5EF4-FFF2-40B4-BE49-F238E27FC236}">
                    <a16:creationId xmlns:a16="http://schemas.microsoft.com/office/drawing/2014/main" id="{A6D94C54-1850-4DBB-BB10-E6850C3893FA}"/>
                  </a:ext>
                </a:extLst>
              </p:cNvPr>
              <p:cNvSpPr txBox="1"/>
              <p:nvPr/>
            </p:nvSpPr>
            <p:spPr>
              <a:xfrm>
                <a:off x="8352000" y="2880000"/>
                <a:ext cx="128240" cy="138499"/>
              </a:xfrm>
              <a:prstGeom prst="rect">
                <a:avLst/>
              </a:prstGeom>
              <a:noFill/>
            </p:spPr>
            <p:txBody>
              <a:bodyPr vert="horz" wrap="none" lIns="0" tIns="0" rIns="0" bIns="0" rtlCol="0">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40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111" name="TextBox 110">
                <a:extLst>
                  <a:ext uri="{FF2B5EF4-FFF2-40B4-BE49-F238E27FC236}">
                    <a16:creationId xmlns:a16="http://schemas.microsoft.com/office/drawing/2014/main" id="{49857E7D-78CF-4BB2-BC5C-30639AED98D8}"/>
                  </a:ext>
                </a:extLst>
              </p:cNvPr>
              <p:cNvSpPr txBox="1"/>
              <p:nvPr/>
            </p:nvSpPr>
            <p:spPr>
              <a:xfrm>
                <a:off x="8352000" y="3196800"/>
                <a:ext cx="128240" cy="138499"/>
              </a:xfrm>
              <a:prstGeom prst="rect">
                <a:avLst/>
              </a:prstGeom>
              <a:noFill/>
            </p:spPr>
            <p:txBody>
              <a:bodyPr vert="horz" wrap="none" lIns="0" tIns="0" rIns="0" bIns="0" rtlCol="0">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30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112" name="TextBox 111">
                <a:extLst>
                  <a:ext uri="{FF2B5EF4-FFF2-40B4-BE49-F238E27FC236}">
                    <a16:creationId xmlns:a16="http://schemas.microsoft.com/office/drawing/2014/main" id="{7F1B4B1B-D659-4478-A365-8C10EC195A3D}"/>
                  </a:ext>
                </a:extLst>
              </p:cNvPr>
              <p:cNvSpPr txBox="1"/>
              <p:nvPr/>
            </p:nvSpPr>
            <p:spPr>
              <a:xfrm>
                <a:off x="8352000" y="3510000"/>
                <a:ext cx="128240" cy="138499"/>
              </a:xfrm>
              <a:prstGeom prst="rect">
                <a:avLst/>
              </a:prstGeom>
              <a:noFill/>
            </p:spPr>
            <p:txBody>
              <a:bodyPr vert="horz" wrap="none" lIns="0" tIns="0" rIns="0" bIns="0" rtlCol="0">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20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113" name="TextBox 112">
                <a:extLst>
                  <a:ext uri="{FF2B5EF4-FFF2-40B4-BE49-F238E27FC236}">
                    <a16:creationId xmlns:a16="http://schemas.microsoft.com/office/drawing/2014/main" id="{FB924AE2-D33B-4829-BB08-99B6C1C47F90}"/>
                  </a:ext>
                </a:extLst>
              </p:cNvPr>
              <p:cNvSpPr txBox="1"/>
              <p:nvPr/>
            </p:nvSpPr>
            <p:spPr>
              <a:xfrm>
                <a:off x="8352000" y="3826800"/>
                <a:ext cx="128240" cy="138499"/>
              </a:xfrm>
              <a:prstGeom prst="rect">
                <a:avLst/>
              </a:prstGeom>
              <a:noFill/>
            </p:spPr>
            <p:txBody>
              <a:bodyPr vert="horz" wrap="none" lIns="0" tIns="0" rIns="0" bIns="0" rtlCol="0">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10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114" name="TextBox 113">
                <a:extLst>
                  <a:ext uri="{FF2B5EF4-FFF2-40B4-BE49-F238E27FC236}">
                    <a16:creationId xmlns:a16="http://schemas.microsoft.com/office/drawing/2014/main" id="{1D705FAF-0C85-4405-80D4-C26467325A72}"/>
                  </a:ext>
                </a:extLst>
              </p:cNvPr>
              <p:cNvSpPr txBox="1"/>
              <p:nvPr/>
            </p:nvSpPr>
            <p:spPr>
              <a:xfrm>
                <a:off x="8409600" y="4140000"/>
                <a:ext cx="64120" cy="138499"/>
              </a:xfrm>
              <a:prstGeom prst="rect">
                <a:avLst/>
              </a:prstGeom>
              <a:noFill/>
            </p:spPr>
            <p:txBody>
              <a:bodyPr vert="horz" wrap="none" lIns="0" tIns="0" rIns="0" bIns="0" rtlCol="0">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115" name="TextBox 114">
                <a:extLst>
                  <a:ext uri="{FF2B5EF4-FFF2-40B4-BE49-F238E27FC236}">
                    <a16:creationId xmlns:a16="http://schemas.microsoft.com/office/drawing/2014/main" id="{6A256EB7-7A80-41AE-AE79-08728511438B}"/>
                  </a:ext>
                </a:extLst>
              </p:cNvPr>
              <p:cNvSpPr txBox="1"/>
              <p:nvPr/>
            </p:nvSpPr>
            <p:spPr>
              <a:xfrm>
                <a:off x="8352000" y="1620000"/>
                <a:ext cx="128240" cy="138499"/>
              </a:xfrm>
              <a:prstGeom prst="rect">
                <a:avLst/>
              </a:prstGeom>
              <a:noFill/>
            </p:spPr>
            <p:txBody>
              <a:bodyPr vert="horz" wrap="none" lIns="0" tIns="0" rIns="0" bIns="0" rtlCol="0">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rPr>
                  <a:t>80</a:t>
                </a:r>
                <a:endParaRPr kumimoji="0" lang="en-CH" sz="900" b="0" i="0" u="none" strike="noStrike" kern="1200" cap="none" spc="0" normalizeH="0" baseline="0" noProof="0" dirty="0">
                  <a:ln>
                    <a:noFill/>
                  </a:ln>
                  <a:solidFill>
                    <a:prstClr val="black">
                      <a:lumMod val="75000"/>
                      <a:lumOff val="25000"/>
                    </a:prstClr>
                  </a:solidFill>
                  <a:effectLst/>
                  <a:uLnTx/>
                  <a:uFillTx/>
                  <a:latin typeface="Arial" charset="0"/>
                  <a:ea typeface="ＭＳ Ｐゴシック" pitchFamily="34" charset="-128"/>
                  <a:cs typeface="+mn-cs"/>
                </a:endParaRPr>
              </a:p>
            </p:txBody>
          </p:sp>
          <p:sp>
            <p:nvSpPr>
              <p:cNvPr id="116" name="object 59">
                <a:extLst>
                  <a:ext uri="{FF2B5EF4-FFF2-40B4-BE49-F238E27FC236}">
                    <a16:creationId xmlns:a16="http://schemas.microsoft.com/office/drawing/2014/main" id="{3A5857CB-2243-4887-BE19-4AF3ECE4B03A}"/>
                  </a:ext>
                </a:extLst>
              </p:cNvPr>
              <p:cNvSpPr txBox="1"/>
              <p:nvPr/>
            </p:nvSpPr>
            <p:spPr>
              <a:xfrm>
                <a:off x="8640000" y="2682000"/>
                <a:ext cx="159659" cy="840499"/>
              </a:xfrm>
              <a:prstGeom prst="rect">
                <a:avLst/>
              </a:prstGeom>
            </p:spPr>
            <p:txBody>
              <a:bodyPr vert="vert270" wrap="square" lIns="0" tIns="0" rIns="0" bIns="0" rtlCol="0">
                <a:spAutoFit/>
              </a:bodyPr>
              <a:lstStyle>
                <a:defPPr>
                  <a:defRPr lang="en-US"/>
                </a:defPPr>
                <a:lvl1pPr>
                  <a:lnSpc>
                    <a:spcPts val="1400"/>
                  </a:lnSpc>
                  <a:defRPr sz="1000">
                    <a:solidFill>
                      <a:schemeClr val="tx1">
                        <a:lumMod val="85000"/>
                        <a:lumOff val="15000"/>
                      </a:schemeClr>
                    </a:solidFill>
                    <a:latin typeface="Arial"/>
                    <a:cs typeface="Arial"/>
                  </a:defRPr>
                </a:lvl1pPr>
              </a:lstStyle>
              <a:p>
                <a:pPr algn="ctr"/>
                <a:r>
                  <a:rPr lang="ja-JP" altLang="en-US" sz="900" dirty="0"/>
                  <a:t>パーセント</a:t>
                </a:r>
                <a:endParaRPr sz="900" dirty="0"/>
              </a:p>
            </p:txBody>
          </p:sp>
        </p:grpSp>
        <p:grpSp>
          <p:nvGrpSpPr>
            <p:cNvPr id="154" name="Group 153">
              <a:extLst>
                <a:ext uri="{FF2B5EF4-FFF2-40B4-BE49-F238E27FC236}">
                  <a16:creationId xmlns:a16="http://schemas.microsoft.com/office/drawing/2014/main" id="{9FAE4BCB-4C2E-4EEB-96AE-D806BF547559}"/>
                </a:ext>
              </a:extLst>
            </p:cNvPr>
            <p:cNvGrpSpPr/>
            <p:nvPr/>
          </p:nvGrpSpPr>
          <p:grpSpPr>
            <a:xfrm>
              <a:off x="5018400" y="4950000"/>
              <a:ext cx="1189622" cy="153888"/>
              <a:chOff x="4919868" y="4744800"/>
              <a:chExt cx="1189622" cy="153888"/>
            </a:xfrm>
          </p:grpSpPr>
          <p:sp>
            <p:nvSpPr>
              <p:cNvPr id="122" name="TextBox 121">
                <a:extLst>
                  <a:ext uri="{FF2B5EF4-FFF2-40B4-BE49-F238E27FC236}">
                    <a16:creationId xmlns:a16="http://schemas.microsoft.com/office/drawing/2014/main" id="{F92E8CAD-3151-4045-83E2-2DA0EB972DC5}"/>
                  </a:ext>
                </a:extLst>
              </p:cNvPr>
              <p:cNvSpPr txBox="1"/>
              <p:nvPr/>
            </p:nvSpPr>
            <p:spPr>
              <a:xfrm>
                <a:off x="5243868" y="4744800"/>
                <a:ext cx="865622" cy="153888"/>
              </a:xfrm>
              <a:prstGeom prst="rect">
                <a:avLst/>
              </a:prstGeom>
              <a:noFill/>
            </p:spPr>
            <p:txBody>
              <a:bodyPr vert="horz" wrap="none" lIns="0" tIns="0" rIns="0" bIns="0" rtlCol="0">
                <a:spAutoFit/>
              </a:bodyPr>
              <a:lstStyle/>
              <a:p>
                <a:pPr lvl="0">
                  <a:defRPr/>
                </a:pPr>
                <a:r>
                  <a:rPr lang="en-US" altLang="ja-JP" sz="1000" dirty="0">
                    <a:solidFill>
                      <a:prstClr val="black"/>
                    </a:solidFill>
                  </a:rPr>
                  <a:t>15–29</a:t>
                </a:r>
                <a:r>
                  <a:rPr lang="ja-JP" altLang="en-US" sz="1000" dirty="0">
                    <a:solidFill>
                      <a:prstClr val="black"/>
                    </a:solidFill>
                  </a:rPr>
                  <a:t>歳の割合</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cxnSp>
            <p:nvCxnSpPr>
              <p:cNvPr id="144" name="Straight Connector 143">
                <a:extLst>
                  <a:ext uri="{FF2B5EF4-FFF2-40B4-BE49-F238E27FC236}">
                    <a16:creationId xmlns:a16="http://schemas.microsoft.com/office/drawing/2014/main" id="{35E5D1DF-9FD7-4F32-86EF-5F64441929BA}"/>
                  </a:ext>
                </a:extLst>
              </p:cNvPr>
              <p:cNvCxnSpPr/>
              <p:nvPr/>
            </p:nvCxnSpPr>
            <p:spPr>
              <a:xfrm>
                <a:off x="4919868" y="4816800"/>
                <a:ext cx="270000" cy="0"/>
              </a:xfrm>
              <a:prstGeom prst="line">
                <a:avLst/>
              </a:prstGeom>
              <a:ln w="31750">
                <a:solidFill>
                  <a:srgbClr val="90C220"/>
                </a:solidFill>
              </a:ln>
            </p:spPr>
            <p:style>
              <a:lnRef idx="1">
                <a:schemeClr val="accent1"/>
              </a:lnRef>
              <a:fillRef idx="0">
                <a:schemeClr val="accent1"/>
              </a:fillRef>
              <a:effectRef idx="0">
                <a:schemeClr val="accent1"/>
              </a:effectRef>
              <a:fontRef idx="minor">
                <a:schemeClr val="tx1"/>
              </a:fontRef>
            </p:style>
          </p:cxnSp>
        </p:grpSp>
        <p:grpSp>
          <p:nvGrpSpPr>
            <p:cNvPr id="8" name="Group 7">
              <a:extLst>
                <a:ext uri="{FF2B5EF4-FFF2-40B4-BE49-F238E27FC236}">
                  <a16:creationId xmlns:a16="http://schemas.microsoft.com/office/drawing/2014/main" id="{1E1D06FD-3DCD-414C-B286-1EF12F7F3369}"/>
                </a:ext>
              </a:extLst>
            </p:cNvPr>
            <p:cNvGrpSpPr/>
            <p:nvPr/>
          </p:nvGrpSpPr>
          <p:grpSpPr>
            <a:xfrm>
              <a:off x="1908000" y="4950000"/>
              <a:ext cx="2067604" cy="153888"/>
              <a:chOff x="1548000" y="4950000"/>
              <a:chExt cx="2067604" cy="153888"/>
            </a:xfrm>
          </p:grpSpPr>
          <p:sp>
            <p:nvSpPr>
              <p:cNvPr id="138" name="TextBox 137">
                <a:extLst>
                  <a:ext uri="{FF2B5EF4-FFF2-40B4-BE49-F238E27FC236}">
                    <a16:creationId xmlns:a16="http://schemas.microsoft.com/office/drawing/2014/main" id="{25B5476F-8C4E-4BCC-BB11-7025BB7EBB9A}"/>
                  </a:ext>
                </a:extLst>
              </p:cNvPr>
              <p:cNvSpPr txBox="1"/>
              <p:nvPr/>
            </p:nvSpPr>
            <p:spPr>
              <a:xfrm>
                <a:off x="1692000" y="4950000"/>
                <a:ext cx="1923604" cy="153888"/>
              </a:xfrm>
              <a:prstGeom prst="rect">
                <a:avLst/>
              </a:prstGeom>
              <a:noFill/>
            </p:spPr>
            <p:txBody>
              <a:bodyPr vert="horz" wrap="none" lIns="0" tIns="0" rIns="0" bIns="0" rtlCol="0">
                <a:spAutoFit/>
              </a:bodyPr>
              <a:lstStyle/>
              <a:p>
                <a:pPr lvl="0">
                  <a:defRPr/>
                </a:pPr>
                <a:r>
                  <a:rPr lang="ja-JP" altLang="en-US" sz="1000" dirty="0">
                    <a:solidFill>
                      <a:prstClr val="black"/>
                    </a:solidFill>
                  </a:rPr>
                  <a:t>自発的男性器包皮切除の実施件数</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117" name="object 7">
                <a:extLst>
                  <a:ext uri="{FF2B5EF4-FFF2-40B4-BE49-F238E27FC236}">
                    <a16:creationId xmlns:a16="http://schemas.microsoft.com/office/drawing/2014/main" id="{5B0AF4DA-10AC-4CBF-A28B-4AB36700C4A4}"/>
                  </a:ext>
                </a:extLst>
              </p:cNvPr>
              <p:cNvSpPr/>
              <p:nvPr/>
            </p:nvSpPr>
            <p:spPr>
              <a:xfrm>
                <a:off x="1548000" y="4968000"/>
                <a:ext cx="108000" cy="108000"/>
              </a:xfrm>
              <a:custGeom>
                <a:avLst/>
                <a:gdLst/>
                <a:ahLst/>
                <a:cxnLst/>
                <a:rect l="l" t="t" r="r" b="b"/>
                <a:pathLst>
                  <a:path w="137160" h="135889">
                    <a:moveTo>
                      <a:pt x="137160" y="0"/>
                    </a:moveTo>
                    <a:lnTo>
                      <a:pt x="0" y="0"/>
                    </a:lnTo>
                    <a:lnTo>
                      <a:pt x="0" y="135635"/>
                    </a:lnTo>
                    <a:lnTo>
                      <a:pt x="137160" y="135635"/>
                    </a:lnTo>
                    <a:lnTo>
                      <a:pt x="137160" y="0"/>
                    </a:lnTo>
                    <a:close/>
                  </a:path>
                </a:pathLst>
              </a:custGeom>
              <a:solidFill>
                <a:srgbClr val="009FE3"/>
              </a:solidFill>
            </p:spPr>
            <p:txBody>
              <a:bodyPr wrap="square" lIns="0" tIns="0" rIns="0" bIns="0" rtlCol="0"/>
              <a:lstStyle/>
              <a:p>
                <a:endParaRPr/>
              </a:p>
            </p:txBody>
          </p:sp>
        </p:grpSp>
      </p:grpSp>
    </p:spTree>
    <p:extLst>
      <p:ext uri="{BB962C8B-B14F-4D97-AF65-F5344CB8AC3E}">
        <p14:creationId xmlns:p14="http://schemas.microsoft.com/office/powerpoint/2010/main" val="2569122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523CFBB3-795D-4166-8FCD-4894A47A5D22}"/>
              </a:ext>
            </a:extLst>
          </p:cNvPr>
          <p:cNvGrpSpPr/>
          <p:nvPr/>
        </p:nvGrpSpPr>
        <p:grpSpPr>
          <a:xfrm>
            <a:off x="0" y="0"/>
            <a:ext cx="10285200" cy="6153111"/>
            <a:chOff x="0" y="0"/>
            <a:chExt cx="10285200" cy="6153111"/>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defRPr/>
              </a:pPr>
              <a:r>
                <a:rPr lang="ja-JP" altLang="en-US" sz="2400" kern="100" dirty="0">
                  <a:solidFill>
                    <a:prstClr val="white"/>
                  </a:solidFill>
                  <a:latin typeface="Arial" panose="020B0604020202020204" pitchFamily="34" charset="0"/>
                  <a:cs typeface="Arial" panose="020B0604020202020204" pitchFamily="34" charset="0"/>
                </a:rPr>
                <a:t>過去</a:t>
              </a:r>
              <a:r>
                <a:rPr lang="en-US" altLang="ja-JP" sz="2400" kern="100" dirty="0">
                  <a:solidFill>
                    <a:prstClr val="white"/>
                  </a:solidFill>
                  <a:latin typeface="Arial" panose="020B0604020202020204" pitchFamily="34" charset="0"/>
                  <a:cs typeface="Arial" panose="020B0604020202020204" pitchFamily="34" charset="0"/>
                </a:rPr>
                <a:t>3</a:t>
              </a:r>
              <a:r>
                <a:rPr lang="ja-JP" altLang="en-US" sz="2400" kern="100" dirty="0">
                  <a:solidFill>
                    <a:prstClr val="white"/>
                  </a:solidFill>
                  <a:latin typeface="Arial" panose="020B0604020202020204" pitchFamily="34" charset="0"/>
                  <a:cs typeface="Arial" panose="020B0604020202020204" pitchFamily="34" charset="0"/>
                </a:rPr>
                <a:t>カ月に少なくとも</a:t>
              </a:r>
              <a:r>
                <a:rPr lang="en-US" altLang="ja-JP" sz="2400" kern="100" dirty="0">
                  <a:solidFill>
                    <a:prstClr val="white"/>
                  </a:solidFill>
                  <a:latin typeface="Arial" panose="020B0604020202020204" pitchFamily="34" charset="0"/>
                  <a:cs typeface="Arial" panose="020B0604020202020204" pitchFamily="34" charset="0"/>
                </a:rPr>
                <a:t>2</a:t>
              </a:r>
              <a:r>
                <a:rPr lang="ja-JP" altLang="en-US" sz="2400" kern="100" dirty="0">
                  <a:solidFill>
                    <a:prstClr val="white"/>
                  </a:solidFill>
                  <a:latin typeface="Arial" panose="020B0604020202020204" pitchFamily="34" charset="0"/>
                  <a:cs typeface="Arial" panose="020B0604020202020204" pitchFamily="34" charset="0"/>
                </a:rPr>
                <a:t>つの予防サービスを受けていると答えたセックスワーカーの割合、</a:t>
              </a:r>
              <a:r>
                <a:rPr lang="en-US" altLang="ja-JP" sz="2400" kern="100" dirty="0">
                  <a:solidFill>
                    <a:prstClr val="white"/>
                  </a:solidFill>
                  <a:latin typeface="Arial" panose="020B0604020202020204" pitchFamily="34" charset="0"/>
                  <a:cs typeface="Arial" panose="020B0604020202020204" pitchFamily="34" charset="0"/>
                </a:rPr>
                <a:t>2016-2018</a:t>
              </a:r>
              <a:r>
                <a:rPr lang="ja-JP" altLang="en-US" sz="2400" kern="100" dirty="0">
                  <a:solidFill>
                    <a:prstClr val="white"/>
                  </a:solidFill>
                  <a:latin typeface="Arial" panose="020B0604020202020204" pitchFamily="34" charset="0"/>
                  <a:cs typeface="Arial" panose="020B0604020202020204" pitchFamily="34" charset="0"/>
                </a:rPr>
                <a:t>年</a:t>
              </a:r>
              <a:endParaRPr kumimoji="0" lang="en-CH" sz="2400" b="0" i="0" u="none" strike="noStrike" kern="1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2" name="Rectangle 21">
              <a:extLst>
                <a:ext uri="{FF2B5EF4-FFF2-40B4-BE49-F238E27FC236}">
                  <a16:creationId xmlns:a16="http://schemas.microsoft.com/office/drawing/2014/main" id="{14E3AECC-C223-4008-8128-B22FA9776144}"/>
                </a:ext>
              </a:extLst>
            </p:cNvPr>
            <p:cNvSpPr/>
            <p:nvPr/>
          </p:nvSpPr>
          <p:spPr>
            <a:xfrm>
              <a:off x="360000" y="6030000"/>
              <a:ext cx="2111475" cy="123111"/>
            </a:xfrm>
            <a:prstGeom prst="rect">
              <a:avLst/>
            </a:prstGeom>
          </p:spPr>
          <p:txBody>
            <a:bodyPr wrap="none" lIns="0" tIns="0" rIns="0" bIns="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 </a:t>
              </a:r>
              <a:r>
                <a:rPr kumimoji="0" lang="fr-CH" sz="800" b="0" i="0" u="none" strike="noStrike" kern="1200" cap="none" spc="0" normalizeH="0" baseline="0" noProof="0" dirty="0">
                  <a:ln>
                    <a:noFill/>
                  </a:ln>
                  <a:solidFill>
                    <a:srgbClr val="231F20"/>
                  </a:solidFill>
                  <a:effectLst/>
                  <a:uLnTx/>
                  <a:uFillTx/>
                  <a:latin typeface="Arial"/>
                  <a:ea typeface="ＭＳ Ｐゴシック" pitchFamily="34" charset="-128"/>
                  <a:cs typeface="Arial"/>
                </a:rPr>
                <a:t>Global AIDS Monitoring, 2016–2018.</a:t>
              </a:r>
              <a:endPar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endParaRPr>
            </a:p>
          </p:txBody>
        </p:sp>
        <p:sp>
          <p:nvSpPr>
            <p:cNvPr id="9" name="Rectangle 8">
              <a:extLst>
                <a:ext uri="{FF2B5EF4-FFF2-40B4-BE49-F238E27FC236}">
                  <a16:creationId xmlns:a16="http://schemas.microsoft.com/office/drawing/2014/main" id="{C3A3A5FB-7025-4C77-9E12-F437825DE6C5}"/>
                </a:ext>
              </a:extLst>
            </p:cNvPr>
            <p:cNvSpPr/>
            <p:nvPr/>
          </p:nvSpPr>
          <p:spPr>
            <a:xfrm>
              <a:off x="1260000" y="3934800"/>
              <a:ext cx="108000" cy="25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170" name="Rectangle 169">
              <a:extLst>
                <a:ext uri="{FF2B5EF4-FFF2-40B4-BE49-F238E27FC236}">
                  <a16:creationId xmlns:a16="http://schemas.microsoft.com/office/drawing/2014/main" id="{CD56E4CC-455B-4340-B15D-E0DA6CB44173}"/>
                </a:ext>
              </a:extLst>
            </p:cNvPr>
            <p:cNvSpPr/>
            <p:nvPr/>
          </p:nvSpPr>
          <p:spPr>
            <a:xfrm>
              <a:off x="1440000" y="3753438"/>
              <a:ext cx="108000" cy="206561"/>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06" name="Rectangle 205">
              <a:extLst>
                <a:ext uri="{FF2B5EF4-FFF2-40B4-BE49-F238E27FC236}">
                  <a16:creationId xmlns:a16="http://schemas.microsoft.com/office/drawing/2014/main" id="{8D99CFC2-06BD-47F4-B105-F328ADE32274}"/>
                </a:ext>
              </a:extLst>
            </p:cNvPr>
            <p:cNvSpPr/>
            <p:nvPr/>
          </p:nvSpPr>
          <p:spPr>
            <a:xfrm>
              <a:off x="1620000" y="3702730"/>
              <a:ext cx="108000" cy="25727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07" name="Rectangle 206">
              <a:extLst>
                <a:ext uri="{FF2B5EF4-FFF2-40B4-BE49-F238E27FC236}">
                  <a16:creationId xmlns:a16="http://schemas.microsoft.com/office/drawing/2014/main" id="{B5D95D2F-C1FD-4322-A6B2-02EEE4F0F226}"/>
                </a:ext>
              </a:extLst>
            </p:cNvPr>
            <p:cNvSpPr/>
            <p:nvPr/>
          </p:nvSpPr>
          <p:spPr>
            <a:xfrm>
              <a:off x="1800000" y="3632864"/>
              <a:ext cx="108000" cy="327135"/>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09" name="Rectangle 208">
              <a:extLst>
                <a:ext uri="{FF2B5EF4-FFF2-40B4-BE49-F238E27FC236}">
                  <a16:creationId xmlns:a16="http://schemas.microsoft.com/office/drawing/2014/main" id="{9D344AA0-DD8B-48AD-B6E4-AB534BF7E0D3}"/>
                </a:ext>
              </a:extLst>
            </p:cNvPr>
            <p:cNvSpPr/>
            <p:nvPr/>
          </p:nvSpPr>
          <p:spPr>
            <a:xfrm>
              <a:off x="1980000" y="3569760"/>
              <a:ext cx="108000" cy="390239"/>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10" name="Rectangle 209">
              <a:extLst>
                <a:ext uri="{FF2B5EF4-FFF2-40B4-BE49-F238E27FC236}">
                  <a16:creationId xmlns:a16="http://schemas.microsoft.com/office/drawing/2014/main" id="{B911C28A-62DE-49EC-AF0A-269A6814B17D}"/>
                </a:ext>
              </a:extLst>
            </p:cNvPr>
            <p:cNvSpPr/>
            <p:nvPr/>
          </p:nvSpPr>
          <p:spPr>
            <a:xfrm>
              <a:off x="2160000" y="3541590"/>
              <a:ext cx="108000" cy="41841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15" name="Rectangle 214">
              <a:extLst>
                <a:ext uri="{FF2B5EF4-FFF2-40B4-BE49-F238E27FC236}">
                  <a16:creationId xmlns:a16="http://schemas.microsoft.com/office/drawing/2014/main" id="{04EB6A19-1410-4595-8EA7-BE1831334A6C}"/>
                </a:ext>
              </a:extLst>
            </p:cNvPr>
            <p:cNvSpPr/>
            <p:nvPr/>
          </p:nvSpPr>
          <p:spPr>
            <a:xfrm>
              <a:off x="2340000" y="3529194"/>
              <a:ext cx="108000" cy="430806"/>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16" name="Rectangle 215">
              <a:extLst>
                <a:ext uri="{FF2B5EF4-FFF2-40B4-BE49-F238E27FC236}">
                  <a16:creationId xmlns:a16="http://schemas.microsoft.com/office/drawing/2014/main" id="{05A2B99B-7084-4DAC-B2EE-0654D0C69AD7}"/>
                </a:ext>
              </a:extLst>
            </p:cNvPr>
            <p:cNvSpPr/>
            <p:nvPr/>
          </p:nvSpPr>
          <p:spPr>
            <a:xfrm>
              <a:off x="2520000" y="3449186"/>
              <a:ext cx="108000" cy="510813"/>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17" name="Rectangle 216">
              <a:extLst>
                <a:ext uri="{FF2B5EF4-FFF2-40B4-BE49-F238E27FC236}">
                  <a16:creationId xmlns:a16="http://schemas.microsoft.com/office/drawing/2014/main" id="{46640ED2-3BC3-4C67-A52A-E69282DDC899}"/>
                </a:ext>
              </a:extLst>
            </p:cNvPr>
            <p:cNvSpPr/>
            <p:nvPr/>
          </p:nvSpPr>
          <p:spPr>
            <a:xfrm>
              <a:off x="2700000" y="3383830"/>
              <a:ext cx="108000" cy="57617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18" name="Rectangle 217">
              <a:extLst>
                <a:ext uri="{FF2B5EF4-FFF2-40B4-BE49-F238E27FC236}">
                  <a16:creationId xmlns:a16="http://schemas.microsoft.com/office/drawing/2014/main" id="{28A688FC-01B0-4353-88F7-99B1E0E1E990}"/>
                </a:ext>
              </a:extLst>
            </p:cNvPr>
            <p:cNvSpPr/>
            <p:nvPr/>
          </p:nvSpPr>
          <p:spPr>
            <a:xfrm>
              <a:off x="2880000" y="3383830"/>
              <a:ext cx="108000" cy="57617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19" name="Rectangle 218">
              <a:extLst>
                <a:ext uri="{FF2B5EF4-FFF2-40B4-BE49-F238E27FC236}">
                  <a16:creationId xmlns:a16="http://schemas.microsoft.com/office/drawing/2014/main" id="{28A90C7E-1085-4350-8D91-A34F058425C0}"/>
                </a:ext>
              </a:extLst>
            </p:cNvPr>
            <p:cNvSpPr/>
            <p:nvPr/>
          </p:nvSpPr>
          <p:spPr>
            <a:xfrm>
              <a:off x="3060000" y="3328612"/>
              <a:ext cx="108000" cy="631387"/>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20" name="Rectangle 219">
              <a:extLst>
                <a:ext uri="{FF2B5EF4-FFF2-40B4-BE49-F238E27FC236}">
                  <a16:creationId xmlns:a16="http://schemas.microsoft.com/office/drawing/2014/main" id="{4C375EC2-F3A2-488B-B5F3-EEFB50F98F48}"/>
                </a:ext>
              </a:extLst>
            </p:cNvPr>
            <p:cNvSpPr/>
            <p:nvPr/>
          </p:nvSpPr>
          <p:spPr>
            <a:xfrm>
              <a:off x="3240000" y="3222688"/>
              <a:ext cx="108000" cy="737311"/>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22" name="Rectangle 221">
              <a:extLst>
                <a:ext uri="{FF2B5EF4-FFF2-40B4-BE49-F238E27FC236}">
                  <a16:creationId xmlns:a16="http://schemas.microsoft.com/office/drawing/2014/main" id="{73793411-B6D0-4CB1-A252-DC7B18C813A4}"/>
                </a:ext>
              </a:extLst>
            </p:cNvPr>
            <p:cNvSpPr/>
            <p:nvPr/>
          </p:nvSpPr>
          <p:spPr>
            <a:xfrm>
              <a:off x="3420000" y="3077324"/>
              <a:ext cx="108000" cy="882676"/>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23" name="Rectangle 222">
              <a:extLst>
                <a:ext uri="{FF2B5EF4-FFF2-40B4-BE49-F238E27FC236}">
                  <a16:creationId xmlns:a16="http://schemas.microsoft.com/office/drawing/2014/main" id="{88D90741-B42B-496B-A1E9-1C27C47CA37F}"/>
                </a:ext>
              </a:extLst>
            </p:cNvPr>
            <p:cNvSpPr/>
            <p:nvPr/>
          </p:nvSpPr>
          <p:spPr>
            <a:xfrm>
              <a:off x="3600000" y="3052532"/>
              <a:ext cx="108000" cy="907467"/>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24" name="Rectangle 223">
              <a:extLst>
                <a:ext uri="{FF2B5EF4-FFF2-40B4-BE49-F238E27FC236}">
                  <a16:creationId xmlns:a16="http://schemas.microsoft.com/office/drawing/2014/main" id="{BA85ACEC-3D17-4714-9240-BE79147D11BC}"/>
                </a:ext>
              </a:extLst>
            </p:cNvPr>
            <p:cNvSpPr/>
            <p:nvPr/>
          </p:nvSpPr>
          <p:spPr>
            <a:xfrm>
              <a:off x="3780000" y="2946608"/>
              <a:ext cx="108000" cy="1013391"/>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25" name="Rectangle 224">
              <a:extLst>
                <a:ext uri="{FF2B5EF4-FFF2-40B4-BE49-F238E27FC236}">
                  <a16:creationId xmlns:a16="http://schemas.microsoft.com/office/drawing/2014/main" id="{2FCCB81E-7FAC-4D66-8ACF-459BF3FD5B6C}"/>
                </a:ext>
              </a:extLst>
            </p:cNvPr>
            <p:cNvSpPr/>
            <p:nvPr/>
          </p:nvSpPr>
          <p:spPr>
            <a:xfrm>
              <a:off x="3960000" y="2889138"/>
              <a:ext cx="108000" cy="1070861"/>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26" name="Rectangle 225">
              <a:extLst>
                <a:ext uri="{FF2B5EF4-FFF2-40B4-BE49-F238E27FC236}">
                  <a16:creationId xmlns:a16="http://schemas.microsoft.com/office/drawing/2014/main" id="{90DA2722-C5F4-4050-AD8E-FB9A1A1D55DB}"/>
                </a:ext>
              </a:extLst>
            </p:cNvPr>
            <p:cNvSpPr/>
            <p:nvPr/>
          </p:nvSpPr>
          <p:spPr>
            <a:xfrm>
              <a:off x="4140000" y="2846318"/>
              <a:ext cx="108000" cy="1113682"/>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27" name="Rectangle 226">
              <a:extLst>
                <a:ext uri="{FF2B5EF4-FFF2-40B4-BE49-F238E27FC236}">
                  <a16:creationId xmlns:a16="http://schemas.microsoft.com/office/drawing/2014/main" id="{AF75FFB7-0F09-4A2C-9E38-F29370FAB89A}"/>
                </a:ext>
              </a:extLst>
            </p:cNvPr>
            <p:cNvSpPr/>
            <p:nvPr/>
          </p:nvSpPr>
          <p:spPr>
            <a:xfrm>
              <a:off x="4320000" y="2775326"/>
              <a:ext cx="108000" cy="1184674"/>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29" name="Rectangle 228">
              <a:extLst>
                <a:ext uri="{FF2B5EF4-FFF2-40B4-BE49-F238E27FC236}">
                  <a16:creationId xmlns:a16="http://schemas.microsoft.com/office/drawing/2014/main" id="{34C630AA-4C5B-4A6F-85DE-936B16CDEE0A}"/>
                </a:ext>
              </a:extLst>
            </p:cNvPr>
            <p:cNvSpPr/>
            <p:nvPr/>
          </p:nvSpPr>
          <p:spPr>
            <a:xfrm>
              <a:off x="4500000" y="2762930"/>
              <a:ext cx="108000" cy="1197069"/>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30" name="Rectangle 229">
              <a:extLst>
                <a:ext uri="{FF2B5EF4-FFF2-40B4-BE49-F238E27FC236}">
                  <a16:creationId xmlns:a16="http://schemas.microsoft.com/office/drawing/2014/main" id="{5D9EE915-4BCE-40EC-B284-11177EC15CAE}"/>
                </a:ext>
              </a:extLst>
            </p:cNvPr>
            <p:cNvSpPr/>
            <p:nvPr/>
          </p:nvSpPr>
          <p:spPr>
            <a:xfrm>
              <a:off x="4680000" y="2677290"/>
              <a:ext cx="108000" cy="128271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31" name="Rectangle 230">
              <a:extLst>
                <a:ext uri="{FF2B5EF4-FFF2-40B4-BE49-F238E27FC236}">
                  <a16:creationId xmlns:a16="http://schemas.microsoft.com/office/drawing/2014/main" id="{03FB2CE1-C71D-4001-9B7D-850CEF59A459}"/>
                </a:ext>
              </a:extLst>
            </p:cNvPr>
            <p:cNvSpPr/>
            <p:nvPr/>
          </p:nvSpPr>
          <p:spPr>
            <a:xfrm>
              <a:off x="4860000" y="2466566"/>
              <a:ext cx="108000" cy="1493433"/>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32" name="Rectangle 231">
              <a:extLst>
                <a:ext uri="{FF2B5EF4-FFF2-40B4-BE49-F238E27FC236}">
                  <a16:creationId xmlns:a16="http://schemas.microsoft.com/office/drawing/2014/main" id="{58C9D981-A72E-4943-9CB8-3D76D6251CD9}"/>
                </a:ext>
              </a:extLst>
            </p:cNvPr>
            <p:cNvSpPr/>
            <p:nvPr/>
          </p:nvSpPr>
          <p:spPr>
            <a:xfrm>
              <a:off x="5040000" y="2426000"/>
              <a:ext cx="108000" cy="1534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33" name="Rectangle 232">
              <a:extLst>
                <a:ext uri="{FF2B5EF4-FFF2-40B4-BE49-F238E27FC236}">
                  <a16:creationId xmlns:a16="http://schemas.microsoft.com/office/drawing/2014/main" id="{6BCFFAE7-87ED-464E-897F-95B6C57FA0DC}"/>
                </a:ext>
              </a:extLst>
            </p:cNvPr>
            <p:cNvSpPr/>
            <p:nvPr/>
          </p:nvSpPr>
          <p:spPr>
            <a:xfrm>
              <a:off x="5220000" y="2376418"/>
              <a:ext cx="108000" cy="1583581"/>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34" name="Rectangle 233">
              <a:extLst>
                <a:ext uri="{FF2B5EF4-FFF2-40B4-BE49-F238E27FC236}">
                  <a16:creationId xmlns:a16="http://schemas.microsoft.com/office/drawing/2014/main" id="{74FD7CED-F9B7-44C3-8AF0-210394C3E95D}"/>
                </a:ext>
              </a:extLst>
            </p:cNvPr>
            <p:cNvSpPr/>
            <p:nvPr/>
          </p:nvSpPr>
          <p:spPr>
            <a:xfrm>
              <a:off x="5400000" y="2341486"/>
              <a:ext cx="108000" cy="1618514"/>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36" name="Rectangle 235">
              <a:extLst>
                <a:ext uri="{FF2B5EF4-FFF2-40B4-BE49-F238E27FC236}">
                  <a16:creationId xmlns:a16="http://schemas.microsoft.com/office/drawing/2014/main" id="{3BFF52D4-7876-42D9-828F-D8B6BD04E045}"/>
                </a:ext>
              </a:extLst>
            </p:cNvPr>
            <p:cNvSpPr/>
            <p:nvPr/>
          </p:nvSpPr>
          <p:spPr>
            <a:xfrm>
              <a:off x="5580000" y="2243450"/>
              <a:ext cx="108000" cy="171655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37" name="Rectangle 236">
              <a:extLst>
                <a:ext uri="{FF2B5EF4-FFF2-40B4-BE49-F238E27FC236}">
                  <a16:creationId xmlns:a16="http://schemas.microsoft.com/office/drawing/2014/main" id="{80BD06CB-11B2-4B49-A0FA-0171B481500E}"/>
                </a:ext>
              </a:extLst>
            </p:cNvPr>
            <p:cNvSpPr/>
            <p:nvPr/>
          </p:nvSpPr>
          <p:spPr>
            <a:xfrm>
              <a:off x="5760000" y="2182598"/>
              <a:ext cx="108000" cy="1777401"/>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38" name="Rectangle 237">
              <a:extLst>
                <a:ext uri="{FF2B5EF4-FFF2-40B4-BE49-F238E27FC236}">
                  <a16:creationId xmlns:a16="http://schemas.microsoft.com/office/drawing/2014/main" id="{9A042D7A-7803-45BA-BA4A-EA7AB4796178}"/>
                </a:ext>
              </a:extLst>
            </p:cNvPr>
            <p:cNvSpPr/>
            <p:nvPr/>
          </p:nvSpPr>
          <p:spPr>
            <a:xfrm>
              <a:off x="5940000" y="1918914"/>
              <a:ext cx="108000" cy="2041085"/>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39" name="Rectangle 238">
              <a:extLst>
                <a:ext uri="{FF2B5EF4-FFF2-40B4-BE49-F238E27FC236}">
                  <a16:creationId xmlns:a16="http://schemas.microsoft.com/office/drawing/2014/main" id="{5C98BFD4-8A51-48A6-884A-BEFD445B51A5}"/>
                </a:ext>
              </a:extLst>
            </p:cNvPr>
            <p:cNvSpPr/>
            <p:nvPr/>
          </p:nvSpPr>
          <p:spPr>
            <a:xfrm>
              <a:off x="6120000" y="1883922"/>
              <a:ext cx="108000" cy="2076077"/>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40" name="Rectangle 239">
              <a:extLst>
                <a:ext uri="{FF2B5EF4-FFF2-40B4-BE49-F238E27FC236}">
                  <a16:creationId xmlns:a16="http://schemas.microsoft.com/office/drawing/2014/main" id="{E0F0BBBE-06A4-432A-94BA-1522F842D68D}"/>
                </a:ext>
              </a:extLst>
            </p:cNvPr>
            <p:cNvSpPr/>
            <p:nvPr/>
          </p:nvSpPr>
          <p:spPr>
            <a:xfrm>
              <a:off x="6300000" y="1841160"/>
              <a:ext cx="108000" cy="2118839"/>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41" name="Rectangle 240">
              <a:extLst>
                <a:ext uri="{FF2B5EF4-FFF2-40B4-BE49-F238E27FC236}">
                  <a16:creationId xmlns:a16="http://schemas.microsoft.com/office/drawing/2014/main" id="{D28277B3-9AEC-406C-965E-ADA5EA80A490}"/>
                </a:ext>
              </a:extLst>
            </p:cNvPr>
            <p:cNvSpPr/>
            <p:nvPr/>
          </p:nvSpPr>
          <p:spPr>
            <a:xfrm>
              <a:off x="6480000" y="1740870"/>
              <a:ext cx="108000" cy="2219129"/>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43" name="Rectangle 242">
              <a:extLst>
                <a:ext uri="{FF2B5EF4-FFF2-40B4-BE49-F238E27FC236}">
                  <a16:creationId xmlns:a16="http://schemas.microsoft.com/office/drawing/2014/main" id="{18FF8C49-E4E4-400E-8F77-E00875B594FD}"/>
                </a:ext>
              </a:extLst>
            </p:cNvPr>
            <p:cNvSpPr/>
            <p:nvPr/>
          </p:nvSpPr>
          <p:spPr>
            <a:xfrm>
              <a:off x="6660000" y="1730728"/>
              <a:ext cx="108000" cy="2229271"/>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44" name="Rectangle 243">
              <a:extLst>
                <a:ext uri="{FF2B5EF4-FFF2-40B4-BE49-F238E27FC236}">
                  <a16:creationId xmlns:a16="http://schemas.microsoft.com/office/drawing/2014/main" id="{BD948C5E-80A4-4D29-93C2-7247994B6964}"/>
                </a:ext>
              </a:extLst>
            </p:cNvPr>
            <p:cNvSpPr/>
            <p:nvPr/>
          </p:nvSpPr>
          <p:spPr>
            <a:xfrm>
              <a:off x="6840000" y="1534656"/>
              <a:ext cx="108000" cy="2425344"/>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45" name="Rectangle 244">
              <a:extLst>
                <a:ext uri="{FF2B5EF4-FFF2-40B4-BE49-F238E27FC236}">
                  <a16:creationId xmlns:a16="http://schemas.microsoft.com/office/drawing/2014/main" id="{F5036F95-1F7B-4433-9F07-3B716BDC027D}"/>
                </a:ext>
              </a:extLst>
            </p:cNvPr>
            <p:cNvSpPr/>
            <p:nvPr/>
          </p:nvSpPr>
          <p:spPr>
            <a:xfrm>
              <a:off x="7020000" y="1516626"/>
              <a:ext cx="108000" cy="2443374"/>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46" name="Rectangle 245">
              <a:extLst>
                <a:ext uri="{FF2B5EF4-FFF2-40B4-BE49-F238E27FC236}">
                  <a16:creationId xmlns:a16="http://schemas.microsoft.com/office/drawing/2014/main" id="{D9C96977-5FCE-46B8-87D7-449878F73861}"/>
                </a:ext>
              </a:extLst>
            </p:cNvPr>
            <p:cNvSpPr/>
            <p:nvPr/>
          </p:nvSpPr>
          <p:spPr>
            <a:xfrm>
              <a:off x="7200000" y="1489582"/>
              <a:ext cx="108000" cy="2470418"/>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47" name="Rectangle 246">
              <a:extLst>
                <a:ext uri="{FF2B5EF4-FFF2-40B4-BE49-F238E27FC236}">
                  <a16:creationId xmlns:a16="http://schemas.microsoft.com/office/drawing/2014/main" id="{C9926EDC-D4CD-4EB5-B692-EB97022F06C5}"/>
                </a:ext>
              </a:extLst>
            </p:cNvPr>
            <p:cNvSpPr/>
            <p:nvPr/>
          </p:nvSpPr>
          <p:spPr>
            <a:xfrm>
              <a:off x="7380000" y="1463664"/>
              <a:ext cx="108000" cy="2496336"/>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sp>
          <p:nvSpPr>
            <p:cNvPr id="248" name="Rectangle 247">
              <a:extLst>
                <a:ext uri="{FF2B5EF4-FFF2-40B4-BE49-F238E27FC236}">
                  <a16:creationId xmlns:a16="http://schemas.microsoft.com/office/drawing/2014/main" id="{947BBC5F-A655-483B-977C-C6DD635260C3}"/>
                </a:ext>
              </a:extLst>
            </p:cNvPr>
            <p:cNvSpPr/>
            <p:nvPr/>
          </p:nvSpPr>
          <p:spPr>
            <a:xfrm>
              <a:off x="7560000" y="1446760"/>
              <a:ext cx="108000" cy="2513239"/>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CH" sz="1800" b="0" i="0" u="none" strike="noStrike" kern="1200" cap="none" spc="0" normalizeH="0" baseline="0" noProof="0">
                <a:ln>
                  <a:noFill/>
                </a:ln>
                <a:solidFill>
                  <a:prstClr val="white"/>
                </a:solidFill>
                <a:effectLst/>
                <a:uLnTx/>
                <a:uFillTx/>
                <a:latin typeface="Arial"/>
                <a:ea typeface="+mn-ea"/>
                <a:cs typeface="+mn-cs"/>
              </a:endParaRPr>
            </a:p>
          </p:txBody>
        </p:sp>
        <p:cxnSp>
          <p:nvCxnSpPr>
            <p:cNvPr id="324" name="Straight Connector 323">
              <a:extLst>
                <a:ext uri="{FF2B5EF4-FFF2-40B4-BE49-F238E27FC236}">
                  <a16:creationId xmlns:a16="http://schemas.microsoft.com/office/drawing/2014/main" id="{3DB3E632-1937-4F07-BC9D-E6BD5283F769}"/>
                </a:ext>
              </a:extLst>
            </p:cNvPr>
            <p:cNvCxnSpPr/>
            <p:nvPr/>
          </p:nvCxnSpPr>
          <p:spPr>
            <a:xfrm>
              <a:off x="1170000" y="1440000"/>
              <a:ext cx="0" cy="2520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5" name="Straight Connector 324">
              <a:extLst>
                <a:ext uri="{FF2B5EF4-FFF2-40B4-BE49-F238E27FC236}">
                  <a16:creationId xmlns:a16="http://schemas.microsoft.com/office/drawing/2014/main" id="{DEC7F3A9-95F2-448A-9D87-1FAB865A7A56}"/>
                </a:ext>
              </a:extLst>
            </p:cNvPr>
            <p:cNvCxnSpPr/>
            <p:nvPr/>
          </p:nvCxnSpPr>
          <p:spPr>
            <a:xfrm>
              <a:off x="1170000" y="3959999"/>
              <a:ext cx="65880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76A84659-6876-4613-859D-CE552141E961}"/>
                </a:ext>
              </a:extLst>
            </p:cNvPr>
            <p:cNvSpPr txBox="1"/>
            <p:nvPr/>
          </p:nvSpPr>
          <p:spPr>
            <a:xfrm>
              <a:off x="1237056" y="4068000"/>
              <a:ext cx="153888" cy="488915"/>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Pakistan</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26" name="TextBox 325">
              <a:extLst>
                <a:ext uri="{FF2B5EF4-FFF2-40B4-BE49-F238E27FC236}">
                  <a16:creationId xmlns:a16="http://schemas.microsoft.com/office/drawing/2014/main" id="{2C149A6E-1437-413F-AE5B-A5F554E3D472}"/>
                </a:ext>
              </a:extLst>
            </p:cNvPr>
            <p:cNvSpPr txBox="1"/>
            <p:nvPr/>
          </p:nvSpPr>
          <p:spPr>
            <a:xfrm>
              <a:off x="1418400" y="4068000"/>
              <a:ext cx="153888" cy="411972"/>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Tunisia</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27" name="TextBox 326">
              <a:extLst>
                <a:ext uri="{FF2B5EF4-FFF2-40B4-BE49-F238E27FC236}">
                  <a16:creationId xmlns:a16="http://schemas.microsoft.com/office/drawing/2014/main" id="{E5882150-23E8-41D9-B26D-A2BF8B0CC739}"/>
                </a:ext>
              </a:extLst>
            </p:cNvPr>
            <p:cNvSpPr txBox="1"/>
            <p:nvPr/>
          </p:nvSpPr>
          <p:spPr>
            <a:xfrm>
              <a:off x="1598400" y="4068000"/>
              <a:ext cx="153888" cy="397546"/>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Algeria</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28" name="TextBox 327">
              <a:extLst>
                <a:ext uri="{FF2B5EF4-FFF2-40B4-BE49-F238E27FC236}">
                  <a16:creationId xmlns:a16="http://schemas.microsoft.com/office/drawing/2014/main" id="{AB00A0FD-1484-42D6-8CCF-68AB8AC45B80}"/>
                </a:ext>
              </a:extLst>
            </p:cNvPr>
            <p:cNvSpPr txBox="1"/>
            <p:nvPr/>
          </p:nvSpPr>
          <p:spPr>
            <a:xfrm>
              <a:off x="1778400" y="4068000"/>
              <a:ext cx="153888" cy="538609"/>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Sri Lanka</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29" name="TextBox 328">
              <a:extLst>
                <a:ext uri="{FF2B5EF4-FFF2-40B4-BE49-F238E27FC236}">
                  <a16:creationId xmlns:a16="http://schemas.microsoft.com/office/drawing/2014/main" id="{5C9DFDBC-33CC-460D-8524-2545FA196212}"/>
                </a:ext>
              </a:extLst>
            </p:cNvPr>
            <p:cNvSpPr txBox="1"/>
            <p:nvPr/>
          </p:nvSpPr>
          <p:spPr>
            <a:xfrm>
              <a:off x="1958400" y="4068000"/>
              <a:ext cx="153888" cy="671659"/>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Bangladesh</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30" name="TextBox 329">
              <a:extLst>
                <a:ext uri="{FF2B5EF4-FFF2-40B4-BE49-F238E27FC236}">
                  <a16:creationId xmlns:a16="http://schemas.microsoft.com/office/drawing/2014/main" id="{C3993098-F75B-43C3-BDC6-735D8737BFDA}"/>
                </a:ext>
              </a:extLst>
            </p:cNvPr>
            <p:cNvSpPr txBox="1"/>
            <p:nvPr/>
          </p:nvSpPr>
          <p:spPr>
            <a:xfrm>
              <a:off x="2138400" y="4068000"/>
              <a:ext cx="153888" cy="734175"/>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South Sudan</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62" name="TextBox 361">
              <a:extLst>
                <a:ext uri="{FF2B5EF4-FFF2-40B4-BE49-F238E27FC236}">
                  <a16:creationId xmlns:a16="http://schemas.microsoft.com/office/drawing/2014/main" id="{41B6322B-176C-4789-8352-5770EC7FA52D}"/>
                </a:ext>
              </a:extLst>
            </p:cNvPr>
            <p:cNvSpPr txBox="1"/>
            <p:nvPr/>
          </p:nvSpPr>
          <p:spPr>
            <a:xfrm>
              <a:off x="2318400" y="4068000"/>
              <a:ext cx="153888" cy="1136530"/>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Dominican Republic</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63" name="TextBox 362">
              <a:extLst>
                <a:ext uri="{FF2B5EF4-FFF2-40B4-BE49-F238E27FC236}">
                  <a16:creationId xmlns:a16="http://schemas.microsoft.com/office/drawing/2014/main" id="{9F05D261-995F-4841-BF99-6A404C73E7E7}"/>
                </a:ext>
              </a:extLst>
            </p:cNvPr>
            <p:cNvSpPr txBox="1"/>
            <p:nvPr/>
          </p:nvSpPr>
          <p:spPr>
            <a:xfrm>
              <a:off x="2499744" y="4068000"/>
              <a:ext cx="153888" cy="1601400"/>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United Republic of Tanzania</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64" name="TextBox 363">
              <a:extLst>
                <a:ext uri="{FF2B5EF4-FFF2-40B4-BE49-F238E27FC236}">
                  <a16:creationId xmlns:a16="http://schemas.microsoft.com/office/drawing/2014/main" id="{D08FE224-C666-4186-A07C-729DE8AB845C}"/>
                </a:ext>
              </a:extLst>
            </p:cNvPr>
            <p:cNvSpPr txBox="1"/>
            <p:nvPr/>
          </p:nvSpPr>
          <p:spPr>
            <a:xfrm>
              <a:off x="2679744" y="4068000"/>
              <a:ext cx="153888" cy="320602"/>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Brazil</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65" name="TextBox 364">
              <a:extLst>
                <a:ext uri="{FF2B5EF4-FFF2-40B4-BE49-F238E27FC236}">
                  <a16:creationId xmlns:a16="http://schemas.microsoft.com/office/drawing/2014/main" id="{ED15AB3D-DAF4-4216-BEC5-6515157A187C}"/>
                </a:ext>
              </a:extLst>
            </p:cNvPr>
            <p:cNvSpPr txBox="1"/>
            <p:nvPr/>
          </p:nvSpPr>
          <p:spPr>
            <a:xfrm>
              <a:off x="2859744" y="4068000"/>
              <a:ext cx="153888" cy="1332096"/>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Sao Tome and Principe</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66" name="TextBox 365">
              <a:extLst>
                <a:ext uri="{FF2B5EF4-FFF2-40B4-BE49-F238E27FC236}">
                  <a16:creationId xmlns:a16="http://schemas.microsoft.com/office/drawing/2014/main" id="{33E0F3D2-8C4F-4C0C-8E55-38066CD400C8}"/>
                </a:ext>
              </a:extLst>
            </p:cNvPr>
            <p:cNvSpPr txBox="1"/>
            <p:nvPr/>
          </p:nvSpPr>
          <p:spPr>
            <a:xfrm>
              <a:off x="3039744" y="4068000"/>
              <a:ext cx="153888" cy="525786"/>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Viet Nam</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67" name="TextBox 366">
              <a:extLst>
                <a:ext uri="{FF2B5EF4-FFF2-40B4-BE49-F238E27FC236}">
                  <a16:creationId xmlns:a16="http://schemas.microsoft.com/office/drawing/2014/main" id="{0104AEAE-AD8E-4AED-9F9F-1A6F01A68308}"/>
                </a:ext>
              </a:extLst>
            </p:cNvPr>
            <p:cNvSpPr txBox="1"/>
            <p:nvPr/>
          </p:nvSpPr>
          <p:spPr>
            <a:xfrm>
              <a:off x="3219744" y="4068000"/>
              <a:ext cx="153888" cy="623569"/>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Guatemala</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69" name="TextBox 368">
              <a:extLst>
                <a:ext uri="{FF2B5EF4-FFF2-40B4-BE49-F238E27FC236}">
                  <a16:creationId xmlns:a16="http://schemas.microsoft.com/office/drawing/2014/main" id="{D7FA7CB5-F056-4018-910D-2D13F4464978}"/>
                </a:ext>
              </a:extLst>
            </p:cNvPr>
            <p:cNvSpPr txBox="1"/>
            <p:nvPr/>
          </p:nvSpPr>
          <p:spPr>
            <a:xfrm>
              <a:off x="3398400" y="4068000"/>
              <a:ext cx="153888" cy="383118"/>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Nepal*</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70" name="TextBox 369">
              <a:extLst>
                <a:ext uri="{FF2B5EF4-FFF2-40B4-BE49-F238E27FC236}">
                  <a16:creationId xmlns:a16="http://schemas.microsoft.com/office/drawing/2014/main" id="{A94F3B21-9797-4677-936B-3B05F4F30293}"/>
                </a:ext>
              </a:extLst>
            </p:cNvPr>
            <p:cNvSpPr txBox="1"/>
            <p:nvPr/>
          </p:nvSpPr>
          <p:spPr>
            <a:xfrm>
              <a:off x="3579744" y="4068000"/>
              <a:ext cx="153888" cy="617157"/>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Philippines</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71" name="TextBox 370">
              <a:extLst>
                <a:ext uri="{FF2B5EF4-FFF2-40B4-BE49-F238E27FC236}">
                  <a16:creationId xmlns:a16="http://schemas.microsoft.com/office/drawing/2014/main" id="{E5AE359A-A82B-4BCD-982C-258E81996A28}"/>
                </a:ext>
              </a:extLst>
            </p:cNvPr>
            <p:cNvSpPr txBox="1"/>
            <p:nvPr/>
          </p:nvSpPr>
          <p:spPr>
            <a:xfrm>
              <a:off x="3759744" y="4068000"/>
              <a:ext cx="153888" cy="504946"/>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Malaysia</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72" name="TextBox 371">
              <a:extLst>
                <a:ext uri="{FF2B5EF4-FFF2-40B4-BE49-F238E27FC236}">
                  <a16:creationId xmlns:a16="http://schemas.microsoft.com/office/drawing/2014/main" id="{74F56BB4-9870-4FFC-94FA-99475B711749}"/>
                </a:ext>
              </a:extLst>
            </p:cNvPr>
            <p:cNvSpPr txBox="1"/>
            <p:nvPr/>
          </p:nvSpPr>
          <p:spPr>
            <a:xfrm>
              <a:off x="3939744" y="4068000"/>
              <a:ext cx="153888" cy="583493"/>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Dominica*</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73" name="TextBox 372">
              <a:extLst>
                <a:ext uri="{FF2B5EF4-FFF2-40B4-BE49-F238E27FC236}">
                  <a16:creationId xmlns:a16="http://schemas.microsoft.com/office/drawing/2014/main" id="{6C577EAC-7245-4AB6-B962-0C8DDC7CECB6}"/>
                </a:ext>
              </a:extLst>
            </p:cNvPr>
            <p:cNvSpPr txBox="1"/>
            <p:nvPr/>
          </p:nvSpPr>
          <p:spPr>
            <a:xfrm>
              <a:off x="4119744" y="4068000"/>
              <a:ext cx="153888" cy="589906"/>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Zimbabwe</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74" name="TextBox 373">
              <a:extLst>
                <a:ext uri="{FF2B5EF4-FFF2-40B4-BE49-F238E27FC236}">
                  <a16:creationId xmlns:a16="http://schemas.microsoft.com/office/drawing/2014/main" id="{BFE67FD4-DCDB-4E1B-82BB-E9FCF5D9C27A}"/>
                </a:ext>
              </a:extLst>
            </p:cNvPr>
            <p:cNvSpPr txBox="1"/>
            <p:nvPr/>
          </p:nvSpPr>
          <p:spPr>
            <a:xfrm>
              <a:off x="4299744" y="4068000"/>
              <a:ext cx="153888" cy="751809"/>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Burkina Faso</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76" name="TextBox 375">
              <a:extLst>
                <a:ext uri="{FF2B5EF4-FFF2-40B4-BE49-F238E27FC236}">
                  <a16:creationId xmlns:a16="http://schemas.microsoft.com/office/drawing/2014/main" id="{382AEF93-3434-4F75-AABD-CBD256937CC8}"/>
                </a:ext>
              </a:extLst>
            </p:cNvPr>
            <p:cNvSpPr txBox="1"/>
            <p:nvPr/>
          </p:nvSpPr>
          <p:spPr>
            <a:xfrm>
              <a:off x="4478400" y="4068000"/>
              <a:ext cx="153888" cy="540212"/>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Tajikistan</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77" name="TextBox 376">
              <a:extLst>
                <a:ext uri="{FF2B5EF4-FFF2-40B4-BE49-F238E27FC236}">
                  <a16:creationId xmlns:a16="http://schemas.microsoft.com/office/drawing/2014/main" id="{640C95B9-8237-4470-AABD-21FCD59CA891}"/>
                </a:ext>
              </a:extLst>
            </p:cNvPr>
            <p:cNvSpPr txBox="1"/>
            <p:nvPr/>
          </p:nvSpPr>
          <p:spPr>
            <a:xfrm>
              <a:off x="4659744" y="4068000"/>
              <a:ext cx="153888" cy="1950855"/>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Lao People’s Democratic Republic</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78" name="TextBox 377">
              <a:extLst>
                <a:ext uri="{FF2B5EF4-FFF2-40B4-BE49-F238E27FC236}">
                  <a16:creationId xmlns:a16="http://schemas.microsoft.com/office/drawing/2014/main" id="{BD6CC63E-C509-47C2-94FC-6786F6EA41F4}"/>
                </a:ext>
              </a:extLst>
            </p:cNvPr>
            <p:cNvSpPr txBox="1"/>
            <p:nvPr/>
          </p:nvSpPr>
          <p:spPr>
            <a:xfrm>
              <a:off x="4839744" y="4068000"/>
              <a:ext cx="153888" cy="355867"/>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Niger*</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79" name="TextBox 378">
              <a:extLst>
                <a:ext uri="{FF2B5EF4-FFF2-40B4-BE49-F238E27FC236}">
                  <a16:creationId xmlns:a16="http://schemas.microsoft.com/office/drawing/2014/main" id="{3C65DC64-732B-46E4-A0F8-0A2C8C0376E4}"/>
                </a:ext>
              </a:extLst>
            </p:cNvPr>
            <p:cNvSpPr txBox="1"/>
            <p:nvPr/>
          </p:nvSpPr>
          <p:spPr>
            <a:xfrm>
              <a:off x="5198400" y="4068000"/>
              <a:ext cx="153888" cy="540212"/>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Morocco*</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80" name="TextBox 379">
              <a:extLst>
                <a:ext uri="{FF2B5EF4-FFF2-40B4-BE49-F238E27FC236}">
                  <a16:creationId xmlns:a16="http://schemas.microsoft.com/office/drawing/2014/main" id="{2AE229E6-E6F7-46B9-B752-79F0A48C341F}"/>
                </a:ext>
              </a:extLst>
            </p:cNvPr>
            <p:cNvSpPr txBox="1"/>
            <p:nvPr/>
          </p:nvSpPr>
          <p:spPr>
            <a:xfrm>
              <a:off x="5378400" y="4068000"/>
              <a:ext cx="153888" cy="546625"/>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Suriname</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81" name="TextBox 380">
              <a:extLst>
                <a:ext uri="{FF2B5EF4-FFF2-40B4-BE49-F238E27FC236}">
                  <a16:creationId xmlns:a16="http://schemas.microsoft.com/office/drawing/2014/main" id="{6FDBB955-1F29-41CB-AA85-D0E92721F221}"/>
                </a:ext>
              </a:extLst>
            </p:cNvPr>
            <p:cNvSpPr txBox="1"/>
            <p:nvPr/>
          </p:nvSpPr>
          <p:spPr>
            <a:xfrm>
              <a:off x="5558400" y="4068000"/>
              <a:ext cx="153888" cy="448842"/>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Malawi*</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83" name="TextBox 382">
              <a:extLst>
                <a:ext uri="{FF2B5EF4-FFF2-40B4-BE49-F238E27FC236}">
                  <a16:creationId xmlns:a16="http://schemas.microsoft.com/office/drawing/2014/main" id="{2E9E35A0-EF3D-4389-B98E-7B59368CD351}"/>
                </a:ext>
              </a:extLst>
            </p:cNvPr>
            <p:cNvSpPr txBox="1"/>
            <p:nvPr/>
          </p:nvSpPr>
          <p:spPr>
            <a:xfrm>
              <a:off x="5737056" y="4068000"/>
              <a:ext cx="153888" cy="488916"/>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Thailand</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84" name="TextBox 383">
              <a:extLst>
                <a:ext uri="{FF2B5EF4-FFF2-40B4-BE49-F238E27FC236}">
                  <a16:creationId xmlns:a16="http://schemas.microsoft.com/office/drawing/2014/main" id="{2F8D986C-5447-449F-A14A-D8E2DDA0D687}"/>
                </a:ext>
              </a:extLst>
            </p:cNvPr>
            <p:cNvSpPr txBox="1"/>
            <p:nvPr/>
          </p:nvSpPr>
          <p:spPr>
            <a:xfrm>
              <a:off x="5918400" y="4068000"/>
              <a:ext cx="153888" cy="971421"/>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North Macedonia</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85" name="TextBox 384">
              <a:extLst>
                <a:ext uri="{FF2B5EF4-FFF2-40B4-BE49-F238E27FC236}">
                  <a16:creationId xmlns:a16="http://schemas.microsoft.com/office/drawing/2014/main" id="{428A9B9D-30A5-4A36-98A2-2E572B283335}"/>
                </a:ext>
              </a:extLst>
            </p:cNvPr>
            <p:cNvSpPr txBox="1"/>
            <p:nvPr/>
          </p:nvSpPr>
          <p:spPr>
            <a:xfrm>
              <a:off x="6098400" y="4068000"/>
              <a:ext cx="153888" cy="625172"/>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Costa Rica</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86" name="TextBox 385">
              <a:extLst>
                <a:ext uri="{FF2B5EF4-FFF2-40B4-BE49-F238E27FC236}">
                  <a16:creationId xmlns:a16="http://schemas.microsoft.com/office/drawing/2014/main" id="{81E4A68C-C3E5-43B1-8BCE-A539F71E213A}"/>
                </a:ext>
              </a:extLst>
            </p:cNvPr>
            <p:cNvSpPr txBox="1"/>
            <p:nvPr/>
          </p:nvSpPr>
          <p:spPr>
            <a:xfrm>
              <a:off x="6278400" y="4068000"/>
              <a:ext cx="153888" cy="432811"/>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Belarus</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87" name="TextBox 386">
              <a:extLst>
                <a:ext uri="{FF2B5EF4-FFF2-40B4-BE49-F238E27FC236}">
                  <a16:creationId xmlns:a16="http://schemas.microsoft.com/office/drawing/2014/main" id="{E96B8141-5A10-4336-959B-4A2C1AB8D52B}"/>
                </a:ext>
              </a:extLst>
            </p:cNvPr>
            <p:cNvSpPr txBox="1"/>
            <p:nvPr/>
          </p:nvSpPr>
          <p:spPr>
            <a:xfrm>
              <a:off x="6458400" y="4068000"/>
              <a:ext cx="153888" cy="714940"/>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Kazakhstan*</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88" name="TextBox 387">
              <a:extLst>
                <a:ext uri="{FF2B5EF4-FFF2-40B4-BE49-F238E27FC236}">
                  <a16:creationId xmlns:a16="http://schemas.microsoft.com/office/drawing/2014/main" id="{499F3515-1C4F-47D5-96F0-3599CC151076}"/>
                </a:ext>
              </a:extLst>
            </p:cNvPr>
            <p:cNvSpPr txBox="1"/>
            <p:nvPr/>
          </p:nvSpPr>
          <p:spPr>
            <a:xfrm>
              <a:off x="6638400" y="4068000"/>
              <a:ext cx="153888" cy="581891"/>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Nicaragua</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90" name="TextBox 389">
              <a:extLst>
                <a:ext uri="{FF2B5EF4-FFF2-40B4-BE49-F238E27FC236}">
                  <a16:creationId xmlns:a16="http://schemas.microsoft.com/office/drawing/2014/main" id="{72BEFB6F-693E-4D2B-9EEB-2A729DD570A4}"/>
                </a:ext>
              </a:extLst>
            </p:cNvPr>
            <p:cNvSpPr txBox="1"/>
            <p:nvPr/>
          </p:nvSpPr>
          <p:spPr>
            <a:xfrm>
              <a:off x="6817056" y="4068000"/>
              <a:ext cx="153888" cy="716542"/>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Côte d’Ivoire</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91" name="TextBox 390">
              <a:extLst>
                <a:ext uri="{FF2B5EF4-FFF2-40B4-BE49-F238E27FC236}">
                  <a16:creationId xmlns:a16="http://schemas.microsoft.com/office/drawing/2014/main" id="{D85B6CCB-F048-415E-8189-62098C806D0D}"/>
                </a:ext>
              </a:extLst>
            </p:cNvPr>
            <p:cNvSpPr txBox="1"/>
            <p:nvPr/>
          </p:nvSpPr>
          <p:spPr>
            <a:xfrm>
              <a:off x="6998400" y="4068000"/>
              <a:ext cx="153888" cy="476092"/>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Armenia</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92" name="TextBox 391">
              <a:extLst>
                <a:ext uri="{FF2B5EF4-FFF2-40B4-BE49-F238E27FC236}">
                  <a16:creationId xmlns:a16="http://schemas.microsoft.com/office/drawing/2014/main" id="{BAFE1300-EFFF-4F4F-B909-DD9078A621A2}"/>
                </a:ext>
              </a:extLst>
            </p:cNvPr>
            <p:cNvSpPr txBox="1"/>
            <p:nvPr/>
          </p:nvSpPr>
          <p:spPr>
            <a:xfrm>
              <a:off x="7178400" y="4068000"/>
              <a:ext cx="153888" cy="580288"/>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Singapore</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93" name="TextBox 392">
              <a:extLst>
                <a:ext uri="{FF2B5EF4-FFF2-40B4-BE49-F238E27FC236}">
                  <a16:creationId xmlns:a16="http://schemas.microsoft.com/office/drawing/2014/main" id="{A0122B54-AEA9-410C-817E-C20855A31A3C}"/>
                </a:ext>
              </a:extLst>
            </p:cNvPr>
            <p:cNvSpPr txBox="1"/>
            <p:nvPr/>
          </p:nvSpPr>
          <p:spPr>
            <a:xfrm>
              <a:off x="7358400" y="4068000"/>
              <a:ext cx="153888" cy="524182"/>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Panama*</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94" name="TextBox 393">
              <a:extLst>
                <a:ext uri="{FF2B5EF4-FFF2-40B4-BE49-F238E27FC236}">
                  <a16:creationId xmlns:a16="http://schemas.microsoft.com/office/drawing/2014/main" id="{993C3856-8AFB-4144-8E7E-DC4A18062B89}"/>
                </a:ext>
              </a:extLst>
            </p:cNvPr>
            <p:cNvSpPr txBox="1"/>
            <p:nvPr/>
          </p:nvSpPr>
          <p:spPr>
            <a:xfrm>
              <a:off x="7538400" y="4068000"/>
              <a:ext cx="153888" cy="631583"/>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Cambodia*</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395" name="TextBox 394">
              <a:extLst>
                <a:ext uri="{FF2B5EF4-FFF2-40B4-BE49-F238E27FC236}">
                  <a16:creationId xmlns:a16="http://schemas.microsoft.com/office/drawing/2014/main" id="{02FEE039-899C-49C4-870C-03E4648E0232}"/>
                </a:ext>
              </a:extLst>
            </p:cNvPr>
            <p:cNvSpPr txBox="1"/>
            <p:nvPr/>
          </p:nvSpPr>
          <p:spPr>
            <a:xfrm>
              <a:off x="5018400" y="4068000"/>
              <a:ext cx="153888" cy="1155766"/>
            </a:xfrm>
            <a:prstGeom prst="rect">
              <a:avLst/>
            </a:prstGeom>
            <a:noFill/>
          </p:spPr>
          <p:txBody>
            <a:bodyPr vert="vert270"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Republic of Moldova</a:t>
              </a:r>
              <a:endParaRPr kumimoji="0" lang="en-CH" sz="10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cxnSp>
          <p:nvCxnSpPr>
            <p:cNvPr id="396" name="Straight Connector 395">
              <a:extLst>
                <a:ext uri="{FF2B5EF4-FFF2-40B4-BE49-F238E27FC236}">
                  <a16:creationId xmlns:a16="http://schemas.microsoft.com/office/drawing/2014/main" id="{6F6E1BC5-83B1-49F4-935E-074B01A047BE}"/>
                </a:ext>
              </a:extLst>
            </p:cNvPr>
            <p:cNvCxnSpPr/>
            <p:nvPr/>
          </p:nvCxnSpPr>
          <p:spPr>
            <a:xfrm>
              <a:off x="1170000" y="1440000"/>
              <a:ext cx="0" cy="2520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408" name="TextBox 407">
              <a:extLst>
                <a:ext uri="{FF2B5EF4-FFF2-40B4-BE49-F238E27FC236}">
                  <a16:creationId xmlns:a16="http://schemas.microsoft.com/office/drawing/2014/main" id="{888ACD11-20F0-4C78-97D6-BFC804C6A938}"/>
                </a:ext>
              </a:extLst>
            </p:cNvPr>
            <p:cNvSpPr txBox="1"/>
            <p:nvPr/>
          </p:nvSpPr>
          <p:spPr>
            <a:xfrm>
              <a:off x="684000" y="2507638"/>
              <a:ext cx="123111" cy="384721"/>
            </a:xfrm>
            <a:prstGeom prst="rect">
              <a:avLst/>
            </a:prstGeom>
            <a:noFill/>
          </p:spPr>
          <p:txBody>
            <a:bodyPr vert="vert270" wrap="none" lIns="0" tIns="0" rIns="0" bIns="0"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Per cent</a:t>
              </a:r>
              <a:endParaRPr kumimoji="0" lang="en-CH" sz="8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409" name="Rectangle 408">
              <a:extLst>
                <a:ext uri="{FF2B5EF4-FFF2-40B4-BE49-F238E27FC236}">
                  <a16:creationId xmlns:a16="http://schemas.microsoft.com/office/drawing/2014/main" id="{6139F45A-54F3-4FE3-89F4-D67A4D5359FF}"/>
                </a:ext>
              </a:extLst>
            </p:cNvPr>
            <p:cNvSpPr/>
            <p:nvPr/>
          </p:nvSpPr>
          <p:spPr>
            <a:xfrm>
              <a:off x="7920000" y="2520000"/>
              <a:ext cx="1997999" cy="1338828"/>
            </a:xfrm>
            <a:prstGeom prst="rect">
              <a:avLst/>
            </a:prstGeom>
          </p:spPr>
          <p:txBody>
            <a:bodyPr wrap="square">
              <a:spAutoFit/>
            </a:bodyPr>
            <a:lstStyle/>
            <a:p>
              <a:pPr lvl="0">
                <a:defRPr/>
              </a:pPr>
              <a:r>
                <a:rPr lang="ja-JP" altLang="en-US" sz="900" dirty="0">
                  <a:solidFill>
                    <a:prstClr val="black"/>
                  </a:solidFill>
                </a:rPr>
                <a:t>注：想定される予防サービス：コンドームと潤滑剤、コンドーム使用と安全なセックスに関する相談、性感染症の検査</a:t>
              </a:r>
            </a:p>
            <a:p>
              <a:pPr lvl="0">
                <a:defRPr/>
              </a:pPr>
              <a:endParaRPr lang="ja-JP" altLang="en-US" sz="900" dirty="0">
                <a:solidFill>
                  <a:prstClr val="black"/>
                </a:solidFill>
              </a:endParaRPr>
            </a:p>
            <a:p>
              <a:pPr lvl="0">
                <a:defRPr/>
              </a:pPr>
              <a:r>
                <a:rPr lang="ja-JP" altLang="en-US" sz="900" dirty="0">
                  <a:solidFill>
                    <a:prstClr val="black"/>
                  </a:solidFill>
                </a:rPr>
                <a:t>　</a:t>
              </a:r>
              <a:r>
                <a:rPr lang="en-US" altLang="ja-JP" sz="900" dirty="0">
                  <a:solidFill>
                    <a:prstClr val="black"/>
                  </a:solidFill>
                </a:rPr>
                <a:t>asterisk (*) </a:t>
              </a:r>
              <a:r>
                <a:rPr lang="ja-JP" altLang="en-US" sz="900" dirty="0">
                  <a:solidFill>
                    <a:prstClr val="black"/>
                  </a:solidFill>
                </a:rPr>
                <a:t>の使用は、調査結果ではなく、</a:t>
              </a:r>
              <a:r>
                <a:rPr lang="en-US" altLang="ja-JP" sz="900" dirty="0">
                  <a:solidFill>
                    <a:prstClr val="black"/>
                  </a:solidFill>
                </a:rPr>
                <a:t>(*)</a:t>
              </a:r>
              <a:r>
                <a:rPr lang="ja-JP" altLang="en-US" sz="900" dirty="0">
                  <a:solidFill>
                    <a:prstClr val="black"/>
                  </a:solidFill>
                </a:rPr>
                <a:t>マークのついた国のプログラムデータから（高めに出る傾向がある）</a:t>
              </a:r>
            </a:p>
          </p:txBody>
        </p:sp>
        <p:sp>
          <p:nvSpPr>
            <p:cNvPr id="94" name="TextBox 93">
              <a:extLst>
                <a:ext uri="{FF2B5EF4-FFF2-40B4-BE49-F238E27FC236}">
                  <a16:creationId xmlns:a16="http://schemas.microsoft.com/office/drawing/2014/main" id="{6AB380EE-2A0F-402F-9089-7C9C7F80D69B}"/>
                </a:ext>
              </a:extLst>
            </p:cNvPr>
            <p:cNvSpPr txBox="1"/>
            <p:nvPr/>
          </p:nvSpPr>
          <p:spPr>
            <a:xfrm>
              <a:off x="900000" y="1371600"/>
              <a:ext cx="192360"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100</a:t>
              </a:r>
              <a:endParaRPr kumimoji="0" lang="en-CH"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95" name="TextBox 94">
              <a:extLst>
                <a:ext uri="{FF2B5EF4-FFF2-40B4-BE49-F238E27FC236}">
                  <a16:creationId xmlns:a16="http://schemas.microsoft.com/office/drawing/2014/main" id="{3DE12071-DDA5-4138-BA60-57121D713D35}"/>
                </a:ext>
              </a:extLst>
            </p:cNvPr>
            <p:cNvSpPr txBox="1"/>
            <p:nvPr/>
          </p:nvSpPr>
          <p:spPr>
            <a:xfrm>
              <a:off x="964120" y="1623600"/>
              <a:ext cx="128240"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90</a:t>
              </a:r>
              <a:endParaRPr kumimoji="0" lang="en-CH"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96" name="TextBox 95">
              <a:extLst>
                <a:ext uri="{FF2B5EF4-FFF2-40B4-BE49-F238E27FC236}">
                  <a16:creationId xmlns:a16="http://schemas.microsoft.com/office/drawing/2014/main" id="{2735CDF4-A2DE-442C-A2FA-E8A270942305}"/>
                </a:ext>
              </a:extLst>
            </p:cNvPr>
            <p:cNvSpPr txBox="1"/>
            <p:nvPr/>
          </p:nvSpPr>
          <p:spPr>
            <a:xfrm>
              <a:off x="964120" y="1875600"/>
              <a:ext cx="128240"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80</a:t>
              </a:r>
              <a:endParaRPr kumimoji="0" lang="en-CH"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97" name="TextBox 96">
              <a:extLst>
                <a:ext uri="{FF2B5EF4-FFF2-40B4-BE49-F238E27FC236}">
                  <a16:creationId xmlns:a16="http://schemas.microsoft.com/office/drawing/2014/main" id="{CBA07C07-2C95-422B-A05C-C8CDADBE8BFE}"/>
                </a:ext>
              </a:extLst>
            </p:cNvPr>
            <p:cNvSpPr txBox="1"/>
            <p:nvPr/>
          </p:nvSpPr>
          <p:spPr>
            <a:xfrm>
              <a:off x="964120" y="2127600"/>
              <a:ext cx="128240"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70</a:t>
              </a:r>
              <a:endParaRPr kumimoji="0" lang="en-CH"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98" name="TextBox 97">
              <a:extLst>
                <a:ext uri="{FF2B5EF4-FFF2-40B4-BE49-F238E27FC236}">
                  <a16:creationId xmlns:a16="http://schemas.microsoft.com/office/drawing/2014/main" id="{AF9B1F92-4DF3-4EF2-9F13-55732DAAA6EB}"/>
                </a:ext>
              </a:extLst>
            </p:cNvPr>
            <p:cNvSpPr txBox="1"/>
            <p:nvPr/>
          </p:nvSpPr>
          <p:spPr>
            <a:xfrm>
              <a:off x="964120" y="2379600"/>
              <a:ext cx="128240"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60</a:t>
              </a:r>
              <a:endParaRPr kumimoji="0" lang="en-CH"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99" name="TextBox 98">
              <a:extLst>
                <a:ext uri="{FF2B5EF4-FFF2-40B4-BE49-F238E27FC236}">
                  <a16:creationId xmlns:a16="http://schemas.microsoft.com/office/drawing/2014/main" id="{9D73817A-43FF-4A99-B145-79C6E481008A}"/>
                </a:ext>
              </a:extLst>
            </p:cNvPr>
            <p:cNvSpPr txBox="1"/>
            <p:nvPr/>
          </p:nvSpPr>
          <p:spPr>
            <a:xfrm>
              <a:off x="964120" y="2631600"/>
              <a:ext cx="128240"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50</a:t>
              </a:r>
              <a:endParaRPr kumimoji="0" lang="en-CH"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100" name="TextBox 99">
              <a:extLst>
                <a:ext uri="{FF2B5EF4-FFF2-40B4-BE49-F238E27FC236}">
                  <a16:creationId xmlns:a16="http://schemas.microsoft.com/office/drawing/2014/main" id="{06165AB9-7FE3-439C-BB1F-31DF47272521}"/>
                </a:ext>
              </a:extLst>
            </p:cNvPr>
            <p:cNvSpPr txBox="1"/>
            <p:nvPr/>
          </p:nvSpPr>
          <p:spPr>
            <a:xfrm>
              <a:off x="964120" y="2883600"/>
              <a:ext cx="128240"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40</a:t>
              </a:r>
              <a:endParaRPr kumimoji="0" lang="en-CH"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101" name="TextBox 100">
              <a:extLst>
                <a:ext uri="{FF2B5EF4-FFF2-40B4-BE49-F238E27FC236}">
                  <a16:creationId xmlns:a16="http://schemas.microsoft.com/office/drawing/2014/main" id="{D21AB114-BCA8-401A-9DA2-75167B28AA6B}"/>
                </a:ext>
              </a:extLst>
            </p:cNvPr>
            <p:cNvSpPr txBox="1"/>
            <p:nvPr/>
          </p:nvSpPr>
          <p:spPr>
            <a:xfrm>
              <a:off x="964120" y="3135600"/>
              <a:ext cx="128240"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30</a:t>
              </a:r>
              <a:endParaRPr kumimoji="0" lang="en-CH"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102" name="TextBox 101">
              <a:extLst>
                <a:ext uri="{FF2B5EF4-FFF2-40B4-BE49-F238E27FC236}">
                  <a16:creationId xmlns:a16="http://schemas.microsoft.com/office/drawing/2014/main" id="{D132792D-93AB-4B0D-9BDB-EA863DF1D674}"/>
                </a:ext>
              </a:extLst>
            </p:cNvPr>
            <p:cNvSpPr txBox="1"/>
            <p:nvPr/>
          </p:nvSpPr>
          <p:spPr>
            <a:xfrm>
              <a:off x="964120" y="3387600"/>
              <a:ext cx="128240"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20</a:t>
              </a:r>
              <a:endParaRPr kumimoji="0" lang="en-CH"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103" name="TextBox 102">
              <a:extLst>
                <a:ext uri="{FF2B5EF4-FFF2-40B4-BE49-F238E27FC236}">
                  <a16:creationId xmlns:a16="http://schemas.microsoft.com/office/drawing/2014/main" id="{4E448386-7ACE-40EE-8588-2F1702289D30}"/>
                </a:ext>
              </a:extLst>
            </p:cNvPr>
            <p:cNvSpPr txBox="1"/>
            <p:nvPr/>
          </p:nvSpPr>
          <p:spPr>
            <a:xfrm>
              <a:off x="964120" y="3639600"/>
              <a:ext cx="128240"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10</a:t>
              </a:r>
              <a:endParaRPr kumimoji="0" lang="en-CH"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
          <p:nvSpPr>
            <p:cNvPr id="104" name="TextBox 103">
              <a:extLst>
                <a:ext uri="{FF2B5EF4-FFF2-40B4-BE49-F238E27FC236}">
                  <a16:creationId xmlns:a16="http://schemas.microsoft.com/office/drawing/2014/main" id="{2147DAEA-8BA7-4EFA-916F-F103E8CA1BB1}"/>
                </a:ext>
              </a:extLst>
            </p:cNvPr>
            <p:cNvSpPr txBox="1"/>
            <p:nvPr/>
          </p:nvSpPr>
          <p:spPr>
            <a:xfrm>
              <a:off x="1028240" y="3891600"/>
              <a:ext cx="64120" cy="138499"/>
            </a:xfrm>
            <a:prstGeom prst="rect">
              <a:avLst/>
            </a:prstGeom>
            <a:noFill/>
          </p:spPr>
          <p:txBody>
            <a:bodyPr vert="horz" wrap="none" lIns="0" tIns="0" rIns="0" bIns="0"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rPr>
                <a:t>0</a:t>
              </a:r>
              <a:endParaRPr kumimoji="0" lang="en-CH" sz="9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grpSp>
    </p:spTree>
    <p:extLst>
      <p:ext uri="{BB962C8B-B14F-4D97-AF65-F5344CB8AC3E}">
        <p14:creationId xmlns:p14="http://schemas.microsoft.com/office/powerpoint/2010/main" val="661421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53948D4-E586-4789-AE21-C31D8CA7782C}"/>
              </a:ext>
            </a:extLst>
          </p:cNvPr>
          <p:cNvGrpSpPr/>
          <p:nvPr/>
        </p:nvGrpSpPr>
        <p:grpSpPr>
          <a:xfrm>
            <a:off x="0" y="0"/>
            <a:ext cx="10285200" cy="6153111"/>
            <a:chOff x="0" y="0"/>
            <a:chExt cx="10285200" cy="6153111"/>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rIns="0" rtlCol="0" anchor="ctr"/>
            <a:lstStyle/>
            <a:p>
              <a:pPr lvl="0"/>
              <a:r>
                <a:rPr lang="ja-JP" altLang="en-US" sz="2400" kern="100" dirty="0">
                  <a:solidFill>
                    <a:prstClr val="white"/>
                  </a:solidFill>
                  <a:latin typeface="Arial" panose="020B0604020202020204" pitchFamily="34" charset="0"/>
                  <a:cs typeface="Arial" panose="020B0604020202020204" pitchFamily="34" charset="0"/>
                </a:rPr>
                <a:t>過去</a:t>
              </a:r>
              <a:r>
                <a:rPr lang="en-US" altLang="ja-JP" sz="2400" kern="100" dirty="0">
                  <a:solidFill>
                    <a:prstClr val="white"/>
                  </a:solidFill>
                  <a:latin typeface="Arial" panose="020B0604020202020204" pitchFamily="34" charset="0"/>
                  <a:cs typeface="Arial" panose="020B0604020202020204" pitchFamily="34" charset="0"/>
                </a:rPr>
                <a:t>3</a:t>
              </a:r>
              <a:r>
                <a:rPr lang="ja-JP" altLang="en-US" sz="2400" kern="100" dirty="0">
                  <a:solidFill>
                    <a:prstClr val="white"/>
                  </a:solidFill>
                  <a:latin typeface="Arial" panose="020B0604020202020204" pitchFamily="34" charset="0"/>
                  <a:cs typeface="Arial" panose="020B0604020202020204" pitchFamily="34" charset="0"/>
                </a:rPr>
                <a:t>カ月に少なくとも</a:t>
              </a:r>
              <a:r>
                <a:rPr lang="en-US" altLang="ja-JP" sz="2400" kern="100" dirty="0">
                  <a:solidFill>
                    <a:prstClr val="white"/>
                  </a:solidFill>
                  <a:latin typeface="Arial" panose="020B0604020202020204" pitchFamily="34" charset="0"/>
                  <a:cs typeface="Arial" panose="020B0604020202020204" pitchFamily="34" charset="0"/>
                </a:rPr>
                <a:t>2</a:t>
              </a:r>
              <a:r>
                <a:rPr lang="ja-JP" altLang="en-US" sz="2400" kern="100" dirty="0">
                  <a:solidFill>
                    <a:prstClr val="white"/>
                  </a:solidFill>
                  <a:latin typeface="Arial" panose="020B0604020202020204" pitchFamily="34" charset="0"/>
                  <a:cs typeface="Arial" panose="020B0604020202020204" pitchFamily="34" charset="0"/>
                </a:rPr>
                <a:t>つの予防サービスを受けていると答えたゲイ男性など男性とセックスをする男性の割合、</a:t>
              </a:r>
              <a:r>
                <a:rPr lang="en-US" altLang="ja-JP" sz="2400" kern="100" dirty="0">
                  <a:solidFill>
                    <a:prstClr val="white"/>
                  </a:solidFill>
                  <a:latin typeface="Arial" panose="020B0604020202020204" pitchFamily="34" charset="0"/>
                  <a:cs typeface="Arial" panose="020B0604020202020204" pitchFamily="34" charset="0"/>
                </a:rPr>
                <a:t>2016-2018</a:t>
              </a:r>
              <a:r>
                <a:rPr lang="ja-JP" altLang="en-US" sz="2400" kern="100" dirty="0">
                  <a:solidFill>
                    <a:prstClr val="white"/>
                  </a:solidFill>
                  <a:latin typeface="Arial" panose="020B0604020202020204" pitchFamily="34" charset="0"/>
                  <a:cs typeface="Arial" panose="020B0604020202020204" pitchFamily="34" charset="0"/>
                </a:rPr>
                <a:t>年</a:t>
              </a:r>
              <a:endParaRPr kumimoji="0" lang="en-CH" sz="2400" b="0" i="0" u="none" strike="noStrike" kern="1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2" name="Rectangle 21">
              <a:extLst>
                <a:ext uri="{FF2B5EF4-FFF2-40B4-BE49-F238E27FC236}">
                  <a16:creationId xmlns:a16="http://schemas.microsoft.com/office/drawing/2014/main" id="{14E3AECC-C223-4008-8128-B22FA9776144}"/>
                </a:ext>
              </a:extLst>
            </p:cNvPr>
            <p:cNvSpPr/>
            <p:nvPr/>
          </p:nvSpPr>
          <p:spPr>
            <a:xfrm>
              <a:off x="360000" y="6030000"/>
              <a:ext cx="2067874" cy="123111"/>
            </a:xfrm>
            <a:prstGeom prst="rect">
              <a:avLst/>
            </a:prstGeom>
          </p:spPr>
          <p:txBody>
            <a:bodyPr wrap="none" lIns="0" tIns="0" rIns="0" bIns="0">
              <a:spAutoFit/>
            </a:bodyPr>
            <a:lstStyle/>
            <a:p>
              <a:pPr lvl="0">
                <a:defRPr/>
              </a:pP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a:t>
              </a:r>
              <a:r>
                <a:rPr lang="fr-CH" sz="800" dirty="0">
                  <a:solidFill>
                    <a:prstClr val="black"/>
                  </a:solidFill>
                  <a:latin typeface="Arial" panose="020B0604020202020204" pitchFamily="34" charset="0"/>
                  <a:cs typeface="Arial" panose="020B0604020202020204" pitchFamily="34" charset="0"/>
                </a:rPr>
                <a:t>: Global AIDS Monitoring, 2016–2018.</a:t>
              </a:r>
              <a:endPar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endParaRPr>
            </a:p>
          </p:txBody>
        </p:sp>
        <p:sp>
          <p:nvSpPr>
            <p:cNvPr id="6" name="Rectangle 5">
              <a:extLst>
                <a:ext uri="{FF2B5EF4-FFF2-40B4-BE49-F238E27FC236}">
                  <a16:creationId xmlns:a16="http://schemas.microsoft.com/office/drawing/2014/main" id="{481ED82A-E38D-450B-8B8F-B20A8E1204DB}"/>
                </a:ext>
              </a:extLst>
            </p:cNvPr>
            <p:cNvSpPr/>
            <p:nvPr/>
          </p:nvSpPr>
          <p:spPr>
            <a:xfrm>
              <a:off x="1260000" y="3920400"/>
              <a:ext cx="108000" cy="396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7" name="Rectangle 6">
              <a:extLst>
                <a:ext uri="{FF2B5EF4-FFF2-40B4-BE49-F238E27FC236}">
                  <a16:creationId xmlns:a16="http://schemas.microsoft.com/office/drawing/2014/main" id="{442C035E-0452-47AE-911B-73A542404B48}"/>
                </a:ext>
              </a:extLst>
            </p:cNvPr>
            <p:cNvSpPr/>
            <p:nvPr/>
          </p:nvSpPr>
          <p:spPr>
            <a:xfrm>
              <a:off x="1440000" y="3841200"/>
              <a:ext cx="108000" cy="1188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8" name="Rectangle 7">
              <a:extLst>
                <a:ext uri="{FF2B5EF4-FFF2-40B4-BE49-F238E27FC236}">
                  <a16:creationId xmlns:a16="http://schemas.microsoft.com/office/drawing/2014/main" id="{78F12978-2ABB-4369-8806-0A180D4DAE03}"/>
                </a:ext>
              </a:extLst>
            </p:cNvPr>
            <p:cNvSpPr/>
            <p:nvPr/>
          </p:nvSpPr>
          <p:spPr>
            <a:xfrm>
              <a:off x="1620000" y="3790800"/>
              <a:ext cx="108000" cy="169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9" name="Rectangle 8">
              <a:extLst>
                <a:ext uri="{FF2B5EF4-FFF2-40B4-BE49-F238E27FC236}">
                  <a16:creationId xmlns:a16="http://schemas.microsoft.com/office/drawing/2014/main" id="{47C8F89D-204B-440D-B7C5-43ADC73EB23D}"/>
                </a:ext>
              </a:extLst>
            </p:cNvPr>
            <p:cNvSpPr/>
            <p:nvPr/>
          </p:nvSpPr>
          <p:spPr>
            <a:xfrm>
              <a:off x="1800000" y="3754800"/>
              <a:ext cx="108000" cy="205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0" name="Rectangle 9">
              <a:extLst>
                <a:ext uri="{FF2B5EF4-FFF2-40B4-BE49-F238E27FC236}">
                  <a16:creationId xmlns:a16="http://schemas.microsoft.com/office/drawing/2014/main" id="{E4E3DD93-9E16-44BC-B733-581D118988EA}"/>
                </a:ext>
              </a:extLst>
            </p:cNvPr>
            <p:cNvSpPr/>
            <p:nvPr/>
          </p:nvSpPr>
          <p:spPr>
            <a:xfrm>
              <a:off x="1980000" y="3740400"/>
              <a:ext cx="108000" cy="2196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1" name="Rectangle 10">
              <a:extLst>
                <a:ext uri="{FF2B5EF4-FFF2-40B4-BE49-F238E27FC236}">
                  <a16:creationId xmlns:a16="http://schemas.microsoft.com/office/drawing/2014/main" id="{94B503F8-3818-470D-9448-B04C39967C79}"/>
                </a:ext>
              </a:extLst>
            </p:cNvPr>
            <p:cNvSpPr/>
            <p:nvPr/>
          </p:nvSpPr>
          <p:spPr>
            <a:xfrm>
              <a:off x="2160000" y="3589200"/>
              <a:ext cx="108000" cy="3708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2" name="Rectangle 11">
              <a:extLst>
                <a:ext uri="{FF2B5EF4-FFF2-40B4-BE49-F238E27FC236}">
                  <a16:creationId xmlns:a16="http://schemas.microsoft.com/office/drawing/2014/main" id="{399D5089-8140-47DB-97B2-5EF68DC231EF}"/>
                </a:ext>
              </a:extLst>
            </p:cNvPr>
            <p:cNvSpPr/>
            <p:nvPr/>
          </p:nvSpPr>
          <p:spPr>
            <a:xfrm>
              <a:off x="2340000" y="3520799"/>
              <a:ext cx="108000" cy="439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3" name="Rectangle 12">
              <a:extLst>
                <a:ext uri="{FF2B5EF4-FFF2-40B4-BE49-F238E27FC236}">
                  <a16:creationId xmlns:a16="http://schemas.microsoft.com/office/drawing/2014/main" id="{07373748-AB1F-41D9-AD4C-B9774D53B51A}"/>
                </a:ext>
              </a:extLst>
            </p:cNvPr>
            <p:cNvSpPr/>
            <p:nvPr/>
          </p:nvSpPr>
          <p:spPr>
            <a:xfrm>
              <a:off x="2520000" y="3445200"/>
              <a:ext cx="108000" cy="5148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4" name="Rectangle 13">
              <a:extLst>
                <a:ext uri="{FF2B5EF4-FFF2-40B4-BE49-F238E27FC236}">
                  <a16:creationId xmlns:a16="http://schemas.microsoft.com/office/drawing/2014/main" id="{41B83A46-ADFA-4B16-B713-46E6E81D1EEF}"/>
                </a:ext>
              </a:extLst>
            </p:cNvPr>
            <p:cNvSpPr/>
            <p:nvPr/>
          </p:nvSpPr>
          <p:spPr>
            <a:xfrm>
              <a:off x="2700000" y="3328824"/>
              <a:ext cx="108000" cy="631176"/>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5" name="Rectangle 14">
              <a:extLst>
                <a:ext uri="{FF2B5EF4-FFF2-40B4-BE49-F238E27FC236}">
                  <a16:creationId xmlns:a16="http://schemas.microsoft.com/office/drawing/2014/main" id="{504B1D4B-5E63-4B7D-9037-EFEC95089F63}"/>
                </a:ext>
              </a:extLst>
            </p:cNvPr>
            <p:cNvSpPr/>
            <p:nvPr/>
          </p:nvSpPr>
          <p:spPr>
            <a:xfrm>
              <a:off x="2880000" y="3322800"/>
              <a:ext cx="108000" cy="637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6" name="Rectangle 15">
              <a:extLst>
                <a:ext uri="{FF2B5EF4-FFF2-40B4-BE49-F238E27FC236}">
                  <a16:creationId xmlns:a16="http://schemas.microsoft.com/office/drawing/2014/main" id="{7F8849FE-707E-45D1-9373-93495828F565}"/>
                </a:ext>
              </a:extLst>
            </p:cNvPr>
            <p:cNvSpPr/>
            <p:nvPr/>
          </p:nvSpPr>
          <p:spPr>
            <a:xfrm>
              <a:off x="3060000" y="3297600"/>
              <a:ext cx="108000" cy="6624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7" name="Rectangle 16">
              <a:extLst>
                <a:ext uri="{FF2B5EF4-FFF2-40B4-BE49-F238E27FC236}">
                  <a16:creationId xmlns:a16="http://schemas.microsoft.com/office/drawing/2014/main" id="{B9970503-2184-4056-99E5-A6AAC8C56CB8}"/>
                </a:ext>
              </a:extLst>
            </p:cNvPr>
            <p:cNvSpPr/>
            <p:nvPr/>
          </p:nvSpPr>
          <p:spPr>
            <a:xfrm>
              <a:off x="3240000" y="3293999"/>
              <a:ext cx="108000" cy="666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8" name="Rectangle 17">
              <a:extLst>
                <a:ext uri="{FF2B5EF4-FFF2-40B4-BE49-F238E27FC236}">
                  <a16:creationId xmlns:a16="http://schemas.microsoft.com/office/drawing/2014/main" id="{0B7AC646-B15D-4D25-965A-A603B612C9C6}"/>
                </a:ext>
              </a:extLst>
            </p:cNvPr>
            <p:cNvSpPr/>
            <p:nvPr/>
          </p:nvSpPr>
          <p:spPr>
            <a:xfrm>
              <a:off x="3420000" y="3272400"/>
              <a:ext cx="108000" cy="6876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9" name="Rectangle 18">
              <a:extLst>
                <a:ext uri="{FF2B5EF4-FFF2-40B4-BE49-F238E27FC236}">
                  <a16:creationId xmlns:a16="http://schemas.microsoft.com/office/drawing/2014/main" id="{927F909D-5C49-4550-881F-92676DC6874C}"/>
                </a:ext>
              </a:extLst>
            </p:cNvPr>
            <p:cNvSpPr/>
            <p:nvPr/>
          </p:nvSpPr>
          <p:spPr>
            <a:xfrm>
              <a:off x="3600000" y="3261600"/>
              <a:ext cx="108000" cy="6984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0" name="Rectangle 19">
              <a:extLst>
                <a:ext uri="{FF2B5EF4-FFF2-40B4-BE49-F238E27FC236}">
                  <a16:creationId xmlns:a16="http://schemas.microsoft.com/office/drawing/2014/main" id="{8B69C153-5B0A-4FF4-9E72-EF94F8D94724}"/>
                </a:ext>
              </a:extLst>
            </p:cNvPr>
            <p:cNvSpPr/>
            <p:nvPr/>
          </p:nvSpPr>
          <p:spPr>
            <a:xfrm>
              <a:off x="3780000" y="3250800"/>
              <a:ext cx="108000" cy="709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3" name="Rectangle 22">
              <a:extLst>
                <a:ext uri="{FF2B5EF4-FFF2-40B4-BE49-F238E27FC236}">
                  <a16:creationId xmlns:a16="http://schemas.microsoft.com/office/drawing/2014/main" id="{A2F979AB-8D39-4DD9-931C-E79DFCBEDC2A}"/>
                </a:ext>
              </a:extLst>
            </p:cNvPr>
            <p:cNvSpPr/>
            <p:nvPr/>
          </p:nvSpPr>
          <p:spPr>
            <a:xfrm>
              <a:off x="3960000" y="3200400"/>
              <a:ext cx="108000" cy="7596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4" name="Rectangle 23">
              <a:extLst>
                <a:ext uri="{FF2B5EF4-FFF2-40B4-BE49-F238E27FC236}">
                  <a16:creationId xmlns:a16="http://schemas.microsoft.com/office/drawing/2014/main" id="{637871DC-D0C3-4660-9EE0-B3C01284639E}"/>
                </a:ext>
              </a:extLst>
            </p:cNvPr>
            <p:cNvSpPr/>
            <p:nvPr/>
          </p:nvSpPr>
          <p:spPr>
            <a:xfrm>
              <a:off x="4140000" y="3186000"/>
              <a:ext cx="108000" cy="774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5" name="Rectangle 24">
              <a:extLst>
                <a:ext uri="{FF2B5EF4-FFF2-40B4-BE49-F238E27FC236}">
                  <a16:creationId xmlns:a16="http://schemas.microsoft.com/office/drawing/2014/main" id="{DC5972E1-D651-421E-B09B-658BD96C3D05}"/>
                </a:ext>
              </a:extLst>
            </p:cNvPr>
            <p:cNvSpPr/>
            <p:nvPr/>
          </p:nvSpPr>
          <p:spPr>
            <a:xfrm>
              <a:off x="4320000" y="3099600"/>
              <a:ext cx="108000" cy="8604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6" name="Rectangle 25">
              <a:extLst>
                <a:ext uri="{FF2B5EF4-FFF2-40B4-BE49-F238E27FC236}">
                  <a16:creationId xmlns:a16="http://schemas.microsoft.com/office/drawing/2014/main" id="{ABA3464F-D6C4-4B97-A1D7-46A420F2A32D}"/>
                </a:ext>
              </a:extLst>
            </p:cNvPr>
            <p:cNvSpPr/>
            <p:nvPr/>
          </p:nvSpPr>
          <p:spPr>
            <a:xfrm>
              <a:off x="4500000" y="3027600"/>
              <a:ext cx="108000" cy="9324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7" name="Rectangle 26">
              <a:extLst>
                <a:ext uri="{FF2B5EF4-FFF2-40B4-BE49-F238E27FC236}">
                  <a16:creationId xmlns:a16="http://schemas.microsoft.com/office/drawing/2014/main" id="{CF91DCCA-38A1-4D27-97D6-4A48ABE26387}"/>
                </a:ext>
              </a:extLst>
            </p:cNvPr>
            <p:cNvSpPr/>
            <p:nvPr/>
          </p:nvSpPr>
          <p:spPr>
            <a:xfrm>
              <a:off x="4680000" y="3002399"/>
              <a:ext cx="108000" cy="961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8" name="Rectangle 27">
              <a:extLst>
                <a:ext uri="{FF2B5EF4-FFF2-40B4-BE49-F238E27FC236}">
                  <a16:creationId xmlns:a16="http://schemas.microsoft.com/office/drawing/2014/main" id="{BB568041-D913-4088-B2B4-EF2436DACC7C}"/>
                </a:ext>
              </a:extLst>
            </p:cNvPr>
            <p:cNvSpPr/>
            <p:nvPr/>
          </p:nvSpPr>
          <p:spPr>
            <a:xfrm>
              <a:off x="4860000" y="2998800"/>
              <a:ext cx="108000" cy="961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9" name="Rectangle 28">
              <a:extLst>
                <a:ext uri="{FF2B5EF4-FFF2-40B4-BE49-F238E27FC236}">
                  <a16:creationId xmlns:a16="http://schemas.microsoft.com/office/drawing/2014/main" id="{94F881DE-759A-428D-97E6-1662DB4C3BCD}"/>
                </a:ext>
              </a:extLst>
            </p:cNvPr>
            <p:cNvSpPr/>
            <p:nvPr/>
          </p:nvSpPr>
          <p:spPr>
            <a:xfrm>
              <a:off x="5040000" y="2970000"/>
              <a:ext cx="108000" cy="990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30" name="Rectangle 29">
              <a:extLst>
                <a:ext uri="{FF2B5EF4-FFF2-40B4-BE49-F238E27FC236}">
                  <a16:creationId xmlns:a16="http://schemas.microsoft.com/office/drawing/2014/main" id="{A54F5B43-3562-4E3C-9AF6-326A382F712D}"/>
                </a:ext>
              </a:extLst>
            </p:cNvPr>
            <p:cNvSpPr/>
            <p:nvPr/>
          </p:nvSpPr>
          <p:spPr>
            <a:xfrm>
              <a:off x="5220000" y="2785255"/>
              <a:ext cx="108000" cy="1174743"/>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31" name="Rectangle 30">
              <a:extLst>
                <a:ext uri="{FF2B5EF4-FFF2-40B4-BE49-F238E27FC236}">
                  <a16:creationId xmlns:a16="http://schemas.microsoft.com/office/drawing/2014/main" id="{FAAD75E2-EB4B-4921-AC62-3C188912C875}"/>
                </a:ext>
              </a:extLst>
            </p:cNvPr>
            <p:cNvSpPr/>
            <p:nvPr/>
          </p:nvSpPr>
          <p:spPr>
            <a:xfrm>
              <a:off x="5400000" y="2732400"/>
              <a:ext cx="108000" cy="12276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32" name="Rectangle 31">
              <a:extLst>
                <a:ext uri="{FF2B5EF4-FFF2-40B4-BE49-F238E27FC236}">
                  <a16:creationId xmlns:a16="http://schemas.microsoft.com/office/drawing/2014/main" id="{7C4DA56A-EE2B-48E8-9B2C-62D80F36FCE0}"/>
                </a:ext>
              </a:extLst>
            </p:cNvPr>
            <p:cNvSpPr/>
            <p:nvPr/>
          </p:nvSpPr>
          <p:spPr>
            <a:xfrm>
              <a:off x="5580000" y="2635200"/>
              <a:ext cx="108000" cy="13248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33" name="Rectangle 32">
              <a:extLst>
                <a:ext uri="{FF2B5EF4-FFF2-40B4-BE49-F238E27FC236}">
                  <a16:creationId xmlns:a16="http://schemas.microsoft.com/office/drawing/2014/main" id="{671B3628-02C8-424E-A251-A6CD2C57B7D5}"/>
                </a:ext>
              </a:extLst>
            </p:cNvPr>
            <p:cNvSpPr/>
            <p:nvPr/>
          </p:nvSpPr>
          <p:spPr>
            <a:xfrm>
              <a:off x="5767200" y="2498400"/>
              <a:ext cx="108000" cy="14616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34" name="Rectangle 33">
              <a:extLst>
                <a:ext uri="{FF2B5EF4-FFF2-40B4-BE49-F238E27FC236}">
                  <a16:creationId xmlns:a16="http://schemas.microsoft.com/office/drawing/2014/main" id="{56687F70-FD93-4F0C-8AF2-F744E8164815}"/>
                </a:ext>
              </a:extLst>
            </p:cNvPr>
            <p:cNvSpPr/>
            <p:nvPr/>
          </p:nvSpPr>
          <p:spPr>
            <a:xfrm>
              <a:off x="5940000" y="2363877"/>
              <a:ext cx="108000" cy="1596121"/>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35" name="Rectangle 34">
              <a:extLst>
                <a:ext uri="{FF2B5EF4-FFF2-40B4-BE49-F238E27FC236}">
                  <a16:creationId xmlns:a16="http://schemas.microsoft.com/office/drawing/2014/main" id="{B532D8DA-ED5E-4BB5-A521-D6DD990B67D0}"/>
                </a:ext>
              </a:extLst>
            </p:cNvPr>
            <p:cNvSpPr/>
            <p:nvPr/>
          </p:nvSpPr>
          <p:spPr>
            <a:xfrm>
              <a:off x="6120000" y="2314800"/>
              <a:ext cx="108000" cy="1645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36" name="Rectangle 35">
              <a:extLst>
                <a:ext uri="{FF2B5EF4-FFF2-40B4-BE49-F238E27FC236}">
                  <a16:creationId xmlns:a16="http://schemas.microsoft.com/office/drawing/2014/main" id="{1770E83B-E522-4FD4-ADB8-6D298F2634FD}"/>
                </a:ext>
              </a:extLst>
            </p:cNvPr>
            <p:cNvSpPr/>
            <p:nvPr/>
          </p:nvSpPr>
          <p:spPr>
            <a:xfrm>
              <a:off x="6300000" y="2207267"/>
              <a:ext cx="108000" cy="1752731"/>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37" name="Rectangle 36">
              <a:extLst>
                <a:ext uri="{FF2B5EF4-FFF2-40B4-BE49-F238E27FC236}">
                  <a16:creationId xmlns:a16="http://schemas.microsoft.com/office/drawing/2014/main" id="{99FAB9CC-C4B2-4A38-8EB2-AF4318ACDF9B}"/>
                </a:ext>
              </a:extLst>
            </p:cNvPr>
            <p:cNvSpPr/>
            <p:nvPr/>
          </p:nvSpPr>
          <p:spPr>
            <a:xfrm>
              <a:off x="6480000" y="2179541"/>
              <a:ext cx="108000" cy="1780458"/>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38" name="Rectangle 37">
              <a:extLst>
                <a:ext uri="{FF2B5EF4-FFF2-40B4-BE49-F238E27FC236}">
                  <a16:creationId xmlns:a16="http://schemas.microsoft.com/office/drawing/2014/main" id="{B9F19110-4EA6-4B1E-913A-1BE39F68025D}"/>
                </a:ext>
              </a:extLst>
            </p:cNvPr>
            <p:cNvSpPr/>
            <p:nvPr/>
          </p:nvSpPr>
          <p:spPr>
            <a:xfrm>
              <a:off x="6660000" y="2170800"/>
              <a:ext cx="108000" cy="1789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39" name="Rectangle 38">
              <a:extLst>
                <a:ext uri="{FF2B5EF4-FFF2-40B4-BE49-F238E27FC236}">
                  <a16:creationId xmlns:a16="http://schemas.microsoft.com/office/drawing/2014/main" id="{19F5E0F2-7EC3-4014-8E9F-A0BE1894ADD5}"/>
                </a:ext>
              </a:extLst>
            </p:cNvPr>
            <p:cNvSpPr/>
            <p:nvPr/>
          </p:nvSpPr>
          <p:spPr>
            <a:xfrm>
              <a:off x="6840000" y="2163600"/>
              <a:ext cx="108000" cy="17964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40" name="Rectangle 39">
              <a:extLst>
                <a:ext uri="{FF2B5EF4-FFF2-40B4-BE49-F238E27FC236}">
                  <a16:creationId xmlns:a16="http://schemas.microsoft.com/office/drawing/2014/main" id="{B8CB107E-7340-4C6E-9BF5-D9ED373C48A1}"/>
                </a:ext>
              </a:extLst>
            </p:cNvPr>
            <p:cNvSpPr/>
            <p:nvPr/>
          </p:nvSpPr>
          <p:spPr>
            <a:xfrm>
              <a:off x="7020000" y="2030400"/>
              <a:ext cx="108000" cy="19296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41" name="Rectangle 40">
              <a:extLst>
                <a:ext uri="{FF2B5EF4-FFF2-40B4-BE49-F238E27FC236}">
                  <a16:creationId xmlns:a16="http://schemas.microsoft.com/office/drawing/2014/main" id="{7AF91F3B-E175-413D-9104-82FEA5E6F086}"/>
                </a:ext>
              </a:extLst>
            </p:cNvPr>
            <p:cNvSpPr/>
            <p:nvPr/>
          </p:nvSpPr>
          <p:spPr>
            <a:xfrm>
              <a:off x="7200000" y="1951200"/>
              <a:ext cx="108000" cy="20088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42" name="Rectangle 41">
              <a:extLst>
                <a:ext uri="{FF2B5EF4-FFF2-40B4-BE49-F238E27FC236}">
                  <a16:creationId xmlns:a16="http://schemas.microsoft.com/office/drawing/2014/main" id="{8AF79891-1579-4B67-9E72-91317DD071AE}"/>
                </a:ext>
              </a:extLst>
            </p:cNvPr>
            <p:cNvSpPr/>
            <p:nvPr/>
          </p:nvSpPr>
          <p:spPr>
            <a:xfrm>
              <a:off x="7380000" y="1875600"/>
              <a:ext cx="108000" cy="20844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cxnSp>
          <p:nvCxnSpPr>
            <p:cNvPr id="44" name="Straight Connector 43">
              <a:extLst>
                <a:ext uri="{FF2B5EF4-FFF2-40B4-BE49-F238E27FC236}">
                  <a16:creationId xmlns:a16="http://schemas.microsoft.com/office/drawing/2014/main" id="{7A1B9CEA-5CDB-48D1-AB1E-406BCB11DC8B}"/>
                </a:ext>
              </a:extLst>
            </p:cNvPr>
            <p:cNvCxnSpPr/>
            <p:nvPr/>
          </p:nvCxnSpPr>
          <p:spPr>
            <a:xfrm>
              <a:off x="1170000" y="3959999"/>
              <a:ext cx="65880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0948BB0D-5817-44F2-A9C3-1950AAF6EFCF}"/>
                </a:ext>
              </a:extLst>
            </p:cNvPr>
            <p:cNvSpPr txBox="1"/>
            <p:nvPr/>
          </p:nvSpPr>
          <p:spPr>
            <a:xfrm>
              <a:off x="1237056" y="4068000"/>
              <a:ext cx="153888" cy="488916"/>
            </a:xfrm>
            <a:prstGeom prst="rect">
              <a:avLst/>
            </a:prstGeom>
            <a:noFill/>
          </p:spPr>
          <p:txBody>
            <a:bodyPr vert="vert270" wrap="none" lIns="0" tIns="0" rIns="0" bIns="0" rtlCol="0">
              <a:spAutoFit/>
            </a:bodyPr>
            <a:lstStyle/>
            <a:p>
              <a:pPr algn="r"/>
              <a:r>
                <a:rPr lang="en-GB" sz="1000" dirty="0"/>
                <a:t>Pakistan</a:t>
              </a:r>
              <a:endParaRPr lang="en-CH" sz="1000" dirty="0"/>
            </a:p>
          </p:txBody>
        </p:sp>
        <p:sp>
          <p:nvSpPr>
            <p:cNvPr id="46" name="TextBox 45">
              <a:extLst>
                <a:ext uri="{FF2B5EF4-FFF2-40B4-BE49-F238E27FC236}">
                  <a16:creationId xmlns:a16="http://schemas.microsoft.com/office/drawing/2014/main" id="{60DB915B-8942-486B-A8D2-4FE46D3CF087}"/>
                </a:ext>
              </a:extLst>
            </p:cNvPr>
            <p:cNvSpPr txBox="1"/>
            <p:nvPr/>
          </p:nvSpPr>
          <p:spPr>
            <a:xfrm>
              <a:off x="1418400" y="4068000"/>
              <a:ext cx="153888" cy="671659"/>
            </a:xfrm>
            <a:prstGeom prst="rect">
              <a:avLst/>
            </a:prstGeom>
            <a:noFill/>
          </p:spPr>
          <p:txBody>
            <a:bodyPr vert="vert270" wrap="none" lIns="0" tIns="0" rIns="0" bIns="0" rtlCol="0">
              <a:spAutoFit/>
            </a:bodyPr>
            <a:lstStyle/>
            <a:p>
              <a:pPr algn="r"/>
              <a:r>
                <a:rPr lang="en-GB" sz="1000" dirty="0"/>
                <a:t>Bangladesh</a:t>
              </a:r>
              <a:endParaRPr lang="en-CH" sz="1000" dirty="0"/>
            </a:p>
          </p:txBody>
        </p:sp>
        <p:sp>
          <p:nvSpPr>
            <p:cNvPr id="47" name="TextBox 46">
              <a:extLst>
                <a:ext uri="{FF2B5EF4-FFF2-40B4-BE49-F238E27FC236}">
                  <a16:creationId xmlns:a16="http://schemas.microsoft.com/office/drawing/2014/main" id="{07D0101D-8FCE-43EE-907D-7C3F8784FC4A}"/>
                </a:ext>
              </a:extLst>
            </p:cNvPr>
            <p:cNvSpPr txBox="1"/>
            <p:nvPr/>
          </p:nvSpPr>
          <p:spPr>
            <a:xfrm>
              <a:off x="1598400" y="4068000"/>
              <a:ext cx="153888" cy="466474"/>
            </a:xfrm>
            <a:prstGeom prst="rect">
              <a:avLst/>
            </a:prstGeom>
            <a:noFill/>
          </p:spPr>
          <p:txBody>
            <a:bodyPr vert="vert270" wrap="none" lIns="0" tIns="0" rIns="0" bIns="0" rtlCol="0">
              <a:spAutoFit/>
            </a:bodyPr>
            <a:lstStyle/>
            <a:p>
              <a:pPr algn="r"/>
              <a:r>
                <a:rPr lang="en-GB" sz="1000" dirty="0"/>
                <a:t>Senegal</a:t>
              </a:r>
              <a:endParaRPr lang="en-CH" sz="1000" dirty="0"/>
            </a:p>
          </p:txBody>
        </p:sp>
        <p:sp>
          <p:nvSpPr>
            <p:cNvPr id="48" name="TextBox 47">
              <a:extLst>
                <a:ext uri="{FF2B5EF4-FFF2-40B4-BE49-F238E27FC236}">
                  <a16:creationId xmlns:a16="http://schemas.microsoft.com/office/drawing/2014/main" id="{3900D567-665D-403C-ADB9-CC149D96BACC}"/>
                </a:ext>
              </a:extLst>
            </p:cNvPr>
            <p:cNvSpPr txBox="1"/>
            <p:nvPr/>
          </p:nvSpPr>
          <p:spPr>
            <a:xfrm>
              <a:off x="1778400" y="4068000"/>
              <a:ext cx="153888" cy="1950855"/>
            </a:xfrm>
            <a:prstGeom prst="rect">
              <a:avLst/>
            </a:prstGeom>
            <a:noFill/>
          </p:spPr>
          <p:txBody>
            <a:bodyPr vert="vert270" wrap="none" lIns="0" tIns="0" rIns="0" bIns="0" rtlCol="0">
              <a:spAutoFit/>
            </a:bodyPr>
            <a:lstStyle/>
            <a:p>
              <a:pPr algn="r"/>
              <a:r>
                <a:rPr lang="en-GB" sz="1000" dirty="0"/>
                <a:t>Lao People’s Democratic Republic</a:t>
              </a:r>
              <a:endParaRPr lang="en-CH" sz="1000" dirty="0"/>
            </a:p>
          </p:txBody>
        </p:sp>
        <p:sp>
          <p:nvSpPr>
            <p:cNvPr id="49" name="TextBox 48">
              <a:extLst>
                <a:ext uri="{FF2B5EF4-FFF2-40B4-BE49-F238E27FC236}">
                  <a16:creationId xmlns:a16="http://schemas.microsoft.com/office/drawing/2014/main" id="{B5045420-892A-4A8C-9B62-175B16A865DA}"/>
                </a:ext>
              </a:extLst>
            </p:cNvPr>
            <p:cNvSpPr txBox="1"/>
            <p:nvPr/>
          </p:nvSpPr>
          <p:spPr>
            <a:xfrm>
              <a:off x="1958400" y="4068000"/>
              <a:ext cx="153888" cy="533800"/>
            </a:xfrm>
            <a:prstGeom prst="rect">
              <a:avLst/>
            </a:prstGeom>
            <a:noFill/>
          </p:spPr>
          <p:txBody>
            <a:bodyPr vert="vert270" wrap="none" lIns="0" tIns="0" rIns="0" bIns="0" rtlCol="0">
              <a:spAutoFit/>
            </a:bodyPr>
            <a:lstStyle/>
            <a:p>
              <a:pPr algn="r"/>
              <a:r>
                <a:rPr lang="en-GB" sz="1000" dirty="0"/>
                <a:t>Dominica</a:t>
              </a:r>
              <a:endParaRPr lang="en-CH" sz="1000" dirty="0"/>
            </a:p>
          </p:txBody>
        </p:sp>
        <p:sp>
          <p:nvSpPr>
            <p:cNvPr id="50" name="TextBox 49">
              <a:extLst>
                <a:ext uri="{FF2B5EF4-FFF2-40B4-BE49-F238E27FC236}">
                  <a16:creationId xmlns:a16="http://schemas.microsoft.com/office/drawing/2014/main" id="{D9642E1D-D24F-4487-836F-223916EBBB02}"/>
                </a:ext>
              </a:extLst>
            </p:cNvPr>
            <p:cNvSpPr txBox="1"/>
            <p:nvPr/>
          </p:nvSpPr>
          <p:spPr>
            <a:xfrm>
              <a:off x="2138400" y="4068000"/>
              <a:ext cx="153888" cy="397546"/>
            </a:xfrm>
            <a:prstGeom prst="rect">
              <a:avLst/>
            </a:prstGeom>
            <a:noFill/>
          </p:spPr>
          <p:txBody>
            <a:bodyPr vert="vert270" wrap="none" lIns="0" tIns="0" rIns="0" bIns="0" rtlCol="0">
              <a:spAutoFit/>
            </a:bodyPr>
            <a:lstStyle/>
            <a:p>
              <a:pPr algn="r"/>
              <a:r>
                <a:rPr lang="en-GB" sz="1000" dirty="0"/>
                <a:t>Algeria</a:t>
              </a:r>
              <a:endParaRPr lang="en-CH" sz="1000" dirty="0"/>
            </a:p>
          </p:txBody>
        </p:sp>
        <p:sp>
          <p:nvSpPr>
            <p:cNvPr id="51" name="TextBox 50">
              <a:extLst>
                <a:ext uri="{FF2B5EF4-FFF2-40B4-BE49-F238E27FC236}">
                  <a16:creationId xmlns:a16="http://schemas.microsoft.com/office/drawing/2014/main" id="{E10A0811-F1CF-4D78-BFFD-9EE2C249D498}"/>
                </a:ext>
              </a:extLst>
            </p:cNvPr>
            <p:cNvSpPr txBox="1"/>
            <p:nvPr/>
          </p:nvSpPr>
          <p:spPr>
            <a:xfrm>
              <a:off x="2318400" y="4068000"/>
              <a:ext cx="153888" cy="410369"/>
            </a:xfrm>
            <a:prstGeom prst="rect">
              <a:avLst/>
            </a:prstGeom>
            <a:noFill/>
          </p:spPr>
          <p:txBody>
            <a:bodyPr vert="vert270" wrap="none" lIns="0" tIns="0" rIns="0" bIns="0" rtlCol="0">
              <a:spAutoFit/>
            </a:bodyPr>
            <a:lstStyle/>
            <a:p>
              <a:pPr algn="r"/>
              <a:r>
                <a:rPr lang="en-GB" sz="1000" dirty="0"/>
                <a:t>Guinea</a:t>
              </a:r>
              <a:endParaRPr lang="en-CH" sz="1000" dirty="0"/>
            </a:p>
          </p:txBody>
        </p:sp>
        <p:sp>
          <p:nvSpPr>
            <p:cNvPr id="52" name="TextBox 51">
              <a:extLst>
                <a:ext uri="{FF2B5EF4-FFF2-40B4-BE49-F238E27FC236}">
                  <a16:creationId xmlns:a16="http://schemas.microsoft.com/office/drawing/2014/main" id="{ADD1FCAE-8FCB-42FB-AC05-347EADF0F0BD}"/>
                </a:ext>
              </a:extLst>
            </p:cNvPr>
            <p:cNvSpPr txBox="1"/>
            <p:nvPr/>
          </p:nvSpPr>
          <p:spPr>
            <a:xfrm>
              <a:off x="2499744" y="4068000"/>
              <a:ext cx="153888" cy="631583"/>
            </a:xfrm>
            <a:prstGeom prst="rect">
              <a:avLst/>
            </a:prstGeom>
            <a:noFill/>
          </p:spPr>
          <p:txBody>
            <a:bodyPr vert="vert270" wrap="none" lIns="0" tIns="0" rIns="0" bIns="0" rtlCol="0">
              <a:spAutoFit/>
            </a:bodyPr>
            <a:lstStyle/>
            <a:p>
              <a:pPr algn="r"/>
              <a:r>
                <a:rPr lang="en-GB" sz="1000" dirty="0"/>
                <a:t>Cambodia*</a:t>
              </a:r>
              <a:endParaRPr lang="en-CH" sz="1000" dirty="0"/>
            </a:p>
          </p:txBody>
        </p:sp>
        <p:sp>
          <p:nvSpPr>
            <p:cNvPr id="53" name="TextBox 52">
              <a:extLst>
                <a:ext uri="{FF2B5EF4-FFF2-40B4-BE49-F238E27FC236}">
                  <a16:creationId xmlns:a16="http://schemas.microsoft.com/office/drawing/2014/main" id="{1D51AD8A-F756-4D93-9076-E675561B6FB2}"/>
                </a:ext>
              </a:extLst>
            </p:cNvPr>
            <p:cNvSpPr txBox="1"/>
            <p:nvPr/>
          </p:nvSpPr>
          <p:spPr>
            <a:xfrm>
              <a:off x="2679744" y="4068000"/>
              <a:ext cx="153888" cy="525786"/>
            </a:xfrm>
            <a:prstGeom prst="rect">
              <a:avLst/>
            </a:prstGeom>
            <a:noFill/>
          </p:spPr>
          <p:txBody>
            <a:bodyPr vert="vert270" wrap="none" lIns="0" tIns="0" rIns="0" bIns="0" rtlCol="0">
              <a:spAutoFit/>
            </a:bodyPr>
            <a:lstStyle/>
            <a:p>
              <a:pPr algn="r"/>
              <a:r>
                <a:rPr lang="en-GB" sz="1000" dirty="0"/>
                <a:t>Viet Nam</a:t>
              </a:r>
              <a:endParaRPr lang="en-CH" sz="1000" dirty="0"/>
            </a:p>
          </p:txBody>
        </p:sp>
        <p:sp>
          <p:nvSpPr>
            <p:cNvPr id="54" name="TextBox 53">
              <a:extLst>
                <a:ext uri="{FF2B5EF4-FFF2-40B4-BE49-F238E27FC236}">
                  <a16:creationId xmlns:a16="http://schemas.microsoft.com/office/drawing/2014/main" id="{71421094-4190-4E48-975E-361404C37EEA}"/>
                </a:ext>
              </a:extLst>
            </p:cNvPr>
            <p:cNvSpPr txBox="1"/>
            <p:nvPr/>
          </p:nvSpPr>
          <p:spPr>
            <a:xfrm>
              <a:off x="2859744" y="4068000"/>
              <a:ext cx="153888" cy="629981"/>
            </a:xfrm>
            <a:prstGeom prst="rect">
              <a:avLst/>
            </a:prstGeom>
            <a:noFill/>
          </p:spPr>
          <p:txBody>
            <a:bodyPr vert="vert270" wrap="none" lIns="0" tIns="0" rIns="0" bIns="0" rtlCol="0">
              <a:spAutoFit/>
            </a:bodyPr>
            <a:lstStyle/>
            <a:p>
              <a:pPr algn="r"/>
              <a:r>
                <a:rPr lang="en-GB" sz="1000" dirty="0"/>
                <a:t>Singapore*</a:t>
              </a:r>
              <a:endParaRPr lang="en-CH" sz="1000" dirty="0"/>
            </a:p>
          </p:txBody>
        </p:sp>
        <p:sp>
          <p:nvSpPr>
            <p:cNvPr id="55" name="TextBox 54">
              <a:extLst>
                <a:ext uri="{FF2B5EF4-FFF2-40B4-BE49-F238E27FC236}">
                  <a16:creationId xmlns:a16="http://schemas.microsoft.com/office/drawing/2014/main" id="{09451D05-A735-4281-AB9E-96465CB747DA}"/>
                </a:ext>
              </a:extLst>
            </p:cNvPr>
            <p:cNvSpPr txBox="1"/>
            <p:nvPr/>
          </p:nvSpPr>
          <p:spPr>
            <a:xfrm>
              <a:off x="3039744" y="4068000"/>
              <a:ext cx="153888" cy="623569"/>
            </a:xfrm>
            <a:prstGeom prst="rect">
              <a:avLst/>
            </a:prstGeom>
            <a:noFill/>
          </p:spPr>
          <p:txBody>
            <a:bodyPr vert="vert270" wrap="none" lIns="0" tIns="0" rIns="0" bIns="0" rtlCol="0">
              <a:spAutoFit/>
            </a:bodyPr>
            <a:lstStyle/>
            <a:p>
              <a:pPr algn="r"/>
              <a:r>
                <a:rPr lang="en-GB" sz="1000" dirty="0"/>
                <a:t>Guatemala</a:t>
              </a:r>
              <a:endParaRPr lang="en-CH" sz="1000" dirty="0"/>
            </a:p>
          </p:txBody>
        </p:sp>
        <p:sp>
          <p:nvSpPr>
            <p:cNvPr id="56" name="TextBox 55">
              <a:extLst>
                <a:ext uri="{FF2B5EF4-FFF2-40B4-BE49-F238E27FC236}">
                  <a16:creationId xmlns:a16="http://schemas.microsoft.com/office/drawing/2014/main" id="{238E4EC5-1109-418A-A083-7E95D3318418}"/>
                </a:ext>
              </a:extLst>
            </p:cNvPr>
            <p:cNvSpPr txBox="1"/>
            <p:nvPr/>
          </p:nvSpPr>
          <p:spPr>
            <a:xfrm>
              <a:off x="3219744" y="4068000"/>
              <a:ext cx="153888" cy="389530"/>
            </a:xfrm>
            <a:prstGeom prst="rect">
              <a:avLst/>
            </a:prstGeom>
            <a:noFill/>
          </p:spPr>
          <p:txBody>
            <a:bodyPr vert="vert270" wrap="none" lIns="0" tIns="0" rIns="0" bIns="0" rtlCol="0">
              <a:spAutoFit/>
            </a:bodyPr>
            <a:lstStyle/>
            <a:p>
              <a:pPr algn="r"/>
              <a:r>
                <a:rPr lang="en-GB" sz="1000" dirty="0"/>
                <a:t>Ireland</a:t>
              </a:r>
              <a:endParaRPr lang="en-CH" sz="1000" dirty="0"/>
            </a:p>
          </p:txBody>
        </p:sp>
        <p:sp>
          <p:nvSpPr>
            <p:cNvPr id="57" name="TextBox 56">
              <a:extLst>
                <a:ext uri="{FF2B5EF4-FFF2-40B4-BE49-F238E27FC236}">
                  <a16:creationId xmlns:a16="http://schemas.microsoft.com/office/drawing/2014/main" id="{F8D26020-A9D3-4B18-8AB3-844C10D9C27F}"/>
                </a:ext>
              </a:extLst>
            </p:cNvPr>
            <p:cNvSpPr txBox="1"/>
            <p:nvPr/>
          </p:nvSpPr>
          <p:spPr>
            <a:xfrm>
              <a:off x="3398400" y="4068000"/>
              <a:ext cx="153888" cy="538609"/>
            </a:xfrm>
            <a:prstGeom prst="rect">
              <a:avLst/>
            </a:prstGeom>
            <a:noFill/>
          </p:spPr>
          <p:txBody>
            <a:bodyPr vert="vert270" wrap="none" lIns="0" tIns="0" rIns="0" bIns="0" rtlCol="0">
              <a:spAutoFit/>
            </a:bodyPr>
            <a:lstStyle/>
            <a:p>
              <a:pPr algn="r"/>
              <a:r>
                <a:rPr lang="en-GB" sz="1000" dirty="0"/>
                <a:t>Sri Lanka</a:t>
              </a:r>
              <a:endParaRPr lang="en-CH" sz="1000" dirty="0"/>
            </a:p>
          </p:txBody>
        </p:sp>
        <p:sp>
          <p:nvSpPr>
            <p:cNvPr id="58" name="TextBox 57">
              <a:extLst>
                <a:ext uri="{FF2B5EF4-FFF2-40B4-BE49-F238E27FC236}">
                  <a16:creationId xmlns:a16="http://schemas.microsoft.com/office/drawing/2014/main" id="{E0CA0A2D-29CB-4618-A952-03E01060DFB8}"/>
                </a:ext>
              </a:extLst>
            </p:cNvPr>
            <p:cNvSpPr txBox="1"/>
            <p:nvPr/>
          </p:nvSpPr>
          <p:spPr>
            <a:xfrm>
              <a:off x="3579744" y="4068000"/>
              <a:ext cx="153888" cy="1952458"/>
            </a:xfrm>
            <a:prstGeom prst="rect">
              <a:avLst/>
            </a:prstGeom>
            <a:noFill/>
          </p:spPr>
          <p:txBody>
            <a:bodyPr vert="vert270" wrap="none" lIns="0" tIns="0" rIns="0" bIns="0" rtlCol="0">
              <a:spAutoFit/>
            </a:bodyPr>
            <a:lstStyle/>
            <a:p>
              <a:pPr algn="r"/>
              <a:r>
                <a:rPr lang="en-GB" sz="1000" dirty="0"/>
                <a:t>Saint Vincent and the Grenadines*</a:t>
              </a:r>
              <a:endParaRPr lang="en-CH" sz="1000" dirty="0"/>
            </a:p>
          </p:txBody>
        </p:sp>
        <p:sp>
          <p:nvSpPr>
            <p:cNvPr id="59" name="TextBox 58">
              <a:extLst>
                <a:ext uri="{FF2B5EF4-FFF2-40B4-BE49-F238E27FC236}">
                  <a16:creationId xmlns:a16="http://schemas.microsoft.com/office/drawing/2014/main" id="{6F77EE02-4DFB-420E-984F-65948FD6AC08}"/>
                </a:ext>
              </a:extLst>
            </p:cNvPr>
            <p:cNvSpPr txBox="1"/>
            <p:nvPr/>
          </p:nvSpPr>
          <p:spPr>
            <a:xfrm>
              <a:off x="3759744" y="4068000"/>
              <a:ext cx="153888" cy="617157"/>
            </a:xfrm>
            <a:prstGeom prst="rect">
              <a:avLst/>
            </a:prstGeom>
            <a:noFill/>
          </p:spPr>
          <p:txBody>
            <a:bodyPr vert="vert270" wrap="none" lIns="0" tIns="0" rIns="0" bIns="0" rtlCol="0">
              <a:spAutoFit/>
            </a:bodyPr>
            <a:lstStyle/>
            <a:p>
              <a:pPr algn="r"/>
              <a:r>
                <a:rPr lang="en-GB" sz="1000" dirty="0"/>
                <a:t>Philippines</a:t>
              </a:r>
              <a:endParaRPr lang="en-CH" sz="1000" dirty="0"/>
            </a:p>
          </p:txBody>
        </p:sp>
        <p:sp>
          <p:nvSpPr>
            <p:cNvPr id="60" name="TextBox 59">
              <a:extLst>
                <a:ext uri="{FF2B5EF4-FFF2-40B4-BE49-F238E27FC236}">
                  <a16:creationId xmlns:a16="http://schemas.microsoft.com/office/drawing/2014/main" id="{BA0CBBEF-33E6-450A-99EB-10F8CEBE1A66}"/>
                </a:ext>
              </a:extLst>
            </p:cNvPr>
            <p:cNvSpPr txBox="1"/>
            <p:nvPr/>
          </p:nvSpPr>
          <p:spPr>
            <a:xfrm>
              <a:off x="3939744" y="4068000"/>
              <a:ext cx="153888" cy="320602"/>
            </a:xfrm>
            <a:prstGeom prst="rect">
              <a:avLst/>
            </a:prstGeom>
            <a:noFill/>
          </p:spPr>
          <p:txBody>
            <a:bodyPr vert="vert270" wrap="none" lIns="0" tIns="0" rIns="0" bIns="0" rtlCol="0">
              <a:spAutoFit/>
            </a:bodyPr>
            <a:lstStyle/>
            <a:p>
              <a:pPr algn="r"/>
              <a:r>
                <a:rPr lang="en-GB" sz="1000" dirty="0"/>
                <a:t>Brazil</a:t>
              </a:r>
              <a:endParaRPr lang="en-CH" sz="1000" dirty="0"/>
            </a:p>
          </p:txBody>
        </p:sp>
        <p:sp>
          <p:nvSpPr>
            <p:cNvPr id="61" name="TextBox 60">
              <a:extLst>
                <a:ext uri="{FF2B5EF4-FFF2-40B4-BE49-F238E27FC236}">
                  <a16:creationId xmlns:a16="http://schemas.microsoft.com/office/drawing/2014/main" id="{7D52AFE4-3172-4048-887D-46B0C76CE7A1}"/>
                </a:ext>
              </a:extLst>
            </p:cNvPr>
            <p:cNvSpPr txBox="1"/>
            <p:nvPr/>
          </p:nvSpPr>
          <p:spPr>
            <a:xfrm>
              <a:off x="4119744" y="4068000"/>
              <a:ext cx="153888" cy="1136530"/>
            </a:xfrm>
            <a:prstGeom prst="rect">
              <a:avLst/>
            </a:prstGeom>
            <a:noFill/>
          </p:spPr>
          <p:txBody>
            <a:bodyPr vert="vert270" wrap="none" lIns="0" tIns="0" rIns="0" bIns="0" rtlCol="0">
              <a:spAutoFit/>
            </a:bodyPr>
            <a:lstStyle/>
            <a:p>
              <a:pPr algn="r"/>
              <a:r>
                <a:rPr lang="en-GB" sz="1000" dirty="0"/>
                <a:t>Dominican Republic</a:t>
              </a:r>
              <a:endParaRPr lang="en-CH" sz="1000" dirty="0"/>
            </a:p>
          </p:txBody>
        </p:sp>
        <p:sp>
          <p:nvSpPr>
            <p:cNvPr id="62" name="TextBox 61">
              <a:extLst>
                <a:ext uri="{FF2B5EF4-FFF2-40B4-BE49-F238E27FC236}">
                  <a16:creationId xmlns:a16="http://schemas.microsoft.com/office/drawing/2014/main" id="{1A8E8209-E842-43BB-B21E-FC7CF7204398}"/>
                </a:ext>
              </a:extLst>
            </p:cNvPr>
            <p:cNvSpPr txBox="1"/>
            <p:nvPr/>
          </p:nvSpPr>
          <p:spPr>
            <a:xfrm>
              <a:off x="4299744" y="4068000"/>
              <a:ext cx="153888" cy="1673535"/>
            </a:xfrm>
            <a:prstGeom prst="rect">
              <a:avLst/>
            </a:prstGeom>
            <a:noFill/>
          </p:spPr>
          <p:txBody>
            <a:bodyPr vert="vert270" wrap="none" lIns="0" tIns="0" rIns="0" bIns="0" rtlCol="0">
              <a:spAutoFit/>
            </a:bodyPr>
            <a:lstStyle/>
            <a:p>
              <a:pPr algn="r"/>
              <a:r>
                <a:rPr lang="en-GB" sz="1000" dirty="0"/>
                <a:t>Bolivia (</a:t>
              </a:r>
              <a:r>
                <a:rPr lang="en-GB" sz="1000" dirty="0" err="1"/>
                <a:t>Plurinational</a:t>
              </a:r>
              <a:r>
                <a:rPr lang="en-GB" sz="1000" dirty="0"/>
                <a:t> State of)</a:t>
              </a:r>
              <a:endParaRPr lang="en-CH" sz="1000" dirty="0"/>
            </a:p>
          </p:txBody>
        </p:sp>
        <p:sp>
          <p:nvSpPr>
            <p:cNvPr id="63" name="TextBox 62">
              <a:extLst>
                <a:ext uri="{FF2B5EF4-FFF2-40B4-BE49-F238E27FC236}">
                  <a16:creationId xmlns:a16="http://schemas.microsoft.com/office/drawing/2014/main" id="{8E777977-F89D-4971-9748-87F605340191}"/>
                </a:ext>
              </a:extLst>
            </p:cNvPr>
            <p:cNvSpPr txBox="1"/>
            <p:nvPr/>
          </p:nvSpPr>
          <p:spPr>
            <a:xfrm>
              <a:off x="4478400" y="4068000"/>
              <a:ext cx="153888" cy="504946"/>
            </a:xfrm>
            <a:prstGeom prst="rect">
              <a:avLst/>
            </a:prstGeom>
            <a:noFill/>
          </p:spPr>
          <p:txBody>
            <a:bodyPr vert="vert270" wrap="none" lIns="0" tIns="0" rIns="0" bIns="0" rtlCol="0">
              <a:spAutoFit/>
            </a:bodyPr>
            <a:lstStyle/>
            <a:p>
              <a:pPr algn="r"/>
              <a:r>
                <a:rPr lang="en-GB" sz="1000" dirty="0"/>
                <a:t>Malaysia</a:t>
              </a:r>
              <a:endParaRPr lang="en-CH" sz="1000" dirty="0"/>
            </a:p>
          </p:txBody>
        </p:sp>
        <p:sp>
          <p:nvSpPr>
            <p:cNvPr id="64" name="TextBox 63">
              <a:extLst>
                <a:ext uri="{FF2B5EF4-FFF2-40B4-BE49-F238E27FC236}">
                  <a16:creationId xmlns:a16="http://schemas.microsoft.com/office/drawing/2014/main" id="{85097CD1-2212-4A74-8E6C-51150D1C14E4}"/>
                </a:ext>
              </a:extLst>
            </p:cNvPr>
            <p:cNvSpPr txBox="1"/>
            <p:nvPr/>
          </p:nvSpPr>
          <p:spPr>
            <a:xfrm>
              <a:off x="4659744" y="4068000"/>
              <a:ext cx="153888" cy="631584"/>
            </a:xfrm>
            <a:prstGeom prst="rect">
              <a:avLst/>
            </a:prstGeom>
            <a:noFill/>
          </p:spPr>
          <p:txBody>
            <a:bodyPr vert="vert270" wrap="none" lIns="0" tIns="0" rIns="0" bIns="0" rtlCol="0">
              <a:spAutoFit/>
            </a:bodyPr>
            <a:lstStyle/>
            <a:p>
              <a:pPr algn="r"/>
              <a:r>
                <a:rPr lang="en-GB" sz="1000" dirty="0"/>
                <a:t>Kyrgyzstan</a:t>
              </a:r>
              <a:endParaRPr lang="en-CH" sz="1000" dirty="0"/>
            </a:p>
          </p:txBody>
        </p:sp>
        <p:sp>
          <p:nvSpPr>
            <p:cNvPr id="65" name="TextBox 64">
              <a:extLst>
                <a:ext uri="{FF2B5EF4-FFF2-40B4-BE49-F238E27FC236}">
                  <a16:creationId xmlns:a16="http://schemas.microsoft.com/office/drawing/2014/main" id="{F4E5BE0D-7213-46DE-9B14-703F532AA6A5}"/>
                </a:ext>
              </a:extLst>
            </p:cNvPr>
            <p:cNvSpPr txBox="1"/>
            <p:nvPr/>
          </p:nvSpPr>
          <p:spPr>
            <a:xfrm>
              <a:off x="4839744" y="4068000"/>
              <a:ext cx="153888" cy="540212"/>
            </a:xfrm>
            <a:prstGeom prst="rect">
              <a:avLst/>
            </a:prstGeom>
            <a:noFill/>
          </p:spPr>
          <p:txBody>
            <a:bodyPr vert="vert270" wrap="none" lIns="0" tIns="0" rIns="0" bIns="0" rtlCol="0">
              <a:spAutoFit/>
            </a:bodyPr>
            <a:lstStyle/>
            <a:p>
              <a:pPr algn="r"/>
              <a:r>
                <a:rPr lang="en-GB" sz="1000" dirty="0"/>
                <a:t>Colombia</a:t>
              </a:r>
              <a:endParaRPr lang="en-CH" sz="1000" dirty="0"/>
            </a:p>
          </p:txBody>
        </p:sp>
        <p:sp>
          <p:nvSpPr>
            <p:cNvPr id="66" name="TextBox 65">
              <a:extLst>
                <a:ext uri="{FF2B5EF4-FFF2-40B4-BE49-F238E27FC236}">
                  <a16:creationId xmlns:a16="http://schemas.microsoft.com/office/drawing/2014/main" id="{4CDE6824-69A8-439E-A7FF-56A122593B2E}"/>
                </a:ext>
              </a:extLst>
            </p:cNvPr>
            <p:cNvSpPr txBox="1"/>
            <p:nvPr/>
          </p:nvSpPr>
          <p:spPr>
            <a:xfrm>
              <a:off x="5019744" y="4068000"/>
              <a:ext cx="153888" cy="716543"/>
            </a:xfrm>
            <a:prstGeom prst="rect">
              <a:avLst/>
            </a:prstGeom>
            <a:noFill/>
          </p:spPr>
          <p:txBody>
            <a:bodyPr vert="vert270" wrap="none" lIns="0" tIns="0" rIns="0" bIns="0" rtlCol="0">
              <a:spAutoFit/>
            </a:bodyPr>
            <a:lstStyle/>
            <a:p>
              <a:pPr algn="r"/>
              <a:r>
                <a:rPr lang="en-GB" sz="1000" dirty="0"/>
                <a:t>Côte d’Ivoire</a:t>
              </a:r>
              <a:endParaRPr lang="en-CH" sz="1000" dirty="0"/>
            </a:p>
          </p:txBody>
        </p:sp>
        <p:sp>
          <p:nvSpPr>
            <p:cNvPr id="67" name="TextBox 66">
              <a:extLst>
                <a:ext uri="{FF2B5EF4-FFF2-40B4-BE49-F238E27FC236}">
                  <a16:creationId xmlns:a16="http://schemas.microsoft.com/office/drawing/2014/main" id="{ABE98895-3DB1-4284-983B-04801DA366FC}"/>
                </a:ext>
              </a:extLst>
            </p:cNvPr>
            <p:cNvSpPr txBox="1"/>
            <p:nvPr/>
          </p:nvSpPr>
          <p:spPr>
            <a:xfrm>
              <a:off x="5199744" y="4068000"/>
              <a:ext cx="153888" cy="355867"/>
            </a:xfrm>
            <a:prstGeom prst="rect">
              <a:avLst/>
            </a:prstGeom>
            <a:noFill/>
          </p:spPr>
          <p:txBody>
            <a:bodyPr vert="vert270" wrap="none" lIns="0" tIns="0" rIns="0" bIns="0" rtlCol="0">
              <a:spAutoFit/>
            </a:bodyPr>
            <a:lstStyle/>
            <a:p>
              <a:pPr algn="r"/>
              <a:r>
                <a:rPr lang="en-GB" sz="1000" dirty="0"/>
                <a:t>Niger*</a:t>
              </a:r>
              <a:endParaRPr lang="en-CH" sz="1000" dirty="0"/>
            </a:p>
          </p:txBody>
        </p:sp>
        <p:sp>
          <p:nvSpPr>
            <p:cNvPr id="68" name="TextBox 67">
              <a:extLst>
                <a:ext uri="{FF2B5EF4-FFF2-40B4-BE49-F238E27FC236}">
                  <a16:creationId xmlns:a16="http://schemas.microsoft.com/office/drawing/2014/main" id="{35A65D48-F125-4C0F-ADA7-0FE9DF68B4A0}"/>
                </a:ext>
              </a:extLst>
            </p:cNvPr>
            <p:cNvSpPr txBox="1"/>
            <p:nvPr/>
          </p:nvSpPr>
          <p:spPr>
            <a:xfrm>
              <a:off x="5379744" y="4068000"/>
              <a:ext cx="153888" cy="490519"/>
            </a:xfrm>
            <a:prstGeom prst="rect">
              <a:avLst/>
            </a:prstGeom>
            <a:noFill/>
          </p:spPr>
          <p:txBody>
            <a:bodyPr vert="vert270" wrap="none" lIns="0" tIns="0" rIns="0" bIns="0" rtlCol="0">
              <a:spAutoFit/>
            </a:bodyPr>
            <a:lstStyle/>
            <a:p>
              <a:pPr algn="r"/>
              <a:r>
                <a:rPr lang="en-GB" sz="1000" dirty="0"/>
                <a:t>Morocco</a:t>
              </a:r>
              <a:endParaRPr lang="en-CH" sz="1000" dirty="0"/>
            </a:p>
          </p:txBody>
        </p:sp>
        <p:sp>
          <p:nvSpPr>
            <p:cNvPr id="69" name="TextBox 68">
              <a:extLst>
                <a:ext uri="{FF2B5EF4-FFF2-40B4-BE49-F238E27FC236}">
                  <a16:creationId xmlns:a16="http://schemas.microsoft.com/office/drawing/2014/main" id="{878518CC-0322-4081-B2D4-3AB73994A331}"/>
                </a:ext>
              </a:extLst>
            </p:cNvPr>
            <p:cNvSpPr txBox="1"/>
            <p:nvPr/>
          </p:nvSpPr>
          <p:spPr>
            <a:xfrm>
              <a:off x="5558400" y="4068000"/>
              <a:ext cx="153888" cy="971421"/>
            </a:xfrm>
            <a:prstGeom prst="rect">
              <a:avLst/>
            </a:prstGeom>
            <a:noFill/>
          </p:spPr>
          <p:txBody>
            <a:bodyPr vert="vert270" wrap="none" lIns="0" tIns="0" rIns="0" bIns="0" rtlCol="0">
              <a:spAutoFit/>
            </a:bodyPr>
            <a:lstStyle/>
            <a:p>
              <a:pPr algn="r"/>
              <a:r>
                <a:rPr lang="en-GB" sz="1000" dirty="0"/>
                <a:t>North Macedonia</a:t>
              </a:r>
              <a:endParaRPr lang="en-CH" sz="1000" dirty="0"/>
            </a:p>
          </p:txBody>
        </p:sp>
        <p:sp>
          <p:nvSpPr>
            <p:cNvPr id="70" name="TextBox 69">
              <a:extLst>
                <a:ext uri="{FF2B5EF4-FFF2-40B4-BE49-F238E27FC236}">
                  <a16:creationId xmlns:a16="http://schemas.microsoft.com/office/drawing/2014/main" id="{7BB6F3E7-C258-48C5-9834-35876A52F873}"/>
                </a:ext>
              </a:extLst>
            </p:cNvPr>
            <p:cNvSpPr txBox="1"/>
            <p:nvPr/>
          </p:nvSpPr>
          <p:spPr>
            <a:xfrm>
              <a:off x="5739744" y="4068000"/>
              <a:ext cx="153888" cy="488916"/>
            </a:xfrm>
            <a:prstGeom prst="rect">
              <a:avLst/>
            </a:prstGeom>
            <a:noFill/>
          </p:spPr>
          <p:txBody>
            <a:bodyPr vert="vert270" wrap="none" lIns="0" tIns="0" rIns="0" bIns="0" rtlCol="0">
              <a:spAutoFit/>
            </a:bodyPr>
            <a:lstStyle/>
            <a:p>
              <a:pPr algn="r"/>
              <a:r>
                <a:rPr lang="en-GB" sz="1000" dirty="0"/>
                <a:t>Thailand</a:t>
              </a:r>
              <a:endParaRPr lang="en-CH" sz="1000" dirty="0"/>
            </a:p>
          </p:txBody>
        </p:sp>
        <p:sp>
          <p:nvSpPr>
            <p:cNvPr id="71" name="TextBox 70">
              <a:extLst>
                <a:ext uri="{FF2B5EF4-FFF2-40B4-BE49-F238E27FC236}">
                  <a16:creationId xmlns:a16="http://schemas.microsoft.com/office/drawing/2014/main" id="{73661D1B-3E91-4EA1-8308-66E04C65B950}"/>
                </a:ext>
              </a:extLst>
            </p:cNvPr>
            <p:cNvSpPr txBox="1"/>
            <p:nvPr/>
          </p:nvSpPr>
          <p:spPr>
            <a:xfrm>
              <a:off x="5919744" y="4068000"/>
              <a:ext cx="153888" cy="1155766"/>
            </a:xfrm>
            <a:prstGeom prst="rect">
              <a:avLst/>
            </a:prstGeom>
            <a:noFill/>
          </p:spPr>
          <p:txBody>
            <a:bodyPr vert="vert270" wrap="none" lIns="0" tIns="0" rIns="0" bIns="0" rtlCol="0">
              <a:spAutoFit/>
            </a:bodyPr>
            <a:lstStyle/>
            <a:p>
              <a:pPr algn="r"/>
              <a:r>
                <a:rPr lang="en-GB" sz="1000" dirty="0"/>
                <a:t>Republic of Moldova</a:t>
              </a:r>
              <a:endParaRPr lang="en-CH" sz="1000" dirty="0"/>
            </a:p>
          </p:txBody>
        </p:sp>
        <p:sp>
          <p:nvSpPr>
            <p:cNvPr id="72" name="TextBox 71">
              <a:extLst>
                <a:ext uri="{FF2B5EF4-FFF2-40B4-BE49-F238E27FC236}">
                  <a16:creationId xmlns:a16="http://schemas.microsoft.com/office/drawing/2014/main" id="{EA3E9C75-14FC-4580-A114-89F9610EB497}"/>
                </a:ext>
              </a:extLst>
            </p:cNvPr>
            <p:cNvSpPr txBox="1"/>
            <p:nvPr/>
          </p:nvSpPr>
          <p:spPr>
            <a:xfrm>
              <a:off x="6099744" y="4068000"/>
              <a:ext cx="153888" cy="399148"/>
            </a:xfrm>
            <a:prstGeom prst="rect">
              <a:avLst/>
            </a:prstGeom>
            <a:noFill/>
          </p:spPr>
          <p:txBody>
            <a:bodyPr vert="vert270" wrap="none" lIns="0" tIns="0" rIns="0" bIns="0" rtlCol="0">
              <a:spAutoFit/>
            </a:bodyPr>
            <a:lstStyle/>
            <a:p>
              <a:pPr algn="r"/>
              <a:r>
                <a:rPr lang="en-GB" sz="1000" dirty="0"/>
                <a:t>Malawi</a:t>
              </a:r>
              <a:endParaRPr lang="en-CH" sz="1000" dirty="0"/>
            </a:p>
          </p:txBody>
        </p:sp>
        <p:sp>
          <p:nvSpPr>
            <p:cNvPr id="73" name="TextBox 72">
              <a:extLst>
                <a:ext uri="{FF2B5EF4-FFF2-40B4-BE49-F238E27FC236}">
                  <a16:creationId xmlns:a16="http://schemas.microsoft.com/office/drawing/2014/main" id="{C9469864-BDB2-4A1E-A34B-BD9FF8511DE4}"/>
                </a:ext>
              </a:extLst>
            </p:cNvPr>
            <p:cNvSpPr txBox="1"/>
            <p:nvPr/>
          </p:nvSpPr>
          <p:spPr>
            <a:xfrm>
              <a:off x="6279744" y="4068000"/>
              <a:ext cx="153888" cy="432811"/>
            </a:xfrm>
            <a:prstGeom prst="rect">
              <a:avLst/>
            </a:prstGeom>
            <a:noFill/>
          </p:spPr>
          <p:txBody>
            <a:bodyPr vert="vert270" wrap="none" lIns="0" tIns="0" rIns="0" bIns="0" rtlCol="0">
              <a:spAutoFit/>
            </a:bodyPr>
            <a:lstStyle/>
            <a:p>
              <a:pPr algn="r"/>
              <a:r>
                <a:rPr lang="en-GB" sz="1000" dirty="0"/>
                <a:t>Belarus</a:t>
              </a:r>
              <a:endParaRPr lang="en-CH" sz="1000" dirty="0"/>
            </a:p>
          </p:txBody>
        </p:sp>
        <p:sp>
          <p:nvSpPr>
            <p:cNvPr id="74" name="TextBox 73">
              <a:extLst>
                <a:ext uri="{FF2B5EF4-FFF2-40B4-BE49-F238E27FC236}">
                  <a16:creationId xmlns:a16="http://schemas.microsoft.com/office/drawing/2014/main" id="{DAB34B29-9E17-41A0-AC08-E75926660CB5}"/>
                </a:ext>
              </a:extLst>
            </p:cNvPr>
            <p:cNvSpPr txBox="1"/>
            <p:nvPr/>
          </p:nvSpPr>
          <p:spPr>
            <a:xfrm>
              <a:off x="6459744" y="4068000"/>
              <a:ext cx="153888" cy="553037"/>
            </a:xfrm>
            <a:prstGeom prst="rect">
              <a:avLst/>
            </a:prstGeom>
            <a:noFill/>
          </p:spPr>
          <p:txBody>
            <a:bodyPr vert="vert270" wrap="none" lIns="0" tIns="0" rIns="0" bIns="0" rtlCol="0">
              <a:spAutoFit/>
            </a:bodyPr>
            <a:lstStyle/>
            <a:p>
              <a:pPr algn="r"/>
              <a:r>
                <a:rPr lang="en-GB" sz="1000" dirty="0"/>
                <a:t>Honduras</a:t>
              </a:r>
              <a:endParaRPr lang="en-CH" sz="1000" dirty="0"/>
            </a:p>
          </p:txBody>
        </p:sp>
        <p:sp>
          <p:nvSpPr>
            <p:cNvPr id="75" name="TextBox 74">
              <a:extLst>
                <a:ext uri="{FF2B5EF4-FFF2-40B4-BE49-F238E27FC236}">
                  <a16:creationId xmlns:a16="http://schemas.microsoft.com/office/drawing/2014/main" id="{15A3DE81-EC05-4273-9BBD-A49ED61264B6}"/>
                </a:ext>
              </a:extLst>
            </p:cNvPr>
            <p:cNvSpPr txBox="1"/>
            <p:nvPr/>
          </p:nvSpPr>
          <p:spPr>
            <a:xfrm>
              <a:off x="6638400" y="4068000"/>
              <a:ext cx="153888" cy="581891"/>
            </a:xfrm>
            <a:prstGeom prst="rect">
              <a:avLst/>
            </a:prstGeom>
            <a:noFill/>
          </p:spPr>
          <p:txBody>
            <a:bodyPr vert="vert270" wrap="none" lIns="0" tIns="0" rIns="0" bIns="0" rtlCol="0">
              <a:spAutoFit/>
            </a:bodyPr>
            <a:lstStyle/>
            <a:p>
              <a:pPr algn="r"/>
              <a:r>
                <a:rPr lang="en-GB" sz="1000" dirty="0"/>
                <a:t>Nicaragua</a:t>
              </a:r>
              <a:endParaRPr lang="en-CH" sz="1000" dirty="0"/>
            </a:p>
          </p:txBody>
        </p:sp>
        <p:sp>
          <p:nvSpPr>
            <p:cNvPr id="76" name="TextBox 75">
              <a:extLst>
                <a:ext uri="{FF2B5EF4-FFF2-40B4-BE49-F238E27FC236}">
                  <a16:creationId xmlns:a16="http://schemas.microsoft.com/office/drawing/2014/main" id="{F8812548-CE95-4E13-B8FB-26EA956A8F51}"/>
                </a:ext>
              </a:extLst>
            </p:cNvPr>
            <p:cNvSpPr txBox="1"/>
            <p:nvPr/>
          </p:nvSpPr>
          <p:spPr>
            <a:xfrm>
              <a:off x="6819744" y="4068000"/>
              <a:ext cx="153888" cy="639599"/>
            </a:xfrm>
            <a:prstGeom prst="rect">
              <a:avLst/>
            </a:prstGeom>
            <a:noFill/>
          </p:spPr>
          <p:txBody>
            <a:bodyPr vert="vert270" wrap="none" lIns="0" tIns="0" rIns="0" bIns="0" rtlCol="0">
              <a:spAutoFit/>
            </a:bodyPr>
            <a:lstStyle/>
            <a:p>
              <a:pPr algn="r"/>
              <a:r>
                <a:rPr lang="en-GB" sz="1000" dirty="0"/>
                <a:t>Zimbabwe*</a:t>
              </a:r>
              <a:endParaRPr lang="en-CH" sz="1000" dirty="0"/>
            </a:p>
          </p:txBody>
        </p:sp>
        <p:sp>
          <p:nvSpPr>
            <p:cNvPr id="77" name="TextBox 76">
              <a:extLst>
                <a:ext uri="{FF2B5EF4-FFF2-40B4-BE49-F238E27FC236}">
                  <a16:creationId xmlns:a16="http://schemas.microsoft.com/office/drawing/2014/main" id="{1DC8BBED-CEFE-4FE6-A537-C8401C1F41E3}"/>
                </a:ext>
              </a:extLst>
            </p:cNvPr>
            <p:cNvSpPr txBox="1"/>
            <p:nvPr/>
          </p:nvSpPr>
          <p:spPr>
            <a:xfrm>
              <a:off x="6999744" y="4068000"/>
              <a:ext cx="153888" cy="751809"/>
            </a:xfrm>
            <a:prstGeom prst="rect">
              <a:avLst/>
            </a:prstGeom>
            <a:noFill/>
          </p:spPr>
          <p:txBody>
            <a:bodyPr vert="vert270" wrap="none" lIns="0" tIns="0" rIns="0" bIns="0" rtlCol="0">
              <a:spAutoFit/>
            </a:bodyPr>
            <a:lstStyle/>
            <a:p>
              <a:pPr algn="r"/>
              <a:r>
                <a:rPr lang="en-GB" sz="1000" dirty="0"/>
                <a:t>Burkina Faso</a:t>
              </a:r>
              <a:endParaRPr lang="en-CH" sz="1000" dirty="0"/>
            </a:p>
          </p:txBody>
        </p:sp>
        <p:sp>
          <p:nvSpPr>
            <p:cNvPr id="78" name="TextBox 77">
              <a:extLst>
                <a:ext uri="{FF2B5EF4-FFF2-40B4-BE49-F238E27FC236}">
                  <a16:creationId xmlns:a16="http://schemas.microsoft.com/office/drawing/2014/main" id="{6B4BB81F-DD67-4B00-85C1-54178A2FBD82}"/>
                </a:ext>
              </a:extLst>
            </p:cNvPr>
            <p:cNvSpPr txBox="1"/>
            <p:nvPr/>
          </p:nvSpPr>
          <p:spPr>
            <a:xfrm>
              <a:off x="7179744" y="4068000"/>
              <a:ext cx="153888" cy="383118"/>
            </a:xfrm>
            <a:prstGeom prst="rect">
              <a:avLst/>
            </a:prstGeom>
            <a:noFill/>
          </p:spPr>
          <p:txBody>
            <a:bodyPr vert="vert270" wrap="none" lIns="0" tIns="0" rIns="0" bIns="0" rtlCol="0">
              <a:spAutoFit/>
            </a:bodyPr>
            <a:lstStyle/>
            <a:p>
              <a:pPr algn="r"/>
              <a:r>
                <a:rPr lang="en-GB" sz="1000" dirty="0"/>
                <a:t>Nepal*</a:t>
              </a:r>
              <a:endParaRPr lang="en-CH" sz="1000" dirty="0"/>
            </a:p>
          </p:txBody>
        </p:sp>
        <p:sp>
          <p:nvSpPr>
            <p:cNvPr id="79" name="TextBox 78">
              <a:extLst>
                <a:ext uri="{FF2B5EF4-FFF2-40B4-BE49-F238E27FC236}">
                  <a16:creationId xmlns:a16="http://schemas.microsoft.com/office/drawing/2014/main" id="{3A2A796E-9694-44BE-BD5F-71C2414E4921}"/>
                </a:ext>
              </a:extLst>
            </p:cNvPr>
            <p:cNvSpPr txBox="1"/>
            <p:nvPr/>
          </p:nvSpPr>
          <p:spPr>
            <a:xfrm>
              <a:off x="7359744" y="4068000"/>
              <a:ext cx="153888" cy="1332096"/>
            </a:xfrm>
            <a:prstGeom prst="rect">
              <a:avLst/>
            </a:prstGeom>
            <a:noFill/>
          </p:spPr>
          <p:txBody>
            <a:bodyPr vert="vert270" wrap="none" lIns="0" tIns="0" rIns="0" bIns="0" rtlCol="0">
              <a:spAutoFit/>
            </a:bodyPr>
            <a:lstStyle/>
            <a:p>
              <a:pPr algn="r"/>
              <a:r>
                <a:rPr lang="en-GB" sz="1000" dirty="0"/>
                <a:t>Sao Tome and Principe</a:t>
              </a:r>
              <a:endParaRPr lang="en-CH" sz="1000" dirty="0"/>
            </a:p>
          </p:txBody>
        </p:sp>
        <p:grpSp>
          <p:nvGrpSpPr>
            <p:cNvPr id="137" name="Group 136">
              <a:extLst>
                <a:ext uri="{FF2B5EF4-FFF2-40B4-BE49-F238E27FC236}">
                  <a16:creationId xmlns:a16="http://schemas.microsoft.com/office/drawing/2014/main" id="{52058865-A4A5-41EB-A730-8B871B301040}"/>
                </a:ext>
              </a:extLst>
            </p:cNvPr>
            <p:cNvGrpSpPr/>
            <p:nvPr/>
          </p:nvGrpSpPr>
          <p:grpSpPr>
            <a:xfrm>
              <a:off x="7539744" y="1492263"/>
              <a:ext cx="153888" cy="3099919"/>
              <a:chOff x="7539744" y="1492263"/>
              <a:chExt cx="153888" cy="3099919"/>
            </a:xfrm>
          </p:grpSpPr>
          <p:sp>
            <p:nvSpPr>
              <p:cNvPr id="43" name="Rectangle 42">
                <a:extLst>
                  <a:ext uri="{FF2B5EF4-FFF2-40B4-BE49-F238E27FC236}">
                    <a16:creationId xmlns:a16="http://schemas.microsoft.com/office/drawing/2014/main" id="{05F5C29B-42D0-4F84-801B-BC9C2F947517}"/>
                  </a:ext>
                </a:extLst>
              </p:cNvPr>
              <p:cNvSpPr/>
              <p:nvPr/>
            </p:nvSpPr>
            <p:spPr>
              <a:xfrm>
                <a:off x="7560000" y="1492263"/>
                <a:ext cx="108000" cy="24696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80" name="TextBox 79">
                <a:extLst>
                  <a:ext uri="{FF2B5EF4-FFF2-40B4-BE49-F238E27FC236}">
                    <a16:creationId xmlns:a16="http://schemas.microsoft.com/office/drawing/2014/main" id="{F961A0D4-A806-4932-83E4-E34E00EC6728}"/>
                  </a:ext>
                </a:extLst>
              </p:cNvPr>
              <p:cNvSpPr txBox="1"/>
              <p:nvPr/>
            </p:nvSpPr>
            <p:spPr>
              <a:xfrm>
                <a:off x="7539744" y="4068000"/>
                <a:ext cx="153888" cy="524182"/>
              </a:xfrm>
              <a:prstGeom prst="rect">
                <a:avLst/>
              </a:prstGeom>
              <a:noFill/>
            </p:spPr>
            <p:txBody>
              <a:bodyPr vert="vert270" wrap="none" lIns="0" tIns="0" rIns="0" bIns="0" rtlCol="0">
                <a:spAutoFit/>
              </a:bodyPr>
              <a:lstStyle/>
              <a:p>
                <a:pPr algn="r"/>
                <a:r>
                  <a:rPr lang="en-GB" sz="1000" dirty="0"/>
                  <a:t>Panama*</a:t>
                </a:r>
                <a:endParaRPr lang="en-CH" sz="1000" dirty="0"/>
              </a:p>
            </p:txBody>
          </p:sp>
        </p:grpSp>
        <p:cxnSp>
          <p:nvCxnSpPr>
            <p:cNvPr id="81" name="Straight Connector 80">
              <a:extLst>
                <a:ext uri="{FF2B5EF4-FFF2-40B4-BE49-F238E27FC236}">
                  <a16:creationId xmlns:a16="http://schemas.microsoft.com/office/drawing/2014/main" id="{C1F33829-7ACA-4A0E-AD2F-4A3D1A2EF818}"/>
                </a:ext>
              </a:extLst>
            </p:cNvPr>
            <p:cNvCxnSpPr/>
            <p:nvPr/>
          </p:nvCxnSpPr>
          <p:spPr>
            <a:xfrm>
              <a:off x="1170000" y="1440000"/>
              <a:ext cx="0" cy="2520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9AA84503-FCB4-41A8-A0E0-572AF5379A4B}"/>
                </a:ext>
              </a:extLst>
            </p:cNvPr>
            <p:cNvCxnSpPr/>
            <p:nvPr/>
          </p:nvCxnSpPr>
          <p:spPr>
            <a:xfrm>
              <a:off x="1170000" y="1440000"/>
              <a:ext cx="0" cy="2520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FF7A9494-358D-4D2D-BEDB-CE53BDC98860}"/>
                </a:ext>
              </a:extLst>
            </p:cNvPr>
            <p:cNvSpPr txBox="1"/>
            <p:nvPr/>
          </p:nvSpPr>
          <p:spPr>
            <a:xfrm>
              <a:off x="684000" y="2507638"/>
              <a:ext cx="123111" cy="384721"/>
            </a:xfrm>
            <a:prstGeom prst="rect">
              <a:avLst/>
            </a:prstGeom>
            <a:noFill/>
          </p:spPr>
          <p:txBody>
            <a:bodyPr vert="vert270" wrap="none" lIns="0" tIns="0" rIns="0" bIns="0" rtlCol="0">
              <a:spAutoFit/>
            </a:bodyPr>
            <a:lstStyle/>
            <a:p>
              <a:pPr algn="ctr"/>
              <a:r>
                <a:rPr lang="en-GB" sz="800" dirty="0"/>
                <a:t>Per cent</a:t>
              </a:r>
              <a:endParaRPr lang="en-CH" sz="800" dirty="0"/>
            </a:p>
          </p:txBody>
        </p:sp>
        <p:sp>
          <p:nvSpPr>
            <p:cNvPr id="136" name="Rectangle 135">
              <a:extLst>
                <a:ext uri="{FF2B5EF4-FFF2-40B4-BE49-F238E27FC236}">
                  <a16:creationId xmlns:a16="http://schemas.microsoft.com/office/drawing/2014/main" id="{2744CEBA-2AB3-485B-8F84-B4E99679DA20}"/>
                </a:ext>
              </a:extLst>
            </p:cNvPr>
            <p:cNvSpPr/>
            <p:nvPr/>
          </p:nvSpPr>
          <p:spPr>
            <a:xfrm>
              <a:off x="7920000" y="2520000"/>
              <a:ext cx="2052000" cy="1200329"/>
            </a:xfrm>
            <a:prstGeom prst="rect">
              <a:avLst/>
            </a:prstGeom>
          </p:spPr>
          <p:txBody>
            <a:bodyPr wrap="square">
              <a:spAutoFit/>
            </a:bodyPr>
            <a:lstStyle/>
            <a:p>
              <a:pPr lvl="0">
                <a:defRPr/>
              </a:pPr>
              <a:r>
                <a:rPr lang="ja-JP" altLang="en-US" sz="900" dirty="0">
                  <a:solidFill>
                    <a:prstClr val="black"/>
                  </a:solidFill>
                </a:rPr>
                <a:t>注：想定される予防サービス：コンドームと潤滑剤、コンドーム使用と安全なセックスに関する相談、性感染症の検査</a:t>
              </a:r>
            </a:p>
            <a:p>
              <a:pPr lvl="0">
                <a:defRPr/>
              </a:pPr>
              <a:endParaRPr lang="ja-JP" altLang="en-US" sz="900" dirty="0">
                <a:solidFill>
                  <a:prstClr val="black"/>
                </a:solidFill>
              </a:endParaRPr>
            </a:p>
            <a:p>
              <a:pPr lvl="0">
                <a:defRPr/>
              </a:pPr>
              <a:r>
                <a:rPr lang="ja-JP" altLang="en-US" sz="900" dirty="0">
                  <a:solidFill>
                    <a:prstClr val="black"/>
                  </a:solidFill>
                </a:rPr>
                <a:t>　</a:t>
              </a:r>
              <a:r>
                <a:rPr lang="en-US" altLang="ja-JP" sz="900" dirty="0">
                  <a:solidFill>
                    <a:prstClr val="black"/>
                  </a:solidFill>
                </a:rPr>
                <a:t>asterisk (*) </a:t>
              </a:r>
              <a:r>
                <a:rPr lang="ja-JP" altLang="en-US" sz="900" dirty="0">
                  <a:solidFill>
                    <a:prstClr val="black"/>
                  </a:solidFill>
                </a:rPr>
                <a:t>の使用は、調査結果ではなく、</a:t>
              </a:r>
              <a:r>
                <a:rPr lang="en-US" altLang="ja-JP" sz="900" dirty="0">
                  <a:solidFill>
                    <a:prstClr val="black"/>
                  </a:solidFill>
                </a:rPr>
                <a:t>(*)</a:t>
              </a:r>
              <a:r>
                <a:rPr lang="ja-JP" altLang="en-US" sz="900" dirty="0">
                  <a:solidFill>
                    <a:prstClr val="black"/>
                  </a:solidFill>
                </a:rPr>
                <a:t>マークのついた国のプログラムデータから（高めに出る傾向がある）</a:t>
              </a:r>
            </a:p>
          </p:txBody>
        </p:sp>
        <p:sp>
          <p:nvSpPr>
            <p:cNvPr id="138" name="TextBox 137">
              <a:extLst>
                <a:ext uri="{FF2B5EF4-FFF2-40B4-BE49-F238E27FC236}">
                  <a16:creationId xmlns:a16="http://schemas.microsoft.com/office/drawing/2014/main" id="{FCBC435A-9CEF-42BB-8E6B-1A17218BA875}"/>
                </a:ext>
              </a:extLst>
            </p:cNvPr>
            <p:cNvSpPr txBox="1"/>
            <p:nvPr/>
          </p:nvSpPr>
          <p:spPr>
            <a:xfrm>
              <a:off x="900000" y="1371600"/>
              <a:ext cx="192360" cy="138499"/>
            </a:xfrm>
            <a:prstGeom prst="rect">
              <a:avLst/>
            </a:prstGeom>
            <a:noFill/>
          </p:spPr>
          <p:txBody>
            <a:bodyPr vert="horz" wrap="none" lIns="0" tIns="0" rIns="0" bIns="0" rtlCol="0">
              <a:spAutoFit/>
            </a:bodyPr>
            <a:lstStyle/>
            <a:p>
              <a:pPr algn="r"/>
              <a:r>
                <a:rPr lang="en-GB" sz="900" dirty="0"/>
                <a:t>100</a:t>
              </a:r>
              <a:endParaRPr lang="en-CH" sz="900" dirty="0"/>
            </a:p>
          </p:txBody>
        </p:sp>
        <p:sp>
          <p:nvSpPr>
            <p:cNvPr id="139" name="TextBox 138">
              <a:extLst>
                <a:ext uri="{FF2B5EF4-FFF2-40B4-BE49-F238E27FC236}">
                  <a16:creationId xmlns:a16="http://schemas.microsoft.com/office/drawing/2014/main" id="{F19491FF-6D73-451C-9DE1-2B97CABC73C0}"/>
                </a:ext>
              </a:extLst>
            </p:cNvPr>
            <p:cNvSpPr txBox="1"/>
            <p:nvPr/>
          </p:nvSpPr>
          <p:spPr>
            <a:xfrm>
              <a:off x="964120" y="1623600"/>
              <a:ext cx="128240" cy="138499"/>
            </a:xfrm>
            <a:prstGeom prst="rect">
              <a:avLst/>
            </a:prstGeom>
            <a:noFill/>
          </p:spPr>
          <p:txBody>
            <a:bodyPr vert="horz" wrap="none" lIns="0" tIns="0" rIns="0" bIns="0" rtlCol="0">
              <a:spAutoFit/>
            </a:bodyPr>
            <a:lstStyle/>
            <a:p>
              <a:pPr algn="r"/>
              <a:r>
                <a:rPr lang="en-GB" sz="900" dirty="0"/>
                <a:t>90</a:t>
              </a:r>
              <a:endParaRPr lang="en-CH" sz="900" dirty="0"/>
            </a:p>
          </p:txBody>
        </p:sp>
        <p:sp>
          <p:nvSpPr>
            <p:cNvPr id="140" name="TextBox 139">
              <a:extLst>
                <a:ext uri="{FF2B5EF4-FFF2-40B4-BE49-F238E27FC236}">
                  <a16:creationId xmlns:a16="http://schemas.microsoft.com/office/drawing/2014/main" id="{EE0F84C9-A49B-4FF3-A724-491CB74C51E3}"/>
                </a:ext>
              </a:extLst>
            </p:cNvPr>
            <p:cNvSpPr txBox="1"/>
            <p:nvPr/>
          </p:nvSpPr>
          <p:spPr>
            <a:xfrm>
              <a:off x="964120" y="1875600"/>
              <a:ext cx="128240" cy="138499"/>
            </a:xfrm>
            <a:prstGeom prst="rect">
              <a:avLst/>
            </a:prstGeom>
            <a:noFill/>
          </p:spPr>
          <p:txBody>
            <a:bodyPr vert="horz" wrap="none" lIns="0" tIns="0" rIns="0" bIns="0" rtlCol="0">
              <a:spAutoFit/>
            </a:bodyPr>
            <a:lstStyle/>
            <a:p>
              <a:pPr algn="r"/>
              <a:r>
                <a:rPr lang="en-GB" sz="900" dirty="0"/>
                <a:t>80</a:t>
              </a:r>
              <a:endParaRPr lang="en-CH" sz="900" dirty="0"/>
            </a:p>
          </p:txBody>
        </p:sp>
        <p:sp>
          <p:nvSpPr>
            <p:cNvPr id="141" name="TextBox 140">
              <a:extLst>
                <a:ext uri="{FF2B5EF4-FFF2-40B4-BE49-F238E27FC236}">
                  <a16:creationId xmlns:a16="http://schemas.microsoft.com/office/drawing/2014/main" id="{E4A062A9-E718-4EB1-A35B-2D818DC7517B}"/>
                </a:ext>
              </a:extLst>
            </p:cNvPr>
            <p:cNvSpPr txBox="1"/>
            <p:nvPr/>
          </p:nvSpPr>
          <p:spPr>
            <a:xfrm>
              <a:off x="964120" y="2127600"/>
              <a:ext cx="128240" cy="138499"/>
            </a:xfrm>
            <a:prstGeom prst="rect">
              <a:avLst/>
            </a:prstGeom>
            <a:noFill/>
          </p:spPr>
          <p:txBody>
            <a:bodyPr vert="horz" wrap="none" lIns="0" tIns="0" rIns="0" bIns="0" rtlCol="0">
              <a:spAutoFit/>
            </a:bodyPr>
            <a:lstStyle/>
            <a:p>
              <a:pPr algn="r"/>
              <a:r>
                <a:rPr lang="en-GB" sz="900" dirty="0"/>
                <a:t>70</a:t>
              </a:r>
              <a:endParaRPr lang="en-CH" sz="900" dirty="0"/>
            </a:p>
          </p:txBody>
        </p:sp>
        <p:sp>
          <p:nvSpPr>
            <p:cNvPr id="142" name="TextBox 141">
              <a:extLst>
                <a:ext uri="{FF2B5EF4-FFF2-40B4-BE49-F238E27FC236}">
                  <a16:creationId xmlns:a16="http://schemas.microsoft.com/office/drawing/2014/main" id="{BA359433-CF6F-4510-AEB0-5EAAF6B5C9B0}"/>
                </a:ext>
              </a:extLst>
            </p:cNvPr>
            <p:cNvSpPr txBox="1"/>
            <p:nvPr/>
          </p:nvSpPr>
          <p:spPr>
            <a:xfrm>
              <a:off x="964120" y="2379600"/>
              <a:ext cx="128240" cy="138499"/>
            </a:xfrm>
            <a:prstGeom prst="rect">
              <a:avLst/>
            </a:prstGeom>
            <a:noFill/>
          </p:spPr>
          <p:txBody>
            <a:bodyPr vert="horz" wrap="none" lIns="0" tIns="0" rIns="0" bIns="0" rtlCol="0">
              <a:spAutoFit/>
            </a:bodyPr>
            <a:lstStyle/>
            <a:p>
              <a:pPr algn="r"/>
              <a:r>
                <a:rPr lang="en-GB" sz="900" dirty="0"/>
                <a:t>60</a:t>
              </a:r>
              <a:endParaRPr lang="en-CH" sz="900" dirty="0"/>
            </a:p>
          </p:txBody>
        </p:sp>
        <p:sp>
          <p:nvSpPr>
            <p:cNvPr id="143" name="TextBox 142">
              <a:extLst>
                <a:ext uri="{FF2B5EF4-FFF2-40B4-BE49-F238E27FC236}">
                  <a16:creationId xmlns:a16="http://schemas.microsoft.com/office/drawing/2014/main" id="{E13DD997-BE85-4511-A509-50CA5BEA991B}"/>
                </a:ext>
              </a:extLst>
            </p:cNvPr>
            <p:cNvSpPr txBox="1"/>
            <p:nvPr/>
          </p:nvSpPr>
          <p:spPr>
            <a:xfrm>
              <a:off x="964120" y="2631600"/>
              <a:ext cx="128240" cy="138499"/>
            </a:xfrm>
            <a:prstGeom prst="rect">
              <a:avLst/>
            </a:prstGeom>
            <a:noFill/>
          </p:spPr>
          <p:txBody>
            <a:bodyPr vert="horz" wrap="none" lIns="0" tIns="0" rIns="0" bIns="0" rtlCol="0">
              <a:spAutoFit/>
            </a:bodyPr>
            <a:lstStyle/>
            <a:p>
              <a:pPr algn="r"/>
              <a:r>
                <a:rPr lang="en-GB" sz="900" dirty="0"/>
                <a:t>50</a:t>
              </a:r>
              <a:endParaRPr lang="en-CH" sz="900" dirty="0"/>
            </a:p>
          </p:txBody>
        </p:sp>
        <p:sp>
          <p:nvSpPr>
            <p:cNvPr id="144" name="TextBox 143">
              <a:extLst>
                <a:ext uri="{FF2B5EF4-FFF2-40B4-BE49-F238E27FC236}">
                  <a16:creationId xmlns:a16="http://schemas.microsoft.com/office/drawing/2014/main" id="{2A06ED16-32AA-4AB9-8857-8922B7EB0953}"/>
                </a:ext>
              </a:extLst>
            </p:cNvPr>
            <p:cNvSpPr txBox="1"/>
            <p:nvPr/>
          </p:nvSpPr>
          <p:spPr>
            <a:xfrm>
              <a:off x="964120" y="2883600"/>
              <a:ext cx="128240" cy="138499"/>
            </a:xfrm>
            <a:prstGeom prst="rect">
              <a:avLst/>
            </a:prstGeom>
            <a:noFill/>
          </p:spPr>
          <p:txBody>
            <a:bodyPr vert="horz" wrap="none" lIns="0" tIns="0" rIns="0" bIns="0" rtlCol="0">
              <a:spAutoFit/>
            </a:bodyPr>
            <a:lstStyle/>
            <a:p>
              <a:pPr algn="r"/>
              <a:r>
                <a:rPr lang="en-GB" sz="900" dirty="0"/>
                <a:t>40</a:t>
              </a:r>
              <a:endParaRPr lang="en-CH" sz="900" dirty="0"/>
            </a:p>
          </p:txBody>
        </p:sp>
        <p:sp>
          <p:nvSpPr>
            <p:cNvPr id="145" name="TextBox 144">
              <a:extLst>
                <a:ext uri="{FF2B5EF4-FFF2-40B4-BE49-F238E27FC236}">
                  <a16:creationId xmlns:a16="http://schemas.microsoft.com/office/drawing/2014/main" id="{BBC300F4-36F4-4353-A474-52C81C4B4B09}"/>
                </a:ext>
              </a:extLst>
            </p:cNvPr>
            <p:cNvSpPr txBox="1"/>
            <p:nvPr/>
          </p:nvSpPr>
          <p:spPr>
            <a:xfrm>
              <a:off x="964120" y="3135600"/>
              <a:ext cx="128240" cy="138499"/>
            </a:xfrm>
            <a:prstGeom prst="rect">
              <a:avLst/>
            </a:prstGeom>
            <a:noFill/>
          </p:spPr>
          <p:txBody>
            <a:bodyPr vert="horz" wrap="none" lIns="0" tIns="0" rIns="0" bIns="0" rtlCol="0">
              <a:spAutoFit/>
            </a:bodyPr>
            <a:lstStyle/>
            <a:p>
              <a:pPr algn="r"/>
              <a:r>
                <a:rPr lang="en-GB" sz="900" dirty="0"/>
                <a:t>30</a:t>
              </a:r>
              <a:endParaRPr lang="en-CH" sz="900" dirty="0"/>
            </a:p>
          </p:txBody>
        </p:sp>
        <p:sp>
          <p:nvSpPr>
            <p:cNvPr id="146" name="TextBox 145">
              <a:extLst>
                <a:ext uri="{FF2B5EF4-FFF2-40B4-BE49-F238E27FC236}">
                  <a16:creationId xmlns:a16="http://schemas.microsoft.com/office/drawing/2014/main" id="{69297489-6D77-4832-9DDE-C3AFCBC220A9}"/>
                </a:ext>
              </a:extLst>
            </p:cNvPr>
            <p:cNvSpPr txBox="1"/>
            <p:nvPr/>
          </p:nvSpPr>
          <p:spPr>
            <a:xfrm>
              <a:off x="964120" y="3387600"/>
              <a:ext cx="128240" cy="138499"/>
            </a:xfrm>
            <a:prstGeom prst="rect">
              <a:avLst/>
            </a:prstGeom>
            <a:noFill/>
          </p:spPr>
          <p:txBody>
            <a:bodyPr vert="horz" wrap="none" lIns="0" tIns="0" rIns="0" bIns="0" rtlCol="0">
              <a:spAutoFit/>
            </a:bodyPr>
            <a:lstStyle/>
            <a:p>
              <a:pPr algn="r"/>
              <a:r>
                <a:rPr lang="en-GB" sz="900" dirty="0"/>
                <a:t>20</a:t>
              </a:r>
              <a:endParaRPr lang="en-CH" sz="900" dirty="0"/>
            </a:p>
          </p:txBody>
        </p:sp>
        <p:sp>
          <p:nvSpPr>
            <p:cNvPr id="147" name="TextBox 146">
              <a:extLst>
                <a:ext uri="{FF2B5EF4-FFF2-40B4-BE49-F238E27FC236}">
                  <a16:creationId xmlns:a16="http://schemas.microsoft.com/office/drawing/2014/main" id="{0E9BF809-FCD4-4F87-BD38-D11203EC4261}"/>
                </a:ext>
              </a:extLst>
            </p:cNvPr>
            <p:cNvSpPr txBox="1"/>
            <p:nvPr/>
          </p:nvSpPr>
          <p:spPr>
            <a:xfrm>
              <a:off x="964120" y="3639600"/>
              <a:ext cx="128240" cy="138499"/>
            </a:xfrm>
            <a:prstGeom prst="rect">
              <a:avLst/>
            </a:prstGeom>
            <a:noFill/>
          </p:spPr>
          <p:txBody>
            <a:bodyPr vert="horz" wrap="none" lIns="0" tIns="0" rIns="0" bIns="0" rtlCol="0">
              <a:spAutoFit/>
            </a:bodyPr>
            <a:lstStyle/>
            <a:p>
              <a:pPr algn="r"/>
              <a:r>
                <a:rPr lang="en-GB" sz="900" dirty="0"/>
                <a:t>10</a:t>
              </a:r>
              <a:endParaRPr lang="en-CH" sz="900" dirty="0"/>
            </a:p>
          </p:txBody>
        </p:sp>
        <p:sp>
          <p:nvSpPr>
            <p:cNvPr id="148" name="TextBox 147">
              <a:extLst>
                <a:ext uri="{FF2B5EF4-FFF2-40B4-BE49-F238E27FC236}">
                  <a16:creationId xmlns:a16="http://schemas.microsoft.com/office/drawing/2014/main" id="{255C32D7-F677-44BD-9B4A-42E699D16360}"/>
                </a:ext>
              </a:extLst>
            </p:cNvPr>
            <p:cNvSpPr txBox="1"/>
            <p:nvPr/>
          </p:nvSpPr>
          <p:spPr>
            <a:xfrm>
              <a:off x="1028240" y="3891600"/>
              <a:ext cx="64120" cy="138499"/>
            </a:xfrm>
            <a:prstGeom prst="rect">
              <a:avLst/>
            </a:prstGeom>
            <a:noFill/>
          </p:spPr>
          <p:txBody>
            <a:bodyPr vert="horz" wrap="none" lIns="0" tIns="0" rIns="0" bIns="0" rtlCol="0">
              <a:spAutoFit/>
            </a:bodyPr>
            <a:lstStyle/>
            <a:p>
              <a:pPr algn="r"/>
              <a:r>
                <a:rPr lang="en-GB" sz="900" dirty="0"/>
                <a:t>0</a:t>
              </a:r>
              <a:endParaRPr lang="en-CH" sz="900" dirty="0"/>
            </a:p>
          </p:txBody>
        </p:sp>
      </p:grpSp>
    </p:spTree>
    <p:extLst>
      <p:ext uri="{BB962C8B-B14F-4D97-AF65-F5344CB8AC3E}">
        <p14:creationId xmlns:p14="http://schemas.microsoft.com/office/powerpoint/2010/main" val="369563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F6F303D-33E9-48DF-A345-BBF98E5D9EB0}"/>
              </a:ext>
            </a:extLst>
          </p:cNvPr>
          <p:cNvGrpSpPr/>
          <p:nvPr/>
        </p:nvGrpSpPr>
        <p:grpSpPr>
          <a:xfrm>
            <a:off x="0" y="0"/>
            <a:ext cx="10285200" cy="6153111"/>
            <a:chOff x="0" y="0"/>
            <a:chExt cx="10285200" cy="6153111"/>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r>
                <a:rPr lang="ja-JP" altLang="en-US" sz="2400" kern="100" dirty="0">
                  <a:solidFill>
                    <a:prstClr val="white"/>
                  </a:solidFill>
                  <a:latin typeface="Arial" panose="020B0604020202020204" pitchFamily="34" charset="0"/>
                  <a:cs typeface="Arial" panose="020B0604020202020204" pitchFamily="34" charset="0"/>
                </a:rPr>
                <a:t>過去</a:t>
              </a:r>
              <a:r>
                <a:rPr lang="en-US" altLang="ja-JP" sz="2400" kern="100" dirty="0">
                  <a:solidFill>
                    <a:prstClr val="white"/>
                  </a:solidFill>
                  <a:latin typeface="Arial" panose="020B0604020202020204" pitchFamily="34" charset="0"/>
                  <a:cs typeface="Arial" panose="020B0604020202020204" pitchFamily="34" charset="0"/>
                </a:rPr>
                <a:t>3</a:t>
              </a:r>
              <a:r>
                <a:rPr lang="ja-JP" altLang="en-US" sz="2400" kern="100" dirty="0">
                  <a:solidFill>
                    <a:prstClr val="white"/>
                  </a:solidFill>
                  <a:latin typeface="Arial" panose="020B0604020202020204" pitchFamily="34" charset="0"/>
                  <a:cs typeface="Arial" panose="020B0604020202020204" pitchFamily="34" charset="0"/>
                </a:rPr>
                <a:t>カ月に少なくとも</a:t>
              </a:r>
              <a:r>
                <a:rPr lang="en-US" altLang="ja-JP" sz="2400" kern="100" dirty="0">
                  <a:solidFill>
                    <a:prstClr val="white"/>
                  </a:solidFill>
                  <a:latin typeface="Arial" panose="020B0604020202020204" pitchFamily="34" charset="0"/>
                  <a:cs typeface="Arial" panose="020B0604020202020204" pitchFamily="34" charset="0"/>
                </a:rPr>
                <a:t>2</a:t>
              </a:r>
              <a:r>
                <a:rPr lang="ja-JP" altLang="en-US" sz="2400" kern="100" dirty="0">
                  <a:solidFill>
                    <a:prstClr val="white"/>
                  </a:solidFill>
                  <a:latin typeface="Arial" panose="020B0604020202020204" pitchFamily="34" charset="0"/>
                  <a:cs typeface="Arial" panose="020B0604020202020204" pitchFamily="34" charset="0"/>
                </a:rPr>
                <a:t>つの予防サービスを受けていると答えた注射薬物使用者の割合、</a:t>
              </a:r>
              <a:r>
                <a:rPr lang="en-US" altLang="ja-JP" sz="2400" kern="100" dirty="0">
                  <a:solidFill>
                    <a:prstClr val="white"/>
                  </a:solidFill>
                  <a:latin typeface="Arial" panose="020B0604020202020204" pitchFamily="34" charset="0"/>
                  <a:cs typeface="Arial" panose="020B0604020202020204" pitchFamily="34" charset="0"/>
                </a:rPr>
                <a:t>2016-2018</a:t>
              </a:r>
              <a:r>
                <a:rPr lang="ja-JP" altLang="en-US" sz="2400" kern="100" dirty="0">
                  <a:solidFill>
                    <a:prstClr val="white"/>
                  </a:solidFill>
                  <a:latin typeface="Arial" panose="020B0604020202020204" pitchFamily="34" charset="0"/>
                  <a:cs typeface="Arial" panose="020B0604020202020204" pitchFamily="34" charset="0"/>
                </a:rPr>
                <a:t>年</a:t>
              </a:r>
            </a:p>
          </p:txBody>
        </p:sp>
        <p:sp>
          <p:nvSpPr>
            <p:cNvPr id="5" name="Rectangle 4">
              <a:extLst>
                <a:ext uri="{FF2B5EF4-FFF2-40B4-BE49-F238E27FC236}">
                  <a16:creationId xmlns:a16="http://schemas.microsoft.com/office/drawing/2014/main" id="{03CE2C15-DEC0-4312-BC62-1FBEA9644FCD}"/>
                </a:ext>
              </a:extLst>
            </p:cNvPr>
            <p:cNvSpPr/>
            <p:nvPr/>
          </p:nvSpPr>
          <p:spPr>
            <a:xfrm>
              <a:off x="360000" y="6030000"/>
              <a:ext cx="2111475" cy="123111"/>
            </a:xfrm>
            <a:prstGeom prst="rect">
              <a:avLst/>
            </a:prstGeom>
          </p:spPr>
          <p:txBody>
            <a:bodyPr wrap="none" lIns="0" tIns="0" rIns="0" bIns="0">
              <a:spAutoFit/>
            </a:bodyPr>
            <a:lstStyle/>
            <a:p>
              <a:pPr lvl="0">
                <a:defRPr/>
              </a:pPr>
              <a:r>
                <a:rPr kumimoji="0" lang="fr-CH" sz="800" b="0" i="0" u="none" strike="noStrike" kern="1200" cap="none"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 </a:t>
              </a:r>
              <a:r>
                <a:rPr lang="fr-CH" sz="800" dirty="0">
                  <a:solidFill>
                    <a:srgbClr val="231F20"/>
                  </a:solidFill>
                  <a:latin typeface="Arial"/>
                  <a:cs typeface="Arial"/>
                </a:rPr>
                <a:t>Global AIDS Monitoring, 2016–2018.</a:t>
              </a:r>
              <a:endParaRPr kumimoji="0" lang="fr-CH" sz="800" b="0" i="0" u="none" strike="noStrike" kern="1200" cap="none"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endParaRPr>
            </a:p>
          </p:txBody>
        </p:sp>
        <p:cxnSp>
          <p:nvCxnSpPr>
            <p:cNvPr id="43" name="Straight Connector 42">
              <a:extLst>
                <a:ext uri="{FF2B5EF4-FFF2-40B4-BE49-F238E27FC236}">
                  <a16:creationId xmlns:a16="http://schemas.microsoft.com/office/drawing/2014/main" id="{35BD7543-6F80-47C0-9229-795459700579}"/>
                </a:ext>
              </a:extLst>
            </p:cNvPr>
            <p:cNvCxnSpPr/>
            <p:nvPr/>
          </p:nvCxnSpPr>
          <p:spPr>
            <a:xfrm>
              <a:off x="1170000" y="3959999"/>
              <a:ext cx="63360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7" name="Group 136">
              <a:extLst>
                <a:ext uri="{FF2B5EF4-FFF2-40B4-BE49-F238E27FC236}">
                  <a16:creationId xmlns:a16="http://schemas.microsoft.com/office/drawing/2014/main" id="{7DA815D6-6A41-4317-AA43-D7D7EAE57CAD}"/>
                </a:ext>
              </a:extLst>
            </p:cNvPr>
            <p:cNvGrpSpPr/>
            <p:nvPr/>
          </p:nvGrpSpPr>
          <p:grpSpPr>
            <a:xfrm>
              <a:off x="1332000" y="3910830"/>
              <a:ext cx="180000" cy="662116"/>
              <a:chOff x="1260000" y="3910830"/>
              <a:chExt cx="180000" cy="662116"/>
            </a:xfrm>
          </p:grpSpPr>
          <p:sp>
            <p:nvSpPr>
              <p:cNvPr id="6" name="Rectangle 5">
                <a:extLst>
                  <a:ext uri="{FF2B5EF4-FFF2-40B4-BE49-F238E27FC236}">
                    <a16:creationId xmlns:a16="http://schemas.microsoft.com/office/drawing/2014/main" id="{2FC79310-B372-4C8B-85E3-A0354B500B3F}"/>
                  </a:ext>
                </a:extLst>
              </p:cNvPr>
              <p:cNvSpPr/>
              <p:nvPr/>
            </p:nvSpPr>
            <p:spPr>
              <a:xfrm>
                <a:off x="1260000" y="3910830"/>
                <a:ext cx="180000" cy="4917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44" name="TextBox 43">
                <a:extLst>
                  <a:ext uri="{FF2B5EF4-FFF2-40B4-BE49-F238E27FC236}">
                    <a16:creationId xmlns:a16="http://schemas.microsoft.com/office/drawing/2014/main" id="{8E39A9F9-105C-4ED8-A743-CAA69772D1E7}"/>
                  </a:ext>
                </a:extLst>
              </p:cNvPr>
              <p:cNvSpPr txBox="1"/>
              <p:nvPr/>
            </p:nvSpPr>
            <p:spPr>
              <a:xfrm>
                <a:off x="1274400" y="4068000"/>
                <a:ext cx="153888" cy="504946"/>
              </a:xfrm>
              <a:prstGeom prst="rect">
                <a:avLst/>
              </a:prstGeom>
              <a:noFill/>
            </p:spPr>
            <p:txBody>
              <a:bodyPr vert="vert270" wrap="none" lIns="0" tIns="0" rIns="0" bIns="0" rtlCol="0">
                <a:spAutoFit/>
              </a:bodyPr>
              <a:lstStyle/>
              <a:p>
                <a:pPr algn="r"/>
                <a:r>
                  <a:rPr lang="en-GB" sz="1000" dirty="0"/>
                  <a:t>Malaysia</a:t>
                </a:r>
                <a:endParaRPr lang="en-CH" sz="1000" dirty="0"/>
              </a:p>
            </p:txBody>
          </p:sp>
        </p:grpSp>
        <p:grpSp>
          <p:nvGrpSpPr>
            <p:cNvPr id="138" name="Group 137">
              <a:extLst>
                <a:ext uri="{FF2B5EF4-FFF2-40B4-BE49-F238E27FC236}">
                  <a16:creationId xmlns:a16="http://schemas.microsoft.com/office/drawing/2014/main" id="{42F36F4E-3D38-4752-A06E-812C0726830F}"/>
                </a:ext>
              </a:extLst>
            </p:cNvPr>
            <p:cNvGrpSpPr/>
            <p:nvPr/>
          </p:nvGrpSpPr>
          <p:grpSpPr>
            <a:xfrm>
              <a:off x="1656000" y="3902400"/>
              <a:ext cx="180000" cy="654516"/>
              <a:chOff x="1800000" y="3902400"/>
              <a:chExt cx="180000" cy="654516"/>
            </a:xfrm>
          </p:grpSpPr>
          <p:sp>
            <p:nvSpPr>
              <p:cNvPr id="7" name="Rectangle 6">
                <a:extLst>
                  <a:ext uri="{FF2B5EF4-FFF2-40B4-BE49-F238E27FC236}">
                    <a16:creationId xmlns:a16="http://schemas.microsoft.com/office/drawing/2014/main" id="{0A84D6A6-77D2-4144-A08F-1F3A1A381B9A}"/>
                  </a:ext>
                </a:extLst>
              </p:cNvPr>
              <p:cNvSpPr/>
              <p:nvPr/>
            </p:nvSpPr>
            <p:spPr>
              <a:xfrm>
                <a:off x="1800000" y="3902400"/>
                <a:ext cx="180000" cy="576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45" name="TextBox 44">
                <a:extLst>
                  <a:ext uri="{FF2B5EF4-FFF2-40B4-BE49-F238E27FC236}">
                    <a16:creationId xmlns:a16="http://schemas.microsoft.com/office/drawing/2014/main" id="{1E3354A0-018F-432D-A66F-FC7AF63E6AAA}"/>
                  </a:ext>
                </a:extLst>
              </p:cNvPr>
              <p:cNvSpPr txBox="1"/>
              <p:nvPr/>
            </p:nvSpPr>
            <p:spPr>
              <a:xfrm>
                <a:off x="1815744" y="4068000"/>
                <a:ext cx="153888" cy="488916"/>
              </a:xfrm>
              <a:prstGeom prst="rect">
                <a:avLst/>
              </a:prstGeom>
              <a:noFill/>
            </p:spPr>
            <p:txBody>
              <a:bodyPr vert="vert270" wrap="none" lIns="0" tIns="0" rIns="0" bIns="0" rtlCol="0">
                <a:spAutoFit/>
              </a:bodyPr>
              <a:lstStyle/>
              <a:p>
                <a:pPr algn="r"/>
                <a:r>
                  <a:rPr lang="en-GB" sz="1000" dirty="0"/>
                  <a:t>Pakistan</a:t>
                </a:r>
                <a:endParaRPr lang="en-CH" sz="1000" dirty="0"/>
              </a:p>
            </p:txBody>
          </p:sp>
        </p:grpSp>
        <p:grpSp>
          <p:nvGrpSpPr>
            <p:cNvPr id="139" name="Group 138">
              <a:extLst>
                <a:ext uri="{FF2B5EF4-FFF2-40B4-BE49-F238E27FC236}">
                  <a16:creationId xmlns:a16="http://schemas.microsoft.com/office/drawing/2014/main" id="{80DCF9DC-EDE5-47CA-8A11-A2379FEC9C16}"/>
                </a:ext>
              </a:extLst>
            </p:cNvPr>
            <p:cNvGrpSpPr/>
            <p:nvPr/>
          </p:nvGrpSpPr>
          <p:grpSpPr>
            <a:xfrm>
              <a:off x="1980000" y="3877200"/>
              <a:ext cx="180000" cy="729409"/>
              <a:chOff x="2160000" y="3877200"/>
              <a:chExt cx="180000" cy="729409"/>
            </a:xfrm>
          </p:grpSpPr>
          <p:sp>
            <p:nvSpPr>
              <p:cNvPr id="8" name="Rectangle 7">
                <a:extLst>
                  <a:ext uri="{FF2B5EF4-FFF2-40B4-BE49-F238E27FC236}">
                    <a16:creationId xmlns:a16="http://schemas.microsoft.com/office/drawing/2014/main" id="{4A8D4D86-915F-4B48-875C-9033E7C6A8F8}"/>
                  </a:ext>
                </a:extLst>
              </p:cNvPr>
              <p:cNvSpPr/>
              <p:nvPr/>
            </p:nvSpPr>
            <p:spPr>
              <a:xfrm>
                <a:off x="2160000" y="3877200"/>
                <a:ext cx="180000" cy="828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46" name="TextBox 45">
                <a:extLst>
                  <a:ext uri="{FF2B5EF4-FFF2-40B4-BE49-F238E27FC236}">
                    <a16:creationId xmlns:a16="http://schemas.microsoft.com/office/drawing/2014/main" id="{F9A5D376-AFBD-4B30-B217-D3CEF2D32428}"/>
                  </a:ext>
                </a:extLst>
              </p:cNvPr>
              <p:cNvSpPr txBox="1"/>
              <p:nvPr/>
            </p:nvSpPr>
            <p:spPr>
              <a:xfrm>
                <a:off x="2175744" y="4068000"/>
                <a:ext cx="153888" cy="538609"/>
              </a:xfrm>
              <a:prstGeom prst="rect">
                <a:avLst/>
              </a:prstGeom>
              <a:noFill/>
            </p:spPr>
            <p:txBody>
              <a:bodyPr vert="vert270" wrap="none" lIns="0" tIns="0" rIns="0" bIns="0" rtlCol="0">
                <a:spAutoFit/>
              </a:bodyPr>
              <a:lstStyle/>
              <a:p>
                <a:pPr algn="r"/>
                <a:r>
                  <a:rPr lang="en-GB" sz="1000" dirty="0"/>
                  <a:t>Sri Lanka</a:t>
                </a:r>
                <a:endParaRPr lang="en-CH" sz="1000" dirty="0"/>
              </a:p>
            </p:txBody>
          </p:sp>
        </p:grpSp>
        <p:grpSp>
          <p:nvGrpSpPr>
            <p:cNvPr id="140" name="Group 139">
              <a:extLst>
                <a:ext uri="{FF2B5EF4-FFF2-40B4-BE49-F238E27FC236}">
                  <a16:creationId xmlns:a16="http://schemas.microsoft.com/office/drawing/2014/main" id="{324D61FF-6B10-4EC4-9855-8877483030D3}"/>
                </a:ext>
              </a:extLst>
            </p:cNvPr>
            <p:cNvGrpSpPr/>
            <p:nvPr/>
          </p:nvGrpSpPr>
          <p:grpSpPr>
            <a:xfrm>
              <a:off x="2304000" y="3740400"/>
              <a:ext cx="180000" cy="773235"/>
              <a:chOff x="2520000" y="3740400"/>
              <a:chExt cx="180000" cy="773235"/>
            </a:xfrm>
          </p:grpSpPr>
          <p:sp>
            <p:nvSpPr>
              <p:cNvPr id="9" name="Rectangle 8">
                <a:extLst>
                  <a:ext uri="{FF2B5EF4-FFF2-40B4-BE49-F238E27FC236}">
                    <a16:creationId xmlns:a16="http://schemas.microsoft.com/office/drawing/2014/main" id="{6FB8A6B1-D875-402F-B915-C1B32FAA1C5C}"/>
                  </a:ext>
                </a:extLst>
              </p:cNvPr>
              <p:cNvSpPr/>
              <p:nvPr/>
            </p:nvSpPr>
            <p:spPr>
              <a:xfrm>
                <a:off x="2520000" y="3740400"/>
                <a:ext cx="180000" cy="2196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47" name="TextBox 46">
                <a:extLst>
                  <a:ext uri="{FF2B5EF4-FFF2-40B4-BE49-F238E27FC236}">
                    <a16:creationId xmlns:a16="http://schemas.microsoft.com/office/drawing/2014/main" id="{9601C090-6A57-4E1F-86FC-E35C7B0A29F5}"/>
                  </a:ext>
                </a:extLst>
              </p:cNvPr>
              <p:cNvSpPr txBox="1"/>
              <p:nvPr/>
            </p:nvSpPr>
            <p:spPr>
              <a:xfrm>
                <a:off x="2535744" y="4068000"/>
                <a:ext cx="153888" cy="445635"/>
              </a:xfrm>
              <a:prstGeom prst="rect">
                <a:avLst/>
              </a:prstGeom>
              <a:noFill/>
            </p:spPr>
            <p:txBody>
              <a:bodyPr vert="vert270" wrap="none" lIns="0" tIns="0" rIns="0" bIns="0" rtlCol="0">
                <a:spAutoFit/>
              </a:bodyPr>
              <a:lstStyle/>
              <a:p>
                <a:pPr algn="r"/>
                <a:r>
                  <a:rPr lang="en-GB" sz="1000" dirty="0"/>
                  <a:t>Uganda</a:t>
                </a:r>
                <a:endParaRPr lang="en-CH" sz="1000" dirty="0"/>
              </a:p>
            </p:txBody>
          </p:sp>
        </p:grpSp>
        <p:grpSp>
          <p:nvGrpSpPr>
            <p:cNvPr id="155" name="Group 154">
              <a:extLst>
                <a:ext uri="{FF2B5EF4-FFF2-40B4-BE49-F238E27FC236}">
                  <a16:creationId xmlns:a16="http://schemas.microsoft.com/office/drawing/2014/main" id="{7BC341C1-9364-430F-9BDC-697D6E42622B}"/>
                </a:ext>
              </a:extLst>
            </p:cNvPr>
            <p:cNvGrpSpPr/>
            <p:nvPr/>
          </p:nvGrpSpPr>
          <p:grpSpPr>
            <a:xfrm>
              <a:off x="2628000" y="3243600"/>
              <a:ext cx="180000" cy="1496059"/>
              <a:chOff x="2880000" y="3243600"/>
              <a:chExt cx="180000" cy="1496059"/>
            </a:xfrm>
          </p:grpSpPr>
          <p:sp>
            <p:nvSpPr>
              <p:cNvPr id="10" name="Rectangle 9">
                <a:extLst>
                  <a:ext uri="{FF2B5EF4-FFF2-40B4-BE49-F238E27FC236}">
                    <a16:creationId xmlns:a16="http://schemas.microsoft.com/office/drawing/2014/main" id="{BA3DD926-A494-41D0-988E-CB7C21FBD13B}"/>
                  </a:ext>
                </a:extLst>
              </p:cNvPr>
              <p:cNvSpPr/>
              <p:nvPr/>
            </p:nvSpPr>
            <p:spPr>
              <a:xfrm>
                <a:off x="2880000" y="3243600"/>
                <a:ext cx="180000" cy="7164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48" name="TextBox 47">
                <a:extLst>
                  <a:ext uri="{FF2B5EF4-FFF2-40B4-BE49-F238E27FC236}">
                    <a16:creationId xmlns:a16="http://schemas.microsoft.com/office/drawing/2014/main" id="{A1CBEDAA-FD07-4306-AE4F-C0F74680FCE9}"/>
                  </a:ext>
                </a:extLst>
              </p:cNvPr>
              <p:cNvSpPr txBox="1"/>
              <p:nvPr/>
            </p:nvSpPr>
            <p:spPr>
              <a:xfrm>
                <a:off x="2895744" y="4068000"/>
                <a:ext cx="153888" cy="671659"/>
              </a:xfrm>
              <a:prstGeom prst="rect">
                <a:avLst/>
              </a:prstGeom>
              <a:noFill/>
            </p:spPr>
            <p:txBody>
              <a:bodyPr vert="vert270" wrap="none" lIns="0" tIns="0" rIns="0" bIns="0" rtlCol="0">
                <a:spAutoFit/>
              </a:bodyPr>
              <a:lstStyle/>
              <a:p>
                <a:pPr algn="r"/>
                <a:r>
                  <a:rPr lang="en-GB" sz="1000" dirty="0"/>
                  <a:t>Bangladesh</a:t>
                </a:r>
                <a:endParaRPr lang="en-CH" sz="1000" dirty="0"/>
              </a:p>
            </p:txBody>
          </p:sp>
        </p:grpSp>
        <p:grpSp>
          <p:nvGrpSpPr>
            <p:cNvPr id="154" name="Group 153">
              <a:extLst>
                <a:ext uri="{FF2B5EF4-FFF2-40B4-BE49-F238E27FC236}">
                  <a16:creationId xmlns:a16="http://schemas.microsoft.com/office/drawing/2014/main" id="{1EDA0549-6487-4BB0-88FA-927CC69253E9}"/>
                </a:ext>
              </a:extLst>
            </p:cNvPr>
            <p:cNvGrpSpPr/>
            <p:nvPr/>
          </p:nvGrpSpPr>
          <p:grpSpPr>
            <a:xfrm>
              <a:off x="2952000" y="3232800"/>
              <a:ext cx="180000" cy="1410679"/>
              <a:chOff x="3240000" y="3232800"/>
              <a:chExt cx="180000" cy="1410679"/>
            </a:xfrm>
          </p:grpSpPr>
          <p:sp>
            <p:nvSpPr>
              <p:cNvPr id="11" name="Rectangle 10">
                <a:extLst>
                  <a:ext uri="{FF2B5EF4-FFF2-40B4-BE49-F238E27FC236}">
                    <a16:creationId xmlns:a16="http://schemas.microsoft.com/office/drawing/2014/main" id="{34BC58A0-DAB2-4BD8-A986-760857140CE5}"/>
                  </a:ext>
                </a:extLst>
              </p:cNvPr>
              <p:cNvSpPr/>
              <p:nvPr/>
            </p:nvSpPr>
            <p:spPr>
              <a:xfrm>
                <a:off x="3240000" y="3232800"/>
                <a:ext cx="180000" cy="727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49" name="TextBox 48">
                <a:extLst>
                  <a:ext uri="{FF2B5EF4-FFF2-40B4-BE49-F238E27FC236}">
                    <a16:creationId xmlns:a16="http://schemas.microsoft.com/office/drawing/2014/main" id="{4C6884A7-A5E5-46D2-9AEB-9C9E3329369C}"/>
                  </a:ext>
                </a:extLst>
              </p:cNvPr>
              <p:cNvSpPr txBox="1"/>
              <p:nvPr/>
            </p:nvSpPr>
            <p:spPr>
              <a:xfrm>
                <a:off x="3255744" y="4068000"/>
                <a:ext cx="153888" cy="575479"/>
              </a:xfrm>
              <a:prstGeom prst="rect">
                <a:avLst/>
              </a:prstGeom>
              <a:noFill/>
            </p:spPr>
            <p:txBody>
              <a:bodyPr vert="vert270" wrap="none" lIns="0" tIns="0" rIns="0" bIns="0" rtlCol="0">
                <a:spAutoFit/>
              </a:bodyPr>
              <a:lstStyle/>
              <a:p>
                <a:pPr algn="r"/>
                <a:r>
                  <a:rPr lang="en-GB" sz="1000" dirty="0"/>
                  <a:t>Viet Nam*</a:t>
                </a:r>
                <a:endParaRPr lang="en-CH" sz="1000" dirty="0"/>
              </a:p>
            </p:txBody>
          </p:sp>
        </p:grpSp>
        <p:grpSp>
          <p:nvGrpSpPr>
            <p:cNvPr id="153" name="Group 152">
              <a:extLst>
                <a:ext uri="{FF2B5EF4-FFF2-40B4-BE49-F238E27FC236}">
                  <a16:creationId xmlns:a16="http://schemas.microsoft.com/office/drawing/2014/main" id="{FB490EF0-6B04-47AF-88D2-871B2BC338FC}"/>
                </a:ext>
              </a:extLst>
            </p:cNvPr>
            <p:cNvGrpSpPr/>
            <p:nvPr/>
          </p:nvGrpSpPr>
          <p:grpSpPr>
            <a:xfrm>
              <a:off x="3276000" y="3167999"/>
              <a:ext cx="180000" cy="2313850"/>
              <a:chOff x="3600000" y="3167999"/>
              <a:chExt cx="180000" cy="2313850"/>
            </a:xfrm>
          </p:grpSpPr>
          <p:sp>
            <p:nvSpPr>
              <p:cNvPr id="12" name="Rectangle 11">
                <a:extLst>
                  <a:ext uri="{FF2B5EF4-FFF2-40B4-BE49-F238E27FC236}">
                    <a16:creationId xmlns:a16="http://schemas.microsoft.com/office/drawing/2014/main" id="{6F1454B5-7736-486A-8A12-2D9052B5B29B}"/>
                  </a:ext>
                </a:extLst>
              </p:cNvPr>
              <p:cNvSpPr/>
              <p:nvPr/>
            </p:nvSpPr>
            <p:spPr>
              <a:xfrm>
                <a:off x="3600000" y="3167999"/>
                <a:ext cx="180000" cy="792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50" name="TextBox 49">
                <a:extLst>
                  <a:ext uri="{FF2B5EF4-FFF2-40B4-BE49-F238E27FC236}">
                    <a16:creationId xmlns:a16="http://schemas.microsoft.com/office/drawing/2014/main" id="{E81AC8D9-3DE3-40A5-9CA6-4FF78ACD0732}"/>
                  </a:ext>
                </a:extLst>
              </p:cNvPr>
              <p:cNvSpPr txBox="1"/>
              <p:nvPr/>
            </p:nvSpPr>
            <p:spPr>
              <a:xfrm>
                <a:off x="3615744" y="4068000"/>
                <a:ext cx="153888" cy="1413849"/>
              </a:xfrm>
              <a:prstGeom prst="rect">
                <a:avLst/>
              </a:prstGeom>
              <a:noFill/>
            </p:spPr>
            <p:txBody>
              <a:bodyPr vert="vert270" wrap="none" lIns="0" tIns="0" rIns="0" bIns="0" rtlCol="0">
                <a:spAutoFit/>
              </a:bodyPr>
              <a:lstStyle/>
              <a:p>
                <a:pPr algn="r"/>
                <a:r>
                  <a:rPr lang="en-GB" sz="1000" dirty="0"/>
                  <a:t>Iran (Islamic Republic of)</a:t>
                </a:r>
                <a:endParaRPr lang="en-CH" sz="1000" dirty="0"/>
              </a:p>
            </p:txBody>
          </p:sp>
        </p:grpSp>
        <p:grpSp>
          <p:nvGrpSpPr>
            <p:cNvPr id="152" name="Group 151">
              <a:extLst>
                <a:ext uri="{FF2B5EF4-FFF2-40B4-BE49-F238E27FC236}">
                  <a16:creationId xmlns:a16="http://schemas.microsoft.com/office/drawing/2014/main" id="{DD7FC47F-BD6B-48FA-920E-9FDB242AAD0B}"/>
                </a:ext>
              </a:extLst>
            </p:cNvPr>
            <p:cNvGrpSpPr/>
            <p:nvPr/>
          </p:nvGrpSpPr>
          <p:grpSpPr>
            <a:xfrm>
              <a:off x="3600000" y="3081599"/>
              <a:ext cx="180000" cy="1520201"/>
              <a:chOff x="3958656" y="3081599"/>
              <a:chExt cx="180000" cy="1520201"/>
            </a:xfrm>
          </p:grpSpPr>
          <p:sp>
            <p:nvSpPr>
              <p:cNvPr id="13" name="Rectangle 12">
                <a:extLst>
                  <a:ext uri="{FF2B5EF4-FFF2-40B4-BE49-F238E27FC236}">
                    <a16:creationId xmlns:a16="http://schemas.microsoft.com/office/drawing/2014/main" id="{BF1ED160-9D5E-4416-A564-8BA270CB2F1D}"/>
                  </a:ext>
                </a:extLst>
              </p:cNvPr>
              <p:cNvSpPr/>
              <p:nvPr/>
            </p:nvSpPr>
            <p:spPr>
              <a:xfrm>
                <a:off x="3958656" y="3081599"/>
                <a:ext cx="180000" cy="8784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51" name="TextBox 50">
                <a:extLst>
                  <a:ext uri="{FF2B5EF4-FFF2-40B4-BE49-F238E27FC236}">
                    <a16:creationId xmlns:a16="http://schemas.microsoft.com/office/drawing/2014/main" id="{E38B66AF-9768-4CE0-A857-E4B41D2798B5}"/>
                  </a:ext>
                </a:extLst>
              </p:cNvPr>
              <p:cNvSpPr txBox="1"/>
              <p:nvPr/>
            </p:nvSpPr>
            <p:spPr>
              <a:xfrm>
                <a:off x="3975744" y="4068000"/>
                <a:ext cx="153888" cy="533800"/>
              </a:xfrm>
              <a:prstGeom prst="rect">
                <a:avLst/>
              </a:prstGeom>
              <a:noFill/>
            </p:spPr>
            <p:txBody>
              <a:bodyPr vert="vert270" wrap="none" lIns="0" tIns="0" rIns="0" bIns="0" rtlCol="0">
                <a:spAutoFit/>
              </a:bodyPr>
              <a:lstStyle/>
              <a:p>
                <a:pPr algn="r"/>
                <a:r>
                  <a:rPr lang="en-GB" sz="1000" dirty="0"/>
                  <a:t>Myanmar</a:t>
                </a:r>
                <a:endParaRPr lang="en-CH" sz="1000" dirty="0"/>
              </a:p>
            </p:txBody>
          </p:sp>
        </p:grpSp>
        <p:grpSp>
          <p:nvGrpSpPr>
            <p:cNvPr id="151" name="Group 150">
              <a:extLst>
                <a:ext uri="{FF2B5EF4-FFF2-40B4-BE49-F238E27FC236}">
                  <a16:creationId xmlns:a16="http://schemas.microsoft.com/office/drawing/2014/main" id="{DBFDC93E-355D-42A7-A416-710595BA5720}"/>
                </a:ext>
              </a:extLst>
            </p:cNvPr>
            <p:cNvGrpSpPr/>
            <p:nvPr/>
          </p:nvGrpSpPr>
          <p:grpSpPr>
            <a:xfrm>
              <a:off x="3924000" y="2982726"/>
              <a:ext cx="180000" cy="1561366"/>
              <a:chOff x="4318656" y="2982726"/>
              <a:chExt cx="180000" cy="1561366"/>
            </a:xfrm>
          </p:grpSpPr>
          <p:sp>
            <p:nvSpPr>
              <p:cNvPr id="14" name="Rectangle 13">
                <a:extLst>
                  <a:ext uri="{FF2B5EF4-FFF2-40B4-BE49-F238E27FC236}">
                    <a16:creationId xmlns:a16="http://schemas.microsoft.com/office/drawing/2014/main" id="{6E1CD4E3-5634-4CD6-9051-174360EE4296}"/>
                  </a:ext>
                </a:extLst>
              </p:cNvPr>
              <p:cNvSpPr/>
              <p:nvPr/>
            </p:nvSpPr>
            <p:spPr>
              <a:xfrm>
                <a:off x="4318656" y="2982726"/>
                <a:ext cx="180000" cy="977273"/>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52" name="TextBox 51">
                <a:extLst>
                  <a:ext uri="{FF2B5EF4-FFF2-40B4-BE49-F238E27FC236}">
                    <a16:creationId xmlns:a16="http://schemas.microsoft.com/office/drawing/2014/main" id="{3B9C6AB9-F782-4557-B121-F16C3FDE5120}"/>
                  </a:ext>
                </a:extLst>
              </p:cNvPr>
              <p:cNvSpPr txBox="1"/>
              <p:nvPr/>
            </p:nvSpPr>
            <p:spPr>
              <a:xfrm>
                <a:off x="4335744" y="4068000"/>
                <a:ext cx="153888" cy="476092"/>
              </a:xfrm>
              <a:prstGeom prst="rect">
                <a:avLst/>
              </a:prstGeom>
              <a:noFill/>
            </p:spPr>
            <p:txBody>
              <a:bodyPr vert="vert270" wrap="none" lIns="0" tIns="0" rIns="0" bIns="0" rtlCol="0">
                <a:spAutoFit/>
              </a:bodyPr>
              <a:lstStyle/>
              <a:p>
                <a:pPr algn="r"/>
                <a:r>
                  <a:rPr lang="en-GB" sz="1000" dirty="0"/>
                  <a:t>Armenia</a:t>
                </a:r>
                <a:endParaRPr lang="en-CH" sz="1000" dirty="0"/>
              </a:p>
            </p:txBody>
          </p:sp>
        </p:grpSp>
        <p:grpSp>
          <p:nvGrpSpPr>
            <p:cNvPr id="150" name="Group 149">
              <a:extLst>
                <a:ext uri="{FF2B5EF4-FFF2-40B4-BE49-F238E27FC236}">
                  <a16:creationId xmlns:a16="http://schemas.microsoft.com/office/drawing/2014/main" id="{A52ECA87-FDA3-4452-BB6A-32D624B78A64}"/>
                </a:ext>
              </a:extLst>
            </p:cNvPr>
            <p:cNvGrpSpPr/>
            <p:nvPr/>
          </p:nvGrpSpPr>
          <p:grpSpPr>
            <a:xfrm>
              <a:off x="4248000" y="2959200"/>
              <a:ext cx="180000" cy="2264566"/>
              <a:chOff x="4678656" y="2959200"/>
              <a:chExt cx="180000" cy="2264566"/>
            </a:xfrm>
          </p:grpSpPr>
          <p:sp>
            <p:nvSpPr>
              <p:cNvPr id="15" name="Rectangle 14">
                <a:extLst>
                  <a:ext uri="{FF2B5EF4-FFF2-40B4-BE49-F238E27FC236}">
                    <a16:creationId xmlns:a16="http://schemas.microsoft.com/office/drawing/2014/main" id="{DCA84712-5D38-4ADC-8EA6-02273D2F5DBA}"/>
                  </a:ext>
                </a:extLst>
              </p:cNvPr>
              <p:cNvSpPr/>
              <p:nvPr/>
            </p:nvSpPr>
            <p:spPr>
              <a:xfrm>
                <a:off x="4678656" y="2959200"/>
                <a:ext cx="180000" cy="10008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53" name="TextBox 52">
                <a:extLst>
                  <a:ext uri="{FF2B5EF4-FFF2-40B4-BE49-F238E27FC236}">
                    <a16:creationId xmlns:a16="http://schemas.microsoft.com/office/drawing/2014/main" id="{A66FF34F-084D-4409-ABB4-560885C81820}"/>
                  </a:ext>
                </a:extLst>
              </p:cNvPr>
              <p:cNvSpPr txBox="1"/>
              <p:nvPr/>
            </p:nvSpPr>
            <p:spPr>
              <a:xfrm>
                <a:off x="4695744" y="4068000"/>
                <a:ext cx="153888" cy="1155766"/>
              </a:xfrm>
              <a:prstGeom prst="rect">
                <a:avLst/>
              </a:prstGeom>
              <a:noFill/>
            </p:spPr>
            <p:txBody>
              <a:bodyPr vert="vert270" wrap="none" lIns="0" tIns="0" rIns="0" bIns="0" rtlCol="0">
                <a:spAutoFit/>
              </a:bodyPr>
              <a:lstStyle/>
              <a:p>
                <a:pPr algn="r"/>
                <a:r>
                  <a:rPr lang="en-GB" sz="1000" dirty="0"/>
                  <a:t>Republic of Moldova</a:t>
                </a:r>
                <a:endParaRPr lang="en-CH" sz="1000" dirty="0"/>
              </a:p>
            </p:txBody>
          </p:sp>
        </p:grpSp>
        <p:grpSp>
          <p:nvGrpSpPr>
            <p:cNvPr id="149" name="Group 148">
              <a:extLst>
                <a:ext uri="{FF2B5EF4-FFF2-40B4-BE49-F238E27FC236}">
                  <a16:creationId xmlns:a16="http://schemas.microsoft.com/office/drawing/2014/main" id="{F9E5FAA4-9DB1-41E7-AAED-ECD91DA748AD}"/>
                </a:ext>
              </a:extLst>
            </p:cNvPr>
            <p:cNvGrpSpPr/>
            <p:nvPr/>
          </p:nvGrpSpPr>
          <p:grpSpPr>
            <a:xfrm>
              <a:off x="4572000" y="2923199"/>
              <a:ext cx="180000" cy="1826078"/>
              <a:chOff x="5038656" y="2923199"/>
              <a:chExt cx="180000" cy="1826078"/>
            </a:xfrm>
          </p:grpSpPr>
          <p:sp>
            <p:nvSpPr>
              <p:cNvPr id="16" name="Rectangle 15">
                <a:extLst>
                  <a:ext uri="{FF2B5EF4-FFF2-40B4-BE49-F238E27FC236}">
                    <a16:creationId xmlns:a16="http://schemas.microsoft.com/office/drawing/2014/main" id="{2C04DA24-FF3C-4735-9214-C68FEEA28E7B}"/>
                  </a:ext>
                </a:extLst>
              </p:cNvPr>
              <p:cNvSpPr/>
              <p:nvPr/>
            </p:nvSpPr>
            <p:spPr>
              <a:xfrm>
                <a:off x="5038656" y="2923199"/>
                <a:ext cx="180000" cy="10368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54" name="TextBox 53">
                <a:extLst>
                  <a:ext uri="{FF2B5EF4-FFF2-40B4-BE49-F238E27FC236}">
                    <a16:creationId xmlns:a16="http://schemas.microsoft.com/office/drawing/2014/main" id="{563DC430-A8D1-4065-8F14-65ADD343BCFC}"/>
                  </a:ext>
                </a:extLst>
              </p:cNvPr>
              <p:cNvSpPr txBox="1"/>
              <p:nvPr/>
            </p:nvSpPr>
            <p:spPr>
              <a:xfrm>
                <a:off x="5055744" y="4068000"/>
                <a:ext cx="153888" cy="681277"/>
              </a:xfrm>
              <a:prstGeom prst="rect">
                <a:avLst/>
              </a:prstGeom>
              <a:noFill/>
            </p:spPr>
            <p:txBody>
              <a:bodyPr vert="vert270" wrap="none" lIns="0" tIns="0" rIns="0" bIns="0" rtlCol="0">
                <a:spAutoFit/>
              </a:bodyPr>
              <a:lstStyle/>
              <a:p>
                <a:pPr algn="r"/>
                <a:r>
                  <a:rPr lang="en-GB" sz="1000" dirty="0"/>
                  <a:t>Kyrgyzstan*</a:t>
                </a:r>
                <a:endParaRPr lang="en-CH" sz="1000" dirty="0"/>
              </a:p>
            </p:txBody>
          </p:sp>
        </p:grpSp>
        <p:grpSp>
          <p:nvGrpSpPr>
            <p:cNvPr id="148" name="Group 147">
              <a:extLst>
                <a:ext uri="{FF2B5EF4-FFF2-40B4-BE49-F238E27FC236}">
                  <a16:creationId xmlns:a16="http://schemas.microsoft.com/office/drawing/2014/main" id="{F5689A0D-0444-47F2-895A-1111D11D85DE}"/>
                </a:ext>
              </a:extLst>
            </p:cNvPr>
            <p:cNvGrpSpPr/>
            <p:nvPr/>
          </p:nvGrpSpPr>
          <p:grpSpPr>
            <a:xfrm>
              <a:off x="4896000" y="2800177"/>
              <a:ext cx="180000" cy="1758342"/>
              <a:chOff x="5398656" y="2800177"/>
              <a:chExt cx="180000" cy="1758342"/>
            </a:xfrm>
          </p:grpSpPr>
          <p:sp>
            <p:nvSpPr>
              <p:cNvPr id="17" name="Rectangle 16">
                <a:extLst>
                  <a:ext uri="{FF2B5EF4-FFF2-40B4-BE49-F238E27FC236}">
                    <a16:creationId xmlns:a16="http://schemas.microsoft.com/office/drawing/2014/main" id="{5AECE416-9CED-4F30-8FC5-E3543650FCD4}"/>
                  </a:ext>
                </a:extLst>
              </p:cNvPr>
              <p:cNvSpPr/>
              <p:nvPr/>
            </p:nvSpPr>
            <p:spPr>
              <a:xfrm>
                <a:off x="5398656" y="2800177"/>
                <a:ext cx="180000" cy="1159822"/>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55" name="TextBox 54">
                <a:extLst>
                  <a:ext uri="{FF2B5EF4-FFF2-40B4-BE49-F238E27FC236}">
                    <a16:creationId xmlns:a16="http://schemas.microsoft.com/office/drawing/2014/main" id="{35CE094C-2F68-4CB2-8D98-72C84F60C6D2}"/>
                  </a:ext>
                </a:extLst>
              </p:cNvPr>
              <p:cNvSpPr txBox="1"/>
              <p:nvPr/>
            </p:nvSpPr>
            <p:spPr>
              <a:xfrm>
                <a:off x="5415744" y="4068000"/>
                <a:ext cx="153888" cy="490519"/>
              </a:xfrm>
              <a:prstGeom prst="rect">
                <a:avLst/>
              </a:prstGeom>
              <a:noFill/>
            </p:spPr>
            <p:txBody>
              <a:bodyPr vert="vert270" wrap="none" lIns="0" tIns="0" rIns="0" bIns="0" rtlCol="0">
                <a:spAutoFit/>
              </a:bodyPr>
              <a:lstStyle/>
              <a:p>
                <a:pPr algn="r"/>
                <a:r>
                  <a:rPr lang="en-GB" sz="1000" dirty="0"/>
                  <a:t>Morocco</a:t>
                </a:r>
                <a:endParaRPr lang="en-CH" sz="1000" dirty="0"/>
              </a:p>
            </p:txBody>
          </p:sp>
        </p:grpSp>
        <p:grpSp>
          <p:nvGrpSpPr>
            <p:cNvPr id="147" name="Group 146">
              <a:extLst>
                <a:ext uri="{FF2B5EF4-FFF2-40B4-BE49-F238E27FC236}">
                  <a16:creationId xmlns:a16="http://schemas.microsoft.com/office/drawing/2014/main" id="{C4C09D61-DF13-4681-BE29-2852AD988375}"/>
                </a:ext>
              </a:extLst>
            </p:cNvPr>
            <p:cNvGrpSpPr/>
            <p:nvPr/>
          </p:nvGrpSpPr>
          <p:grpSpPr>
            <a:xfrm>
              <a:off x="5220000" y="2638800"/>
              <a:ext cx="180000" cy="2046357"/>
              <a:chOff x="5760000" y="2638800"/>
              <a:chExt cx="180000" cy="2046357"/>
            </a:xfrm>
          </p:grpSpPr>
          <p:sp>
            <p:nvSpPr>
              <p:cNvPr id="18" name="Rectangle 17">
                <a:extLst>
                  <a:ext uri="{FF2B5EF4-FFF2-40B4-BE49-F238E27FC236}">
                    <a16:creationId xmlns:a16="http://schemas.microsoft.com/office/drawing/2014/main" id="{E4EAEC96-4B02-4FC8-BAB2-397723EFA5FA}"/>
                  </a:ext>
                </a:extLst>
              </p:cNvPr>
              <p:cNvSpPr/>
              <p:nvPr/>
            </p:nvSpPr>
            <p:spPr>
              <a:xfrm>
                <a:off x="5760000" y="2638800"/>
                <a:ext cx="180000" cy="1321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56" name="TextBox 55">
                <a:extLst>
                  <a:ext uri="{FF2B5EF4-FFF2-40B4-BE49-F238E27FC236}">
                    <a16:creationId xmlns:a16="http://schemas.microsoft.com/office/drawing/2014/main" id="{80DFC28C-DCFD-41B1-89F2-88B54CB9AE96}"/>
                  </a:ext>
                </a:extLst>
              </p:cNvPr>
              <p:cNvSpPr txBox="1"/>
              <p:nvPr/>
            </p:nvSpPr>
            <p:spPr>
              <a:xfrm>
                <a:off x="5775744" y="4068000"/>
                <a:ext cx="153888" cy="617157"/>
              </a:xfrm>
              <a:prstGeom prst="rect">
                <a:avLst/>
              </a:prstGeom>
              <a:noFill/>
            </p:spPr>
            <p:txBody>
              <a:bodyPr vert="vert270" wrap="none" lIns="0" tIns="0" rIns="0" bIns="0" rtlCol="0">
                <a:spAutoFit/>
              </a:bodyPr>
              <a:lstStyle/>
              <a:p>
                <a:pPr algn="r"/>
                <a:r>
                  <a:rPr lang="en-GB" sz="1000" dirty="0"/>
                  <a:t>Philippines</a:t>
                </a:r>
                <a:endParaRPr lang="en-CH" sz="1000" dirty="0"/>
              </a:p>
            </p:txBody>
          </p:sp>
        </p:grpSp>
        <p:grpSp>
          <p:nvGrpSpPr>
            <p:cNvPr id="146" name="Group 145">
              <a:extLst>
                <a:ext uri="{FF2B5EF4-FFF2-40B4-BE49-F238E27FC236}">
                  <a16:creationId xmlns:a16="http://schemas.microsoft.com/office/drawing/2014/main" id="{135AEA25-5C98-4C2A-BAB8-091613120CCA}"/>
                </a:ext>
              </a:extLst>
            </p:cNvPr>
            <p:cNvGrpSpPr/>
            <p:nvPr/>
          </p:nvGrpSpPr>
          <p:grpSpPr>
            <a:xfrm>
              <a:off x="5544000" y="2257200"/>
              <a:ext cx="180000" cy="2782221"/>
              <a:chOff x="6118656" y="2257200"/>
              <a:chExt cx="180000" cy="2782221"/>
            </a:xfrm>
          </p:grpSpPr>
          <p:sp>
            <p:nvSpPr>
              <p:cNvPr id="19" name="Rectangle 18">
                <a:extLst>
                  <a:ext uri="{FF2B5EF4-FFF2-40B4-BE49-F238E27FC236}">
                    <a16:creationId xmlns:a16="http://schemas.microsoft.com/office/drawing/2014/main" id="{5D93050D-79A3-4FB9-8676-538002774BA7}"/>
                  </a:ext>
                </a:extLst>
              </p:cNvPr>
              <p:cNvSpPr/>
              <p:nvPr/>
            </p:nvSpPr>
            <p:spPr>
              <a:xfrm>
                <a:off x="6118656" y="2257200"/>
                <a:ext cx="180000" cy="17028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57" name="TextBox 56">
                <a:extLst>
                  <a:ext uri="{FF2B5EF4-FFF2-40B4-BE49-F238E27FC236}">
                    <a16:creationId xmlns:a16="http://schemas.microsoft.com/office/drawing/2014/main" id="{5E0E8629-3539-420A-8F0A-5644A54563F0}"/>
                  </a:ext>
                </a:extLst>
              </p:cNvPr>
              <p:cNvSpPr txBox="1"/>
              <p:nvPr/>
            </p:nvSpPr>
            <p:spPr>
              <a:xfrm>
                <a:off x="6135744" y="4068000"/>
                <a:ext cx="153888" cy="971421"/>
              </a:xfrm>
              <a:prstGeom prst="rect">
                <a:avLst/>
              </a:prstGeom>
              <a:noFill/>
            </p:spPr>
            <p:txBody>
              <a:bodyPr vert="vert270" wrap="none" lIns="0" tIns="0" rIns="0" bIns="0" rtlCol="0">
                <a:spAutoFit/>
              </a:bodyPr>
              <a:lstStyle/>
              <a:p>
                <a:pPr algn="r"/>
                <a:r>
                  <a:rPr lang="en-GB" sz="1000" dirty="0"/>
                  <a:t>North Macedonia</a:t>
                </a:r>
                <a:endParaRPr lang="en-CH" sz="1000" dirty="0"/>
              </a:p>
            </p:txBody>
          </p:sp>
        </p:grpSp>
        <p:grpSp>
          <p:nvGrpSpPr>
            <p:cNvPr id="145" name="Group 144">
              <a:extLst>
                <a:ext uri="{FF2B5EF4-FFF2-40B4-BE49-F238E27FC236}">
                  <a16:creationId xmlns:a16="http://schemas.microsoft.com/office/drawing/2014/main" id="{0EA8007E-071C-4BDC-9F4D-60AFAFBA6BE6}"/>
                </a:ext>
              </a:extLst>
            </p:cNvPr>
            <p:cNvGrpSpPr/>
            <p:nvPr/>
          </p:nvGrpSpPr>
          <p:grpSpPr>
            <a:xfrm>
              <a:off x="5868000" y="2253600"/>
              <a:ext cx="180000" cy="2247211"/>
              <a:chOff x="6478656" y="2253600"/>
              <a:chExt cx="180000" cy="2247211"/>
            </a:xfrm>
          </p:grpSpPr>
          <p:sp>
            <p:nvSpPr>
              <p:cNvPr id="20" name="Rectangle 19">
                <a:extLst>
                  <a:ext uri="{FF2B5EF4-FFF2-40B4-BE49-F238E27FC236}">
                    <a16:creationId xmlns:a16="http://schemas.microsoft.com/office/drawing/2014/main" id="{6C1166A5-DC80-4B4F-B33F-331DDA2124C3}"/>
                  </a:ext>
                </a:extLst>
              </p:cNvPr>
              <p:cNvSpPr/>
              <p:nvPr/>
            </p:nvSpPr>
            <p:spPr>
              <a:xfrm>
                <a:off x="6478656" y="2253600"/>
                <a:ext cx="180000" cy="17064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58" name="TextBox 57">
                <a:extLst>
                  <a:ext uri="{FF2B5EF4-FFF2-40B4-BE49-F238E27FC236}">
                    <a16:creationId xmlns:a16="http://schemas.microsoft.com/office/drawing/2014/main" id="{E8E38E05-12FE-485C-8DE1-6CDB95477612}"/>
                  </a:ext>
                </a:extLst>
              </p:cNvPr>
              <p:cNvSpPr txBox="1"/>
              <p:nvPr/>
            </p:nvSpPr>
            <p:spPr>
              <a:xfrm>
                <a:off x="6495744" y="4068000"/>
                <a:ext cx="153888" cy="432811"/>
              </a:xfrm>
              <a:prstGeom prst="rect">
                <a:avLst/>
              </a:prstGeom>
              <a:noFill/>
            </p:spPr>
            <p:txBody>
              <a:bodyPr vert="vert270" wrap="none" lIns="0" tIns="0" rIns="0" bIns="0" rtlCol="0">
                <a:spAutoFit/>
              </a:bodyPr>
              <a:lstStyle/>
              <a:p>
                <a:pPr algn="r"/>
                <a:r>
                  <a:rPr lang="en-GB" sz="1000" dirty="0"/>
                  <a:t>Belarus</a:t>
                </a:r>
                <a:endParaRPr lang="en-CH" sz="1000" dirty="0"/>
              </a:p>
            </p:txBody>
          </p:sp>
        </p:grpSp>
        <p:grpSp>
          <p:nvGrpSpPr>
            <p:cNvPr id="144" name="Group 143">
              <a:extLst>
                <a:ext uri="{FF2B5EF4-FFF2-40B4-BE49-F238E27FC236}">
                  <a16:creationId xmlns:a16="http://schemas.microsoft.com/office/drawing/2014/main" id="{77E53B57-0E8D-4450-AE8C-FB86B63A9E52}"/>
                </a:ext>
              </a:extLst>
            </p:cNvPr>
            <p:cNvGrpSpPr/>
            <p:nvPr/>
          </p:nvGrpSpPr>
          <p:grpSpPr>
            <a:xfrm>
              <a:off x="6192000" y="2250000"/>
              <a:ext cx="180000" cy="2358212"/>
              <a:chOff x="6838656" y="2250000"/>
              <a:chExt cx="180000" cy="2358212"/>
            </a:xfrm>
          </p:grpSpPr>
          <p:sp>
            <p:nvSpPr>
              <p:cNvPr id="22" name="Rectangle 21">
                <a:extLst>
                  <a:ext uri="{FF2B5EF4-FFF2-40B4-BE49-F238E27FC236}">
                    <a16:creationId xmlns:a16="http://schemas.microsoft.com/office/drawing/2014/main" id="{B59D6FF7-B859-473D-B195-528B3F9FD620}"/>
                  </a:ext>
                </a:extLst>
              </p:cNvPr>
              <p:cNvSpPr/>
              <p:nvPr/>
            </p:nvSpPr>
            <p:spPr>
              <a:xfrm>
                <a:off x="6838656" y="2250000"/>
                <a:ext cx="180000" cy="1710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59" name="TextBox 58">
                <a:extLst>
                  <a:ext uri="{FF2B5EF4-FFF2-40B4-BE49-F238E27FC236}">
                    <a16:creationId xmlns:a16="http://schemas.microsoft.com/office/drawing/2014/main" id="{49BCD8B0-CEAD-4A3D-9AD4-F9508C76987A}"/>
                  </a:ext>
                </a:extLst>
              </p:cNvPr>
              <p:cNvSpPr txBox="1"/>
              <p:nvPr/>
            </p:nvSpPr>
            <p:spPr>
              <a:xfrm>
                <a:off x="6855744" y="4068000"/>
                <a:ext cx="153888" cy="540212"/>
              </a:xfrm>
              <a:prstGeom prst="rect">
                <a:avLst/>
              </a:prstGeom>
              <a:noFill/>
            </p:spPr>
            <p:txBody>
              <a:bodyPr vert="vert270" wrap="none" lIns="0" tIns="0" rIns="0" bIns="0" rtlCol="0">
                <a:spAutoFit/>
              </a:bodyPr>
              <a:lstStyle/>
              <a:p>
                <a:pPr algn="r"/>
                <a:r>
                  <a:rPr lang="en-GB" sz="1000" dirty="0"/>
                  <a:t>Tajikistan</a:t>
                </a:r>
                <a:endParaRPr lang="en-CH" sz="1000" dirty="0"/>
              </a:p>
            </p:txBody>
          </p:sp>
        </p:grpSp>
        <p:grpSp>
          <p:nvGrpSpPr>
            <p:cNvPr id="143" name="Group 142">
              <a:extLst>
                <a:ext uri="{FF2B5EF4-FFF2-40B4-BE49-F238E27FC236}">
                  <a16:creationId xmlns:a16="http://schemas.microsoft.com/office/drawing/2014/main" id="{4ABB4DAF-CD19-41A1-B4A6-5D2B688C4487}"/>
                </a:ext>
              </a:extLst>
            </p:cNvPr>
            <p:cNvGrpSpPr/>
            <p:nvPr/>
          </p:nvGrpSpPr>
          <p:grpSpPr>
            <a:xfrm>
              <a:off x="6516000" y="2235600"/>
              <a:ext cx="180000" cy="2215518"/>
              <a:chOff x="7198656" y="2235600"/>
              <a:chExt cx="180000" cy="2215518"/>
            </a:xfrm>
          </p:grpSpPr>
          <p:sp>
            <p:nvSpPr>
              <p:cNvPr id="23" name="Rectangle 22">
                <a:extLst>
                  <a:ext uri="{FF2B5EF4-FFF2-40B4-BE49-F238E27FC236}">
                    <a16:creationId xmlns:a16="http://schemas.microsoft.com/office/drawing/2014/main" id="{4C03BA79-70F4-4A6D-9B9B-752808D1AFD0}"/>
                  </a:ext>
                </a:extLst>
              </p:cNvPr>
              <p:cNvSpPr/>
              <p:nvPr/>
            </p:nvSpPr>
            <p:spPr>
              <a:xfrm>
                <a:off x="7198656" y="2235600"/>
                <a:ext cx="180000" cy="17244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60" name="TextBox 59">
                <a:extLst>
                  <a:ext uri="{FF2B5EF4-FFF2-40B4-BE49-F238E27FC236}">
                    <a16:creationId xmlns:a16="http://schemas.microsoft.com/office/drawing/2014/main" id="{EE768D4F-2BE3-4373-859D-0ADA01100AF5}"/>
                  </a:ext>
                </a:extLst>
              </p:cNvPr>
              <p:cNvSpPr txBox="1"/>
              <p:nvPr/>
            </p:nvSpPr>
            <p:spPr>
              <a:xfrm>
                <a:off x="7215744" y="4068000"/>
                <a:ext cx="153888" cy="383118"/>
              </a:xfrm>
              <a:prstGeom prst="rect">
                <a:avLst/>
              </a:prstGeom>
              <a:noFill/>
            </p:spPr>
            <p:txBody>
              <a:bodyPr vert="vert270" wrap="none" lIns="0" tIns="0" rIns="0" bIns="0" rtlCol="0">
                <a:spAutoFit/>
              </a:bodyPr>
              <a:lstStyle/>
              <a:p>
                <a:pPr algn="r"/>
                <a:r>
                  <a:rPr lang="en-GB" sz="1000" dirty="0"/>
                  <a:t>Nepal*</a:t>
                </a:r>
                <a:endParaRPr lang="en-CH" sz="1000" dirty="0"/>
              </a:p>
            </p:txBody>
          </p:sp>
        </p:grpSp>
        <p:grpSp>
          <p:nvGrpSpPr>
            <p:cNvPr id="142" name="Group 141">
              <a:extLst>
                <a:ext uri="{FF2B5EF4-FFF2-40B4-BE49-F238E27FC236}">
                  <a16:creationId xmlns:a16="http://schemas.microsoft.com/office/drawing/2014/main" id="{7A1FD2B0-6AC4-4B13-BD53-363B9F7B0AAF}"/>
                </a:ext>
              </a:extLst>
            </p:cNvPr>
            <p:cNvGrpSpPr/>
            <p:nvPr/>
          </p:nvGrpSpPr>
          <p:grpSpPr>
            <a:xfrm>
              <a:off x="6840000" y="2044168"/>
              <a:ext cx="180000" cy="2640989"/>
              <a:chOff x="7558656" y="2044168"/>
              <a:chExt cx="180000" cy="2640989"/>
            </a:xfrm>
          </p:grpSpPr>
          <p:sp>
            <p:nvSpPr>
              <p:cNvPr id="24" name="Rectangle 23">
                <a:extLst>
                  <a:ext uri="{FF2B5EF4-FFF2-40B4-BE49-F238E27FC236}">
                    <a16:creationId xmlns:a16="http://schemas.microsoft.com/office/drawing/2014/main" id="{B2127835-8399-4F22-82DF-D1D22F33EB13}"/>
                  </a:ext>
                </a:extLst>
              </p:cNvPr>
              <p:cNvSpPr/>
              <p:nvPr/>
            </p:nvSpPr>
            <p:spPr>
              <a:xfrm>
                <a:off x="7558656" y="2044168"/>
                <a:ext cx="180000" cy="1915831"/>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61" name="TextBox 60">
                <a:extLst>
                  <a:ext uri="{FF2B5EF4-FFF2-40B4-BE49-F238E27FC236}">
                    <a16:creationId xmlns:a16="http://schemas.microsoft.com/office/drawing/2014/main" id="{64531808-9D00-4578-A5BC-F295CCE93A6B}"/>
                  </a:ext>
                </a:extLst>
              </p:cNvPr>
              <p:cNvSpPr txBox="1"/>
              <p:nvPr/>
            </p:nvSpPr>
            <p:spPr>
              <a:xfrm>
                <a:off x="7575744" y="4068000"/>
                <a:ext cx="153888" cy="617157"/>
              </a:xfrm>
              <a:prstGeom prst="rect">
                <a:avLst/>
              </a:prstGeom>
              <a:noFill/>
            </p:spPr>
            <p:txBody>
              <a:bodyPr vert="vert270" wrap="none" lIns="0" tIns="0" rIns="0" bIns="0" rtlCol="0">
                <a:spAutoFit/>
              </a:bodyPr>
              <a:lstStyle/>
              <a:p>
                <a:pPr algn="r"/>
                <a:r>
                  <a:rPr lang="en-GB" sz="1000" dirty="0"/>
                  <a:t>Seychelles</a:t>
                </a:r>
                <a:endParaRPr lang="en-CH" sz="1000" dirty="0"/>
              </a:p>
            </p:txBody>
          </p:sp>
        </p:grpSp>
        <p:grpSp>
          <p:nvGrpSpPr>
            <p:cNvPr id="141" name="Group 140">
              <a:extLst>
                <a:ext uri="{FF2B5EF4-FFF2-40B4-BE49-F238E27FC236}">
                  <a16:creationId xmlns:a16="http://schemas.microsoft.com/office/drawing/2014/main" id="{B05141E8-6FC8-4FCA-B2E5-366E028C8ACF}"/>
                </a:ext>
              </a:extLst>
            </p:cNvPr>
            <p:cNvGrpSpPr/>
            <p:nvPr/>
          </p:nvGrpSpPr>
          <p:grpSpPr>
            <a:xfrm>
              <a:off x="7164000" y="1979079"/>
              <a:ext cx="180000" cy="2720504"/>
              <a:chOff x="7920000" y="1979079"/>
              <a:chExt cx="180000" cy="2720504"/>
            </a:xfrm>
          </p:grpSpPr>
          <p:sp>
            <p:nvSpPr>
              <p:cNvPr id="25" name="Rectangle 24">
                <a:extLst>
                  <a:ext uri="{FF2B5EF4-FFF2-40B4-BE49-F238E27FC236}">
                    <a16:creationId xmlns:a16="http://schemas.microsoft.com/office/drawing/2014/main" id="{906CF3AC-3A94-44D3-B8A1-1D3F86610CA5}"/>
                  </a:ext>
                </a:extLst>
              </p:cNvPr>
              <p:cNvSpPr/>
              <p:nvPr/>
            </p:nvSpPr>
            <p:spPr>
              <a:xfrm>
                <a:off x="7920000" y="1979079"/>
                <a:ext cx="180000" cy="198092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62" name="TextBox 61">
                <a:extLst>
                  <a:ext uri="{FF2B5EF4-FFF2-40B4-BE49-F238E27FC236}">
                    <a16:creationId xmlns:a16="http://schemas.microsoft.com/office/drawing/2014/main" id="{1B42278D-3AC2-49B2-A880-2C5F8CB5FF83}"/>
                  </a:ext>
                </a:extLst>
              </p:cNvPr>
              <p:cNvSpPr txBox="1"/>
              <p:nvPr/>
            </p:nvSpPr>
            <p:spPr>
              <a:xfrm>
                <a:off x="7935744" y="4068000"/>
                <a:ext cx="153888" cy="631583"/>
              </a:xfrm>
              <a:prstGeom prst="rect">
                <a:avLst/>
              </a:prstGeom>
              <a:noFill/>
            </p:spPr>
            <p:txBody>
              <a:bodyPr vert="vert270" wrap="none" lIns="0" tIns="0" rIns="0" bIns="0" rtlCol="0">
                <a:spAutoFit/>
              </a:bodyPr>
              <a:lstStyle/>
              <a:p>
                <a:pPr algn="r"/>
                <a:r>
                  <a:rPr lang="en-GB" sz="1000" dirty="0"/>
                  <a:t>Cambodia*</a:t>
                </a:r>
                <a:endParaRPr lang="en-CH" sz="1000" dirty="0"/>
              </a:p>
            </p:txBody>
          </p:sp>
        </p:grpSp>
        <p:sp>
          <p:nvSpPr>
            <p:cNvPr id="93" name="TextBox 92">
              <a:extLst>
                <a:ext uri="{FF2B5EF4-FFF2-40B4-BE49-F238E27FC236}">
                  <a16:creationId xmlns:a16="http://schemas.microsoft.com/office/drawing/2014/main" id="{F1A87FF7-21AA-4838-B777-B177911EB01E}"/>
                </a:ext>
              </a:extLst>
            </p:cNvPr>
            <p:cNvSpPr txBox="1"/>
            <p:nvPr/>
          </p:nvSpPr>
          <p:spPr>
            <a:xfrm>
              <a:off x="684000" y="2507638"/>
              <a:ext cx="123111" cy="384721"/>
            </a:xfrm>
            <a:prstGeom prst="rect">
              <a:avLst/>
            </a:prstGeom>
            <a:noFill/>
          </p:spPr>
          <p:txBody>
            <a:bodyPr vert="vert270" wrap="none" lIns="0" tIns="0" rIns="0" bIns="0" rtlCol="0">
              <a:spAutoFit/>
            </a:bodyPr>
            <a:lstStyle/>
            <a:p>
              <a:pPr algn="ctr"/>
              <a:r>
                <a:rPr lang="en-GB" sz="800" dirty="0"/>
                <a:t>Per cent</a:t>
              </a:r>
              <a:endParaRPr lang="en-CH" sz="800" dirty="0"/>
            </a:p>
          </p:txBody>
        </p:sp>
        <p:sp>
          <p:nvSpPr>
            <p:cNvPr id="156" name="Rectangle 155">
              <a:extLst>
                <a:ext uri="{FF2B5EF4-FFF2-40B4-BE49-F238E27FC236}">
                  <a16:creationId xmlns:a16="http://schemas.microsoft.com/office/drawing/2014/main" id="{E5350846-8CC4-457A-89B9-E998EEB0C7EB}"/>
                </a:ext>
              </a:extLst>
            </p:cNvPr>
            <p:cNvSpPr/>
            <p:nvPr/>
          </p:nvSpPr>
          <p:spPr>
            <a:xfrm>
              <a:off x="7920000" y="2520000"/>
              <a:ext cx="2052000" cy="1200329"/>
            </a:xfrm>
            <a:prstGeom prst="rect">
              <a:avLst/>
            </a:prstGeom>
          </p:spPr>
          <p:txBody>
            <a:bodyPr wrap="square">
              <a:spAutoFit/>
            </a:bodyPr>
            <a:lstStyle/>
            <a:p>
              <a:r>
                <a:rPr lang="ja-JP" altLang="en-US" sz="900" dirty="0"/>
                <a:t>注：想定される予防サービス：コンドームと潤滑剤、コンドーム使用と安全なセックスに関する相談、性感染症の検査、注射器・注射針の滅菌</a:t>
              </a:r>
            </a:p>
            <a:p>
              <a:endParaRPr lang="ja-JP" altLang="en-US" sz="900" dirty="0"/>
            </a:p>
            <a:p>
              <a:r>
                <a:rPr lang="ja-JP" altLang="en-US" sz="900" dirty="0"/>
                <a:t>　</a:t>
              </a:r>
              <a:r>
                <a:rPr lang="en-US" altLang="ja-JP" sz="900" dirty="0"/>
                <a:t>asterisk (*) </a:t>
              </a:r>
              <a:r>
                <a:rPr lang="ja-JP" altLang="en-US" sz="900" dirty="0"/>
                <a:t>の使用は、調査結果ではなく、</a:t>
              </a:r>
              <a:r>
                <a:rPr lang="en-US" altLang="ja-JP" sz="900" dirty="0"/>
                <a:t>(*)</a:t>
              </a:r>
              <a:r>
                <a:rPr lang="ja-JP" altLang="en-US" sz="900" dirty="0"/>
                <a:t>マークのついた国のプログラムデータから（高めに出る傾向がある）</a:t>
              </a:r>
            </a:p>
          </p:txBody>
        </p:sp>
        <p:sp>
          <p:nvSpPr>
            <p:cNvPr id="158" name="TextBox 157">
              <a:extLst>
                <a:ext uri="{FF2B5EF4-FFF2-40B4-BE49-F238E27FC236}">
                  <a16:creationId xmlns:a16="http://schemas.microsoft.com/office/drawing/2014/main" id="{862207B2-9D91-466B-8CCF-ADA958C0B585}"/>
                </a:ext>
              </a:extLst>
            </p:cNvPr>
            <p:cNvSpPr txBox="1"/>
            <p:nvPr/>
          </p:nvSpPr>
          <p:spPr>
            <a:xfrm>
              <a:off x="900000" y="1371600"/>
              <a:ext cx="192360" cy="138499"/>
            </a:xfrm>
            <a:prstGeom prst="rect">
              <a:avLst/>
            </a:prstGeom>
            <a:noFill/>
          </p:spPr>
          <p:txBody>
            <a:bodyPr vert="horz" wrap="none" lIns="0" tIns="0" rIns="0" bIns="0" rtlCol="0">
              <a:spAutoFit/>
            </a:bodyPr>
            <a:lstStyle/>
            <a:p>
              <a:pPr algn="r"/>
              <a:r>
                <a:rPr lang="en-GB" sz="900" dirty="0"/>
                <a:t>100</a:t>
              </a:r>
              <a:endParaRPr lang="en-CH" sz="900" dirty="0"/>
            </a:p>
          </p:txBody>
        </p:sp>
        <p:sp>
          <p:nvSpPr>
            <p:cNvPr id="159" name="TextBox 158">
              <a:extLst>
                <a:ext uri="{FF2B5EF4-FFF2-40B4-BE49-F238E27FC236}">
                  <a16:creationId xmlns:a16="http://schemas.microsoft.com/office/drawing/2014/main" id="{E8CA74B0-A46C-4FF8-9347-D6CCC31F959C}"/>
                </a:ext>
              </a:extLst>
            </p:cNvPr>
            <p:cNvSpPr txBox="1"/>
            <p:nvPr/>
          </p:nvSpPr>
          <p:spPr>
            <a:xfrm>
              <a:off x="964120" y="1623600"/>
              <a:ext cx="128240" cy="138499"/>
            </a:xfrm>
            <a:prstGeom prst="rect">
              <a:avLst/>
            </a:prstGeom>
            <a:noFill/>
          </p:spPr>
          <p:txBody>
            <a:bodyPr vert="horz" wrap="none" lIns="0" tIns="0" rIns="0" bIns="0" rtlCol="0">
              <a:spAutoFit/>
            </a:bodyPr>
            <a:lstStyle/>
            <a:p>
              <a:pPr algn="r"/>
              <a:r>
                <a:rPr lang="en-GB" sz="900" dirty="0"/>
                <a:t>90</a:t>
              </a:r>
              <a:endParaRPr lang="en-CH" sz="900" dirty="0"/>
            </a:p>
          </p:txBody>
        </p:sp>
        <p:sp>
          <p:nvSpPr>
            <p:cNvPr id="160" name="TextBox 159">
              <a:extLst>
                <a:ext uri="{FF2B5EF4-FFF2-40B4-BE49-F238E27FC236}">
                  <a16:creationId xmlns:a16="http://schemas.microsoft.com/office/drawing/2014/main" id="{D0227311-5FEC-4726-8C15-354DE9DF3E04}"/>
                </a:ext>
              </a:extLst>
            </p:cNvPr>
            <p:cNvSpPr txBox="1"/>
            <p:nvPr/>
          </p:nvSpPr>
          <p:spPr>
            <a:xfrm>
              <a:off x="964120" y="1875600"/>
              <a:ext cx="128240" cy="138499"/>
            </a:xfrm>
            <a:prstGeom prst="rect">
              <a:avLst/>
            </a:prstGeom>
            <a:noFill/>
          </p:spPr>
          <p:txBody>
            <a:bodyPr vert="horz" wrap="none" lIns="0" tIns="0" rIns="0" bIns="0" rtlCol="0">
              <a:spAutoFit/>
            </a:bodyPr>
            <a:lstStyle/>
            <a:p>
              <a:pPr algn="r"/>
              <a:r>
                <a:rPr lang="en-GB" sz="900" dirty="0"/>
                <a:t>80</a:t>
              </a:r>
              <a:endParaRPr lang="en-CH" sz="900" dirty="0"/>
            </a:p>
          </p:txBody>
        </p:sp>
        <p:sp>
          <p:nvSpPr>
            <p:cNvPr id="161" name="TextBox 160">
              <a:extLst>
                <a:ext uri="{FF2B5EF4-FFF2-40B4-BE49-F238E27FC236}">
                  <a16:creationId xmlns:a16="http://schemas.microsoft.com/office/drawing/2014/main" id="{B69B7768-5FD2-4CC0-8060-F47BA6E6A1EB}"/>
                </a:ext>
              </a:extLst>
            </p:cNvPr>
            <p:cNvSpPr txBox="1"/>
            <p:nvPr/>
          </p:nvSpPr>
          <p:spPr>
            <a:xfrm>
              <a:off x="964120" y="2127600"/>
              <a:ext cx="128240" cy="138499"/>
            </a:xfrm>
            <a:prstGeom prst="rect">
              <a:avLst/>
            </a:prstGeom>
            <a:noFill/>
          </p:spPr>
          <p:txBody>
            <a:bodyPr vert="horz" wrap="none" lIns="0" tIns="0" rIns="0" bIns="0" rtlCol="0">
              <a:spAutoFit/>
            </a:bodyPr>
            <a:lstStyle/>
            <a:p>
              <a:pPr algn="r"/>
              <a:r>
                <a:rPr lang="en-GB" sz="900" dirty="0"/>
                <a:t>70</a:t>
              </a:r>
              <a:endParaRPr lang="en-CH" sz="900" dirty="0"/>
            </a:p>
          </p:txBody>
        </p:sp>
        <p:sp>
          <p:nvSpPr>
            <p:cNvPr id="162" name="TextBox 161">
              <a:extLst>
                <a:ext uri="{FF2B5EF4-FFF2-40B4-BE49-F238E27FC236}">
                  <a16:creationId xmlns:a16="http://schemas.microsoft.com/office/drawing/2014/main" id="{985A05BC-AF9F-476B-8CFA-264206D9EA18}"/>
                </a:ext>
              </a:extLst>
            </p:cNvPr>
            <p:cNvSpPr txBox="1"/>
            <p:nvPr/>
          </p:nvSpPr>
          <p:spPr>
            <a:xfrm>
              <a:off x="964120" y="2379600"/>
              <a:ext cx="128240" cy="138499"/>
            </a:xfrm>
            <a:prstGeom prst="rect">
              <a:avLst/>
            </a:prstGeom>
            <a:noFill/>
          </p:spPr>
          <p:txBody>
            <a:bodyPr vert="horz" wrap="none" lIns="0" tIns="0" rIns="0" bIns="0" rtlCol="0">
              <a:spAutoFit/>
            </a:bodyPr>
            <a:lstStyle/>
            <a:p>
              <a:pPr algn="r"/>
              <a:r>
                <a:rPr lang="en-GB" sz="900" dirty="0"/>
                <a:t>60</a:t>
              </a:r>
              <a:endParaRPr lang="en-CH" sz="900" dirty="0"/>
            </a:p>
          </p:txBody>
        </p:sp>
        <p:sp>
          <p:nvSpPr>
            <p:cNvPr id="163" name="TextBox 162">
              <a:extLst>
                <a:ext uri="{FF2B5EF4-FFF2-40B4-BE49-F238E27FC236}">
                  <a16:creationId xmlns:a16="http://schemas.microsoft.com/office/drawing/2014/main" id="{94DD1FC9-C8AC-451E-8678-9898D7B0F5B5}"/>
                </a:ext>
              </a:extLst>
            </p:cNvPr>
            <p:cNvSpPr txBox="1"/>
            <p:nvPr/>
          </p:nvSpPr>
          <p:spPr>
            <a:xfrm>
              <a:off x="964120" y="2631600"/>
              <a:ext cx="128240" cy="138499"/>
            </a:xfrm>
            <a:prstGeom prst="rect">
              <a:avLst/>
            </a:prstGeom>
            <a:noFill/>
          </p:spPr>
          <p:txBody>
            <a:bodyPr vert="horz" wrap="none" lIns="0" tIns="0" rIns="0" bIns="0" rtlCol="0">
              <a:spAutoFit/>
            </a:bodyPr>
            <a:lstStyle/>
            <a:p>
              <a:pPr algn="r"/>
              <a:r>
                <a:rPr lang="en-GB" sz="900" dirty="0"/>
                <a:t>50</a:t>
              </a:r>
              <a:endParaRPr lang="en-CH" sz="900" dirty="0"/>
            </a:p>
          </p:txBody>
        </p:sp>
        <p:sp>
          <p:nvSpPr>
            <p:cNvPr id="164" name="TextBox 163">
              <a:extLst>
                <a:ext uri="{FF2B5EF4-FFF2-40B4-BE49-F238E27FC236}">
                  <a16:creationId xmlns:a16="http://schemas.microsoft.com/office/drawing/2014/main" id="{F0CD8BA6-737C-4888-B6F7-4BD7DE696681}"/>
                </a:ext>
              </a:extLst>
            </p:cNvPr>
            <p:cNvSpPr txBox="1"/>
            <p:nvPr/>
          </p:nvSpPr>
          <p:spPr>
            <a:xfrm>
              <a:off x="964120" y="2883600"/>
              <a:ext cx="128240" cy="138499"/>
            </a:xfrm>
            <a:prstGeom prst="rect">
              <a:avLst/>
            </a:prstGeom>
            <a:noFill/>
          </p:spPr>
          <p:txBody>
            <a:bodyPr vert="horz" wrap="none" lIns="0" tIns="0" rIns="0" bIns="0" rtlCol="0">
              <a:spAutoFit/>
            </a:bodyPr>
            <a:lstStyle/>
            <a:p>
              <a:pPr algn="r"/>
              <a:r>
                <a:rPr lang="en-GB" sz="900" dirty="0"/>
                <a:t>40</a:t>
              </a:r>
              <a:endParaRPr lang="en-CH" sz="900" dirty="0"/>
            </a:p>
          </p:txBody>
        </p:sp>
        <p:sp>
          <p:nvSpPr>
            <p:cNvPr id="165" name="TextBox 164">
              <a:extLst>
                <a:ext uri="{FF2B5EF4-FFF2-40B4-BE49-F238E27FC236}">
                  <a16:creationId xmlns:a16="http://schemas.microsoft.com/office/drawing/2014/main" id="{CD08495E-DD87-4C1B-8090-D4C982F20E0F}"/>
                </a:ext>
              </a:extLst>
            </p:cNvPr>
            <p:cNvSpPr txBox="1"/>
            <p:nvPr/>
          </p:nvSpPr>
          <p:spPr>
            <a:xfrm>
              <a:off x="964120" y="3135600"/>
              <a:ext cx="128240" cy="138499"/>
            </a:xfrm>
            <a:prstGeom prst="rect">
              <a:avLst/>
            </a:prstGeom>
            <a:noFill/>
          </p:spPr>
          <p:txBody>
            <a:bodyPr vert="horz" wrap="none" lIns="0" tIns="0" rIns="0" bIns="0" rtlCol="0">
              <a:spAutoFit/>
            </a:bodyPr>
            <a:lstStyle/>
            <a:p>
              <a:pPr algn="r"/>
              <a:r>
                <a:rPr lang="en-GB" sz="900" dirty="0"/>
                <a:t>30</a:t>
              </a:r>
              <a:endParaRPr lang="en-CH" sz="900" dirty="0"/>
            </a:p>
          </p:txBody>
        </p:sp>
        <p:sp>
          <p:nvSpPr>
            <p:cNvPr id="166" name="TextBox 165">
              <a:extLst>
                <a:ext uri="{FF2B5EF4-FFF2-40B4-BE49-F238E27FC236}">
                  <a16:creationId xmlns:a16="http://schemas.microsoft.com/office/drawing/2014/main" id="{DD3DA18F-4BE8-4C2E-B3BC-18A181B1D1D0}"/>
                </a:ext>
              </a:extLst>
            </p:cNvPr>
            <p:cNvSpPr txBox="1"/>
            <p:nvPr/>
          </p:nvSpPr>
          <p:spPr>
            <a:xfrm>
              <a:off x="964120" y="3387600"/>
              <a:ext cx="128240" cy="138499"/>
            </a:xfrm>
            <a:prstGeom prst="rect">
              <a:avLst/>
            </a:prstGeom>
            <a:noFill/>
          </p:spPr>
          <p:txBody>
            <a:bodyPr vert="horz" wrap="none" lIns="0" tIns="0" rIns="0" bIns="0" rtlCol="0">
              <a:spAutoFit/>
            </a:bodyPr>
            <a:lstStyle/>
            <a:p>
              <a:pPr algn="r"/>
              <a:r>
                <a:rPr lang="en-GB" sz="900" dirty="0"/>
                <a:t>20</a:t>
              </a:r>
              <a:endParaRPr lang="en-CH" sz="900" dirty="0"/>
            </a:p>
          </p:txBody>
        </p:sp>
        <p:sp>
          <p:nvSpPr>
            <p:cNvPr id="167" name="TextBox 166">
              <a:extLst>
                <a:ext uri="{FF2B5EF4-FFF2-40B4-BE49-F238E27FC236}">
                  <a16:creationId xmlns:a16="http://schemas.microsoft.com/office/drawing/2014/main" id="{E43BE659-648F-4816-A20F-4C818663A043}"/>
                </a:ext>
              </a:extLst>
            </p:cNvPr>
            <p:cNvSpPr txBox="1"/>
            <p:nvPr/>
          </p:nvSpPr>
          <p:spPr>
            <a:xfrm>
              <a:off x="964120" y="3639600"/>
              <a:ext cx="128240" cy="138499"/>
            </a:xfrm>
            <a:prstGeom prst="rect">
              <a:avLst/>
            </a:prstGeom>
            <a:noFill/>
          </p:spPr>
          <p:txBody>
            <a:bodyPr vert="horz" wrap="none" lIns="0" tIns="0" rIns="0" bIns="0" rtlCol="0">
              <a:spAutoFit/>
            </a:bodyPr>
            <a:lstStyle/>
            <a:p>
              <a:pPr algn="r"/>
              <a:r>
                <a:rPr lang="en-GB" sz="900" dirty="0"/>
                <a:t>10</a:t>
              </a:r>
              <a:endParaRPr lang="en-CH" sz="900" dirty="0"/>
            </a:p>
          </p:txBody>
        </p:sp>
        <p:sp>
          <p:nvSpPr>
            <p:cNvPr id="168" name="TextBox 167">
              <a:extLst>
                <a:ext uri="{FF2B5EF4-FFF2-40B4-BE49-F238E27FC236}">
                  <a16:creationId xmlns:a16="http://schemas.microsoft.com/office/drawing/2014/main" id="{A53C4BA1-6C93-413B-A7A9-3D9C959CF2D3}"/>
                </a:ext>
              </a:extLst>
            </p:cNvPr>
            <p:cNvSpPr txBox="1"/>
            <p:nvPr/>
          </p:nvSpPr>
          <p:spPr>
            <a:xfrm>
              <a:off x="1028240" y="3891600"/>
              <a:ext cx="64120" cy="138499"/>
            </a:xfrm>
            <a:prstGeom prst="rect">
              <a:avLst/>
            </a:prstGeom>
            <a:noFill/>
          </p:spPr>
          <p:txBody>
            <a:bodyPr vert="horz" wrap="none" lIns="0" tIns="0" rIns="0" bIns="0" rtlCol="0">
              <a:spAutoFit/>
            </a:bodyPr>
            <a:lstStyle/>
            <a:p>
              <a:pPr algn="r"/>
              <a:r>
                <a:rPr lang="en-GB" sz="900" dirty="0"/>
                <a:t>0</a:t>
              </a:r>
              <a:endParaRPr lang="en-CH" sz="900" dirty="0"/>
            </a:p>
          </p:txBody>
        </p:sp>
        <p:cxnSp>
          <p:nvCxnSpPr>
            <p:cNvPr id="169" name="Straight Connector 168">
              <a:extLst>
                <a:ext uri="{FF2B5EF4-FFF2-40B4-BE49-F238E27FC236}">
                  <a16:creationId xmlns:a16="http://schemas.microsoft.com/office/drawing/2014/main" id="{9C1BC99B-BB9D-44A0-BCC6-DD913C8EE994}"/>
                </a:ext>
              </a:extLst>
            </p:cNvPr>
            <p:cNvCxnSpPr/>
            <p:nvPr/>
          </p:nvCxnSpPr>
          <p:spPr>
            <a:xfrm>
              <a:off x="1170000" y="1440000"/>
              <a:ext cx="0" cy="2520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91439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7558404-7A8E-467B-9DF6-D47D02863FB7}"/>
              </a:ext>
            </a:extLst>
          </p:cNvPr>
          <p:cNvGrpSpPr/>
          <p:nvPr/>
        </p:nvGrpSpPr>
        <p:grpSpPr>
          <a:xfrm>
            <a:off x="0" y="0"/>
            <a:ext cx="10285200" cy="6153111"/>
            <a:chOff x="0" y="0"/>
            <a:chExt cx="10285200" cy="6153111"/>
          </a:xfrm>
        </p:grpSpPr>
        <p:cxnSp>
          <p:nvCxnSpPr>
            <p:cNvPr id="26" name="Straight Connector 25">
              <a:extLst>
                <a:ext uri="{FF2B5EF4-FFF2-40B4-BE49-F238E27FC236}">
                  <a16:creationId xmlns:a16="http://schemas.microsoft.com/office/drawing/2014/main" id="{16AA0667-F099-4EBF-BBAD-7517D0DC8FF0}"/>
                </a:ext>
              </a:extLst>
            </p:cNvPr>
            <p:cNvCxnSpPr/>
            <p:nvPr/>
          </p:nvCxnSpPr>
          <p:spPr>
            <a:xfrm>
              <a:off x="1170000" y="3959999"/>
              <a:ext cx="60840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A5671893-AA81-4415-8374-1B449499CF88}"/>
                </a:ext>
              </a:extLst>
            </p:cNvPr>
            <p:cNvSpPr/>
            <p:nvPr/>
          </p:nvSpPr>
          <p:spPr>
            <a:xfrm>
              <a:off x="1350000" y="3920400"/>
              <a:ext cx="180000" cy="396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7" name="Rectangle 6">
              <a:extLst>
                <a:ext uri="{FF2B5EF4-FFF2-40B4-BE49-F238E27FC236}">
                  <a16:creationId xmlns:a16="http://schemas.microsoft.com/office/drawing/2014/main" id="{89BA722D-EF20-452A-9017-F106FA405ADE}"/>
                </a:ext>
              </a:extLst>
            </p:cNvPr>
            <p:cNvSpPr/>
            <p:nvPr/>
          </p:nvSpPr>
          <p:spPr>
            <a:xfrm>
              <a:off x="1744656" y="3546000"/>
              <a:ext cx="180000" cy="414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8" name="Rectangle 7">
              <a:extLst>
                <a:ext uri="{FF2B5EF4-FFF2-40B4-BE49-F238E27FC236}">
                  <a16:creationId xmlns:a16="http://schemas.microsoft.com/office/drawing/2014/main" id="{910DAE20-C80B-4E11-953C-E75427D5A46F}"/>
                </a:ext>
              </a:extLst>
            </p:cNvPr>
            <p:cNvSpPr/>
            <p:nvPr/>
          </p:nvSpPr>
          <p:spPr>
            <a:xfrm>
              <a:off x="2140656" y="3265200"/>
              <a:ext cx="180000" cy="6948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9" name="Rectangle 8">
              <a:extLst>
                <a:ext uri="{FF2B5EF4-FFF2-40B4-BE49-F238E27FC236}">
                  <a16:creationId xmlns:a16="http://schemas.microsoft.com/office/drawing/2014/main" id="{96D9B775-02CA-47AB-8AB1-9FA23E94EC3A}"/>
                </a:ext>
              </a:extLst>
            </p:cNvPr>
            <p:cNvSpPr/>
            <p:nvPr/>
          </p:nvSpPr>
          <p:spPr>
            <a:xfrm>
              <a:off x="2536656" y="3200400"/>
              <a:ext cx="180000" cy="7596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0" name="Rectangle 9">
              <a:extLst>
                <a:ext uri="{FF2B5EF4-FFF2-40B4-BE49-F238E27FC236}">
                  <a16:creationId xmlns:a16="http://schemas.microsoft.com/office/drawing/2014/main" id="{06866B00-BA0D-4713-BC36-FE10EDD37180}"/>
                </a:ext>
              </a:extLst>
            </p:cNvPr>
            <p:cNvSpPr/>
            <p:nvPr/>
          </p:nvSpPr>
          <p:spPr>
            <a:xfrm>
              <a:off x="2932656" y="3110400"/>
              <a:ext cx="180000" cy="8496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1" name="Rectangle 10">
              <a:extLst>
                <a:ext uri="{FF2B5EF4-FFF2-40B4-BE49-F238E27FC236}">
                  <a16:creationId xmlns:a16="http://schemas.microsoft.com/office/drawing/2014/main" id="{C2DA0B49-E350-480B-AF44-5E4B5A6B90D9}"/>
                </a:ext>
              </a:extLst>
            </p:cNvPr>
            <p:cNvSpPr/>
            <p:nvPr/>
          </p:nvSpPr>
          <p:spPr>
            <a:xfrm>
              <a:off x="3328656" y="3016800"/>
              <a:ext cx="180000" cy="943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2" name="Rectangle 11">
              <a:extLst>
                <a:ext uri="{FF2B5EF4-FFF2-40B4-BE49-F238E27FC236}">
                  <a16:creationId xmlns:a16="http://schemas.microsoft.com/office/drawing/2014/main" id="{4FE66507-D5B7-4F75-84D1-5C84990BFF1B}"/>
                </a:ext>
              </a:extLst>
            </p:cNvPr>
            <p:cNvSpPr/>
            <p:nvPr/>
          </p:nvSpPr>
          <p:spPr>
            <a:xfrm>
              <a:off x="3724656" y="2982302"/>
              <a:ext cx="180000" cy="977697"/>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3" name="Rectangle 12">
              <a:extLst>
                <a:ext uri="{FF2B5EF4-FFF2-40B4-BE49-F238E27FC236}">
                  <a16:creationId xmlns:a16="http://schemas.microsoft.com/office/drawing/2014/main" id="{92D94B4B-9CA7-4E26-83DE-511AF44265F4}"/>
                </a:ext>
              </a:extLst>
            </p:cNvPr>
            <p:cNvSpPr/>
            <p:nvPr/>
          </p:nvSpPr>
          <p:spPr>
            <a:xfrm>
              <a:off x="4119312" y="2692799"/>
              <a:ext cx="180000" cy="1267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4" name="Rectangle 13">
              <a:extLst>
                <a:ext uri="{FF2B5EF4-FFF2-40B4-BE49-F238E27FC236}">
                  <a16:creationId xmlns:a16="http://schemas.microsoft.com/office/drawing/2014/main" id="{054177F2-F51F-45D5-9766-69945599BBD5}"/>
                </a:ext>
              </a:extLst>
            </p:cNvPr>
            <p:cNvSpPr/>
            <p:nvPr/>
          </p:nvSpPr>
          <p:spPr>
            <a:xfrm>
              <a:off x="4515312" y="2559600"/>
              <a:ext cx="180000" cy="14004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5" name="Rectangle 14">
              <a:extLst>
                <a:ext uri="{FF2B5EF4-FFF2-40B4-BE49-F238E27FC236}">
                  <a16:creationId xmlns:a16="http://schemas.microsoft.com/office/drawing/2014/main" id="{72A36640-CE0A-45AE-BEB0-F7418E6F13B1}"/>
                </a:ext>
              </a:extLst>
            </p:cNvPr>
            <p:cNvSpPr/>
            <p:nvPr/>
          </p:nvSpPr>
          <p:spPr>
            <a:xfrm>
              <a:off x="4911312" y="2494800"/>
              <a:ext cx="180000" cy="1465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6" name="Rectangle 15">
              <a:extLst>
                <a:ext uri="{FF2B5EF4-FFF2-40B4-BE49-F238E27FC236}">
                  <a16:creationId xmlns:a16="http://schemas.microsoft.com/office/drawing/2014/main" id="{0817CF35-2BA5-496F-B724-8A70AA0462FE}"/>
                </a:ext>
              </a:extLst>
            </p:cNvPr>
            <p:cNvSpPr/>
            <p:nvPr/>
          </p:nvSpPr>
          <p:spPr>
            <a:xfrm>
              <a:off x="5307312" y="2458800"/>
              <a:ext cx="180000" cy="1501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7" name="Rectangle 16">
              <a:extLst>
                <a:ext uri="{FF2B5EF4-FFF2-40B4-BE49-F238E27FC236}">
                  <a16:creationId xmlns:a16="http://schemas.microsoft.com/office/drawing/2014/main" id="{ED8B89FF-508D-4EA8-874B-4130F12FC2F5}"/>
                </a:ext>
              </a:extLst>
            </p:cNvPr>
            <p:cNvSpPr/>
            <p:nvPr/>
          </p:nvSpPr>
          <p:spPr>
            <a:xfrm>
              <a:off x="5703312" y="1861200"/>
              <a:ext cx="180000" cy="20988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8" name="Rectangle 17">
              <a:extLst>
                <a:ext uri="{FF2B5EF4-FFF2-40B4-BE49-F238E27FC236}">
                  <a16:creationId xmlns:a16="http://schemas.microsoft.com/office/drawing/2014/main" id="{63B3E522-BB07-416C-B42F-19545FCD8C62}"/>
                </a:ext>
              </a:extLst>
            </p:cNvPr>
            <p:cNvSpPr/>
            <p:nvPr/>
          </p:nvSpPr>
          <p:spPr>
            <a:xfrm>
              <a:off x="6100656" y="1753200"/>
              <a:ext cx="180000" cy="22068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9" name="Rectangle 18">
              <a:extLst>
                <a:ext uri="{FF2B5EF4-FFF2-40B4-BE49-F238E27FC236}">
                  <a16:creationId xmlns:a16="http://schemas.microsoft.com/office/drawing/2014/main" id="{48ADA35C-D340-4E57-818D-15CBF3F43B52}"/>
                </a:ext>
              </a:extLst>
            </p:cNvPr>
            <p:cNvSpPr/>
            <p:nvPr/>
          </p:nvSpPr>
          <p:spPr>
            <a:xfrm>
              <a:off x="6495312" y="1702800"/>
              <a:ext cx="180000" cy="2257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20" name="Rectangle 19">
              <a:extLst>
                <a:ext uri="{FF2B5EF4-FFF2-40B4-BE49-F238E27FC236}">
                  <a16:creationId xmlns:a16="http://schemas.microsoft.com/office/drawing/2014/main" id="{48C81C74-D7F7-487D-B50A-DE8BC9DA5433}"/>
                </a:ext>
              </a:extLst>
            </p:cNvPr>
            <p:cNvSpPr/>
            <p:nvPr/>
          </p:nvSpPr>
          <p:spPr>
            <a:xfrm>
              <a:off x="6891312" y="1512000"/>
              <a:ext cx="180000" cy="24480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cxnSp>
          <p:nvCxnSpPr>
            <p:cNvPr id="46" name="Straight Connector 45">
              <a:extLst>
                <a:ext uri="{FF2B5EF4-FFF2-40B4-BE49-F238E27FC236}">
                  <a16:creationId xmlns:a16="http://schemas.microsoft.com/office/drawing/2014/main" id="{69FBDBD1-4CB5-485D-88B3-580E82CE9876}"/>
                </a:ext>
              </a:extLst>
            </p:cNvPr>
            <p:cNvCxnSpPr/>
            <p:nvPr/>
          </p:nvCxnSpPr>
          <p:spPr>
            <a:xfrm>
              <a:off x="1170000" y="1440000"/>
              <a:ext cx="0" cy="2520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FF5F0E5-904D-4671-8781-178DEB370B72}"/>
                </a:ext>
              </a:extLst>
            </p:cNvPr>
            <p:cNvCxnSpPr/>
            <p:nvPr/>
          </p:nvCxnSpPr>
          <p:spPr>
            <a:xfrm>
              <a:off x="1170000" y="1440000"/>
              <a:ext cx="0" cy="2520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r>
                <a:rPr lang="ja-JP" altLang="en-US" sz="2400" kern="100" dirty="0">
                  <a:solidFill>
                    <a:prstClr val="white"/>
                  </a:solidFill>
                  <a:latin typeface="Arial" panose="020B0604020202020204" pitchFamily="34" charset="0"/>
                  <a:cs typeface="Arial" panose="020B0604020202020204" pitchFamily="34" charset="0"/>
                </a:rPr>
                <a:t>過去</a:t>
              </a:r>
              <a:r>
                <a:rPr lang="en-US" altLang="ja-JP" sz="2400" kern="100" dirty="0">
                  <a:solidFill>
                    <a:prstClr val="white"/>
                  </a:solidFill>
                  <a:latin typeface="Arial" panose="020B0604020202020204" pitchFamily="34" charset="0"/>
                  <a:cs typeface="Arial" panose="020B0604020202020204" pitchFamily="34" charset="0"/>
                </a:rPr>
                <a:t>3</a:t>
              </a:r>
              <a:r>
                <a:rPr lang="ja-JP" altLang="en-US" sz="2400" kern="100" dirty="0">
                  <a:solidFill>
                    <a:prstClr val="white"/>
                  </a:solidFill>
                  <a:latin typeface="Arial" panose="020B0604020202020204" pitchFamily="34" charset="0"/>
                  <a:cs typeface="Arial" panose="020B0604020202020204" pitchFamily="34" charset="0"/>
                </a:rPr>
                <a:t>カ月に少なくとも</a:t>
              </a:r>
              <a:r>
                <a:rPr lang="en-US" altLang="ja-JP" sz="2400" kern="100" dirty="0">
                  <a:solidFill>
                    <a:prstClr val="white"/>
                  </a:solidFill>
                  <a:latin typeface="Arial" panose="020B0604020202020204" pitchFamily="34" charset="0"/>
                  <a:cs typeface="Arial" panose="020B0604020202020204" pitchFamily="34" charset="0"/>
                </a:rPr>
                <a:t>2</a:t>
              </a:r>
              <a:r>
                <a:rPr lang="ja-JP" altLang="en-US" sz="2400" kern="100" dirty="0">
                  <a:solidFill>
                    <a:prstClr val="white"/>
                  </a:solidFill>
                  <a:latin typeface="Arial" panose="020B0604020202020204" pitchFamily="34" charset="0"/>
                  <a:cs typeface="Arial" panose="020B0604020202020204" pitchFamily="34" charset="0"/>
                </a:rPr>
                <a:t>つの予防サービスを受けていると答えたトランスジェンダーの人たちの割合、</a:t>
              </a:r>
              <a:r>
                <a:rPr lang="en-US" altLang="ja-JP" sz="2400" kern="100" dirty="0">
                  <a:solidFill>
                    <a:prstClr val="white"/>
                  </a:solidFill>
                  <a:latin typeface="Arial" panose="020B0604020202020204" pitchFamily="34" charset="0"/>
                  <a:cs typeface="Arial" panose="020B0604020202020204" pitchFamily="34" charset="0"/>
                </a:rPr>
                <a:t>2016-2018</a:t>
              </a:r>
              <a:r>
                <a:rPr lang="ja-JP" altLang="en-US" sz="2400" kern="100" dirty="0">
                  <a:solidFill>
                    <a:prstClr val="white"/>
                  </a:solidFill>
                  <a:latin typeface="Arial" panose="020B0604020202020204" pitchFamily="34" charset="0"/>
                  <a:cs typeface="Arial" panose="020B0604020202020204" pitchFamily="34" charset="0"/>
                </a:rPr>
                <a:t>年</a:t>
              </a:r>
              <a:endParaRPr kumimoji="0" lang="en-CH" sz="2400" b="0" i="0" u="none" strike="noStrike" kern="1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ectangle 4">
              <a:extLst>
                <a:ext uri="{FF2B5EF4-FFF2-40B4-BE49-F238E27FC236}">
                  <a16:creationId xmlns:a16="http://schemas.microsoft.com/office/drawing/2014/main" id="{B2981401-36E7-4085-A8FC-79666249CBE0}"/>
                </a:ext>
              </a:extLst>
            </p:cNvPr>
            <p:cNvSpPr/>
            <p:nvPr/>
          </p:nvSpPr>
          <p:spPr>
            <a:xfrm>
              <a:off x="360000" y="6030000"/>
              <a:ext cx="2111475" cy="123111"/>
            </a:xfrm>
            <a:prstGeom prst="rect">
              <a:avLst/>
            </a:prstGeom>
          </p:spPr>
          <p:txBody>
            <a:bodyPr wrap="none" lIns="0" tIns="0" rIns="0" bIns="0">
              <a:spAutoFit/>
            </a:bodyPr>
            <a:lstStyle/>
            <a:p>
              <a:pPr lvl="0">
                <a:defRPr/>
              </a:pPr>
              <a:r>
                <a:rPr kumimoji="0" lang="fr-CH" sz="800" b="0" i="0" u="none" strike="noStrike" kern="1200" cap="none"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 </a:t>
              </a:r>
              <a:r>
                <a:rPr lang="fr-CH" sz="800" dirty="0">
                  <a:solidFill>
                    <a:srgbClr val="231F20"/>
                  </a:solidFill>
                  <a:latin typeface="Arial"/>
                  <a:cs typeface="Arial"/>
                </a:rPr>
                <a:t>Global AIDS Monitoring, 2016–2018.</a:t>
              </a:r>
              <a:endParaRPr kumimoji="0" lang="fr-CH" sz="800" b="0" i="0" u="none" strike="noStrike" kern="1200" cap="none"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endParaRPr>
            </a:p>
          </p:txBody>
        </p:sp>
        <p:sp>
          <p:nvSpPr>
            <p:cNvPr id="27" name="TextBox 26">
              <a:extLst>
                <a:ext uri="{FF2B5EF4-FFF2-40B4-BE49-F238E27FC236}">
                  <a16:creationId xmlns:a16="http://schemas.microsoft.com/office/drawing/2014/main" id="{9231CD2E-82C4-480F-9751-F08B3BE73023}"/>
                </a:ext>
              </a:extLst>
            </p:cNvPr>
            <p:cNvSpPr txBox="1"/>
            <p:nvPr/>
          </p:nvSpPr>
          <p:spPr>
            <a:xfrm>
              <a:off x="1368000" y="4068000"/>
              <a:ext cx="153888" cy="488916"/>
            </a:xfrm>
            <a:prstGeom prst="rect">
              <a:avLst/>
            </a:prstGeom>
            <a:noFill/>
          </p:spPr>
          <p:txBody>
            <a:bodyPr vert="vert270" wrap="none" lIns="0" tIns="0" rIns="0" bIns="0" rtlCol="0">
              <a:spAutoFit/>
            </a:bodyPr>
            <a:lstStyle/>
            <a:p>
              <a:pPr algn="r"/>
              <a:r>
                <a:rPr lang="en-GB" sz="1000" dirty="0"/>
                <a:t>Pakistan</a:t>
              </a:r>
              <a:endParaRPr lang="en-CH" sz="1000" dirty="0"/>
            </a:p>
          </p:txBody>
        </p:sp>
        <p:sp>
          <p:nvSpPr>
            <p:cNvPr id="28" name="TextBox 27">
              <a:extLst>
                <a:ext uri="{FF2B5EF4-FFF2-40B4-BE49-F238E27FC236}">
                  <a16:creationId xmlns:a16="http://schemas.microsoft.com/office/drawing/2014/main" id="{CAD5670D-9E79-4531-9FFE-BBE13603B149}"/>
                </a:ext>
              </a:extLst>
            </p:cNvPr>
            <p:cNvSpPr txBox="1"/>
            <p:nvPr/>
          </p:nvSpPr>
          <p:spPr>
            <a:xfrm>
              <a:off x="1764000" y="4068000"/>
              <a:ext cx="153888" cy="623569"/>
            </a:xfrm>
            <a:prstGeom prst="rect">
              <a:avLst/>
            </a:prstGeom>
            <a:noFill/>
          </p:spPr>
          <p:txBody>
            <a:bodyPr vert="vert270" wrap="none" lIns="0" tIns="0" rIns="0" bIns="0" rtlCol="0">
              <a:spAutoFit/>
            </a:bodyPr>
            <a:lstStyle/>
            <a:p>
              <a:pPr algn="r"/>
              <a:r>
                <a:rPr lang="en-GB" sz="1000" dirty="0"/>
                <a:t>Guatemala</a:t>
              </a:r>
              <a:endParaRPr lang="en-CH" sz="1000" dirty="0"/>
            </a:p>
          </p:txBody>
        </p:sp>
        <p:sp>
          <p:nvSpPr>
            <p:cNvPr id="29" name="TextBox 28">
              <a:extLst>
                <a:ext uri="{FF2B5EF4-FFF2-40B4-BE49-F238E27FC236}">
                  <a16:creationId xmlns:a16="http://schemas.microsoft.com/office/drawing/2014/main" id="{17F9F80A-D727-401B-988D-22A5F9EDF0E1}"/>
                </a:ext>
              </a:extLst>
            </p:cNvPr>
            <p:cNvSpPr txBox="1"/>
            <p:nvPr/>
          </p:nvSpPr>
          <p:spPr>
            <a:xfrm>
              <a:off x="2160000" y="4068000"/>
              <a:ext cx="153888" cy="617157"/>
            </a:xfrm>
            <a:prstGeom prst="rect">
              <a:avLst/>
            </a:prstGeom>
            <a:noFill/>
          </p:spPr>
          <p:txBody>
            <a:bodyPr vert="vert270" wrap="none" lIns="0" tIns="0" rIns="0" bIns="0" rtlCol="0">
              <a:spAutoFit/>
            </a:bodyPr>
            <a:lstStyle/>
            <a:p>
              <a:pPr algn="r"/>
              <a:r>
                <a:rPr lang="en-GB" sz="1000" dirty="0"/>
                <a:t>Philippines</a:t>
              </a:r>
              <a:endParaRPr lang="en-CH" sz="1000" dirty="0"/>
            </a:p>
          </p:txBody>
        </p:sp>
        <p:sp>
          <p:nvSpPr>
            <p:cNvPr id="30" name="TextBox 29">
              <a:extLst>
                <a:ext uri="{FF2B5EF4-FFF2-40B4-BE49-F238E27FC236}">
                  <a16:creationId xmlns:a16="http://schemas.microsoft.com/office/drawing/2014/main" id="{DAE6F75A-550A-45EB-B3CD-D097691F6DA3}"/>
                </a:ext>
              </a:extLst>
            </p:cNvPr>
            <p:cNvSpPr txBox="1"/>
            <p:nvPr/>
          </p:nvSpPr>
          <p:spPr>
            <a:xfrm>
              <a:off x="2556000" y="4068000"/>
              <a:ext cx="153888" cy="383118"/>
            </a:xfrm>
            <a:prstGeom prst="rect">
              <a:avLst/>
            </a:prstGeom>
            <a:noFill/>
          </p:spPr>
          <p:txBody>
            <a:bodyPr vert="vert270" wrap="none" lIns="0" tIns="0" rIns="0" bIns="0" rtlCol="0">
              <a:spAutoFit/>
            </a:bodyPr>
            <a:lstStyle/>
            <a:p>
              <a:pPr algn="r"/>
              <a:r>
                <a:rPr lang="en-GB" sz="1000" dirty="0"/>
                <a:t>Nepal*</a:t>
              </a:r>
              <a:endParaRPr lang="en-CH" sz="1000" dirty="0"/>
            </a:p>
          </p:txBody>
        </p:sp>
        <p:sp>
          <p:nvSpPr>
            <p:cNvPr id="31" name="TextBox 30">
              <a:extLst>
                <a:ext uri="{FF2B5EF4-FFF2-40B4-BE49-F238E27FC236}">
                  <a16:creationId xmlns:a16="http://schemas.microsoft.com/office/drawing/2014/main" id="{616804E8-B698-42D7-A89B-8F316707DC11}"/>
                </a:ext>
              </a:extLst>
            </p:cNvPr>
            <p:cNvSpPr txBox="1"/>
            <p:nvPr/>
          </p:nvSpPr>
          <p:spPr>
            <a:xfrm>
              <a:off x="2952000" y="4068000"/>
              <a:ext cx="153888" cy="671659"/>
            </a:xfrm>
            <a:prstGeom prst="rect">
              <a:avLst/>
            </a:prstGeom>
            <a:noFill/>
          </p:spPr>
          <p:txBody>
            <a:bodyPr vert="vert270" wrap="none" lIns="0" tIns="0" rIns="0" bIns="0" rtlCol="0">
              <a:spAutoFit/>
            </a:bodyPr>
            <a:lstStyle/>
            <a:p>
              <a:pPr algn="r"/>
              <a:r>
                <a:rPr lang="en-GB" sz="1000" dirty="0"/>
                <a:t>Bangladesh</a:t>
              </a:r>
              <a:endParaRPr lang="en-CH" sz="1000" dirty="0"/>
            </a:p>
          </p:txBody>
        </p:sp>
        <p:sp>
          <p:nvSpPr>
            <p:cNvPr id="32" name="TextBox 31">
              <a:extLst>
                <a:ext uri="{FF2B5EF4-FFF2-40B4-BE49-F238E27FC236}">
                  <a16:creationId xmlns:a16="http://schemas.microsoft.com/office/drawing/2014/main" id="{E72B4A29-D69F-4B34-8F06-D08F058E6712}"/>
                </a:ext>
              </a:extLst>
            </p:cNvPr>
            <p:cNvSpPr txBox="1"/>
            <p:nvPr/>
          </p:nvSpPr>
          <p:spPr>
            <a:xfrm>
              <a:off x="3348000" y="4068000"/>
              <a:ext cx="153888" cy="1136530"/>
            </a:xfrm>
            <a:prstGeom prst="rect">
              <a:avLst/>
            </a:prstGeom>
            <a:noFill/>
          </p:spPr>
          <p:txBody>
            <a:bodyPr vert="vert270" wrap="none" lIns="0" tIns="0" rIns="0" bIns="0" rtlCol="0">
              <a:spAutoFit/>
            </a:bodyPr>
            <a:lstStyle/>
            <a:p>
              <a:pPr algn="r"/>
              <a:r>
                <a:rPr lang="en-GB" sz="1000" dirty="0"/>
                <a:t>Dominican Republic</a:t>
              </a:r>
              <a:endParaRPr lang="en-CH" sz="1000" dirty="0"/>
            </a:p>
          </p:txBody>
        </p:sp>
        <p:sp>
          <p:nvSpPr>
            <p:cNvPr id="33" name="TextBox 32">
              <a:extLst>
                <a:ext uri="{FF2B5EF4-FFF2-40B4-BE49-F238E27FC236}">
                  <a16:creationId xmlns:a16="http://schemas.microsoft.com/office/drawing/2014/main" id="{8CB918B2-604F-476C-923B-7DF96F1746A7}"/>
                </a:ext>
              </a:extLst>
            </p:cNvPr>
            <p:cNvSpPr txBox="1"/>
            <p:nvPr/>
          </p:nvSpPr>
          <p:spPr>
            <a:xfrm>
              <a:off x="3744000" y="4068000"/>
              <a:ext cx="153888" cy="538609"/>
            </a:xfrm>
            <a:prstGeom prst="rect">
              <a:avLst/>
            </a:prstGeom>
            <a:noFill/>
          </p:spPr>
          <p:txBody>
            <a:bodyPr vert="vert270" wrap="none" lIns="0" tIns="0" rIns="0" bIns="0" rtlCol="0">
              <a:spAutoFit/>
            </a:bodyPr>
            <a:lstStyle/>
            <a:p>
              <a:pPr algn="r"/>
              <a:r>
                <a:rPr lang="en-GB" sz="1000" dirty="0"/>
                <a:t>Sri Lanka</a:t>
              </a:r>
              <a:endParaRPr lang="en-CH" sz="1000" dirty="0"/>
            </a:p>
          </p:txBody>
        </p:sp>
        <p:sp>
          <p:nvSpPr>
            <p:cNvPr id="34" name="TextBox 33">
              <a:extLst>
                <a:ext uri="{FF2B5EF4-FFF2-40B4-BE49-F238E27FC236}">
                  <a16:creationId xmlns:a16="http://schemas.microsoft.com/office/drawing/2014/main" id="{06B8DE87-E6D5-42A4-93FD-A36663E24CE7}"/>
                </a:ext>
              </a:extLst>
            </p:cNvPr>
            <p:cNvSpPr txBox="1"/>
            <p:nvPr/>
          </p:nvSpPr>
          <p:spPr>
            <a:xfrm>
              <a:off x="4140000" y="4068000"/>
              <a:ext cx="153888" cy="488916"/>
            </a:xfrm>
            <a:prstGeom prst="rect">
              <a:avLst/>
            </a:prstGeom>
            <a:noFill/>
          </p:spPr>
          <p:txBody>
            <a:bodyPr vert="vert270" wrap="none" lIns="0" tIns="0" rIns="0" bIns="0" rtlCol="0">
              <a:spAutoFit/>
            </a:bodyPr>
            <a:lstStyle/>
            <a:p>
              <a:pPr algn="r"/>
              <a:r>
                <a:rPr lang="en-GB" sz="1000" dirty="0"/>
                <a:t>Thailand</a:t>
              </a:r>
              <a:endParaRPr lang="en-CH" sz="1000" dirty="0"/>
            </a:p>
          </p:txBody>
        </p:sp>
        <p:sp>
          <p:nvSpPr>
            <p:cNvPr id="35" name="TextBox 34">
              <a:extLst>
                <a:ext uri="{FF2B5EF4-FFF2-40B4-BE49-F238E27FC236}">
                  <a16:creationId xmlns:a16="http://schemas.microsoft.com/office/drawing/2014/main" id="{C8CC553D-D02A-47C0-9538-818C52BD03BE}"/>
                </a:ext>
              </a:extLst>
            </p:cNvPr>
            <p:cNvSpPr txBox="1"/>
            <p:nvPr/>
          </p:nvSpPr>
          <p:spPr>
            <a:xfrm>
              <a:off x="4536000" y="4068000"/>
              <a:ext cx="153888" cy="1673535"/>
            </a:xfrm>
            <a:prstGeom prst="rect">
              <a:avLst/>
            </a:prstGeom>
            <a:noFill/>
          </p:spPr>
          <p:txBody>
            <a:bodyPr vert="vert270" wrap="none" lIns="0" tIns="0" rIns="0" bIns="0" rtlCol="0">
              <a:spAutoFit/>
            </a:bodyPr>
            <a:lstStyle/>
            <a:p>
              <a:pPr algn="r"/>
              <a:r>
                <a:rPr lang="en-GB" sz="1000" dirty="0"/>
                <a:t>Bolivia (</a:t>
              </a:r>
              <a:r>
                <a:rPr lang="en-GB" sz="1000" dirty="0" err="1"/>
                <a:t>Plurinational</a:t>
              </a:r>
              <a:r>
                <a:rPr lang="en-GB" sz="1000" dirty="0"/>
                <a:t> State of)</a:t>
              </a:r>
            </a:p>
          </p:txBody>
        </p:sp>
        <p:sp>
          <p:nvSpPr>
            <p:cNvPr id="36" name="TextBox 35">
              <a:extLst>
                <a:ext uri="{FF2B5EF4-FFF2-40B4-BE49-F238E27FC236}">
                  <a16:creationId xmlns:a16="http://schemas.microsoft.com/office/drawing/2014/main" id="{960D04A3-10CF-4769-8804-C57F2C636835}"/>
                </a:ext>
              </a:extLst>
            </p:cNvPr>
            <p:cNvSpPr txBox="1"/>
            <p:nvPr/>
          </p:nvSpPr>
          <p:spPr>
            <a:xfrm>
              <a:off x="4932000" y="4068000"/>
              <a:ext cx="153888" cy="504946"/>
            </a:xfrm>
            <a:prstGeom prst="rect">
              <a:avLst/>
            </a:prstGeom>
            <a:noFill/>
          </p:spPr>
          <p:txBody>
            <a:bodyPr vert="vert270" wrap="none" lIns="0" tIns="0" rIns="0" bIns="0" rtlCol="0">
              <a:spAutoFit/>
            </a:bodyPr>
            <a:lstStyle/>
            <a:p>
              <a:pPr algn="r"/>
              <a:r>
                <a:rPr lang="en-GB" sz="1000" dirty="0"/>
                <a:t>Malaysia</a:t>
              </a:r>
              <a:endParaRPr lang="en-CH" sz="1000" dirty="0"/>
            </a:p>
          </p:txBody>
        </p:sp>
        <p:sp>
          <p:nvSpPr>
            <p:cNvPr id="37" name="TextBox 36">
              <a:extLst>
                <a:ext uri="{FF2B5EF4-FFF2-40B4-BE49-F238E27FC236}">
                  <a16:creationId xmlns:a16="http://schemas.microsoft.com/office/drawing/2014/main" id="{7704B4B0-E25D-4367-95FA-7EA5F2846652}"/>
                </a:ext>
              </a:extLst>
            </p:cNvPr>
            <p:cNvSpPr txBox="1"/>
            <p:nvPr/>
          </p:nvSpPr>
          <p:spPr>
            <a:xfrm>
              <a:off x="5328000" y="4068000"/>
              <a:ext cx="153888" cy="320602"/>
            </a:xfrm>
            <a:prstGeom prst="rect">
              <a:avLst/>
            </a:prstGeom>
            <a:noFill/>
          </p:spPr>
          <p:txBody>
            <a:bodyPr vert="vert270" wrap="none" lIns="0" tIns="0" rIns="0" bIns="0" rtlCol="0">
              <a:spAutoFit/>
            </a:bodyPr>
            <a:lstStyle/>
            <a:p>
              <a:pPr algn="r"/>
              <a:r>
                <a:rPr lang="en-GB" sz="1000" dirty="0"/>
                <a:t>Brazil</a:t>
              </a:r>
              <a:endParaRPr lang="en-CH" sz="1000" dirty="0"/>
            </a:p>
          </p:txBody>
        </p:sp>
        <p:sp>
          <p:nvSpPr>
            <p:cNvPr id="38" name="TextBox 37">
              <a:extLst>
                <a:ext uri="{FF2B5EF4-FFF2-40B4-BE49-F238E27FC236}">
                  <a16:creationId xmlns:a16="http://schemas.microsoft.com/office/drawing/2014/main" id="{CCB8F77B-0C18-4A9A-A387-F69A731ECE36}"/>
                </a:ext>
              </a:extLst>
            </p:cNvPr>
            <p:cNvSpPr txBox="1"/>
            <p:nvPr/>
          </p:nvSpPr>
          <p:spPr>
            <a:xfrm>
              <a:off x="5724000" y="4068000"/>
              <a:ext cx="153888" cy="553037"/>
            </a:xfrm>
            <a:prstGeom prst="rect">
              <a:avLst/>
            </a:prstGeom>
            <a:noFill/>
          </p:spPr>
          <p:txBody>
            <a:bodyPr vert="vert270" wrap="none" lIns="0" tIns="0" rIns="0" bIns="0" rtlCol="0">
              <a:spAutoFit/>
            </a:bodyPr>
            <a:lstStyle/>
            <a:p>
              <a:pPr algn="r"/>
              <a:r>
                <a:rPr lang="en-GB" sz="1000" dirty="0"/>
                <a:t>Honduras</a:t>
              </a:r>
              <a:endParaRPr lang="en-CH" sz="1000" dirty="0"/>
            </a:p>
          </p:txBody>
        </p:sp>
        <p:sp>
          <p:nvSpPr>
            <p:cNvPr id="39" name="TextBox 38">
              <a:extLst>
                <a:ext uri="{FF2B5EF4-FFF2-40B4-BE49-F238E27FC236}">
                  <a16:creationId xmlns:a16="http://schemas.microsoft.com/office/drawing/2014/main" id="{3BED8E03-7A5C-467A-A35D-8956CEA253F6}"/>
                </a:ext>
              </a:extLst>
            </p:cNvPr>
            <p:cNvSpPr txBox="1"/>
            <p:nvPr/>
          </p:nvSpPr>
          <p:spPr>
            <a:xfrm>
              <a:off x="6120000" y="4068000"/>
              <a:ext cx="153888" cy="581891"/>
            </a:xfrm>
            <a:prstGeom prst="rect">
              <a:avLst/>
            </a:prstGeom>
            <a:noFill/>
          </p:spPr>
          <p:txBody>
            <a:bodyPr vert="vert270" wrap="none" lIns="0" tIns="0" rIns="0" bIns="0" rtlCol="0">
              <a:spAutoFit/>
            </a:bodyPr>
            <a:lstStyle/>
            <a:p>
              <a:pPr algn="r"/>
              <a:r>
                <a:rPr lang="en-GB" sz="1000" dirty="0"/>
                <a:t>Nicaragua</a:t>
              </a:r>
              <a:endParaRPr lang="en-CH" sz="1000" dirty="0"/>
            </a:p>
          </p:txBody>
        </p:sp>
        <p:sp>
          <p:nvSpPr>
            <p:cNvPr id="40" name="TextBox 39">
              <a:extLst>
                <a:ext uri="{FF2B5EF4-FFF2-40B4-BE49-F238E27FC236}">
                  <a16:creationId xmlns:a16="http://schemas.microsoft.com/office/drawing/2014/main" id="{6640E06A-8213-4DD5-9C2E-EADB0B38A24D}"/>
                </a:ext>
              </a:extLst>
            </p:cNvPr>
            <p:cNvSpPr txBox="1"/>
            <p:nvPr/>
          </p:nvSpPr>
          <p:spPr>
            <a:xfrm>
              <a:off x="6516000" y="4068000"/>
              <a:ext cx="153888" cy="631583"/>
            </a:xfrm>
            <a:prstGeom prst="rect">
              <a:avLst/>
            </a:prstGeom>
            <a:noFill/>
          </p:spPr>
          <p:txBody>
            <a:bodyPr vert="vert270" wrap="none" lIns="0" tIns="0" rIns="0" bIns="0" rtlCol="0">
              <a:spAutoFit/>
            </a:bodyPr>
            <a:lstStyle/>
            <a:p>
              <a:pPr algn="r"/>
              <a:r>
                <a:rPr lang="en-GB" sz="1000" dirty="0"/>
                <a:t>Cambodia*</a:t>
              </a:r>
              <a:endParaRPr lang="en-CH" sz="1000" dirty="0"/>
            </a:p>
          </p:txBody>
        </p:sp>
        <p:sp>
          <p:nvSpPr>
            <p:cNvPr id="41" name="TextBox 40">
              <a:extLst>
                <a:ext uri="{FF2B5EF4-FFF2-40B4-BE49-F238E27FC236}">
                  <a16:creationId xmlns:a16="http://schemas.microsoft.com/office/drawing/2014/main" id="{E9466205-1DAB-4BF5-B9FF-E43C1FDB2007}"/>
                </a:ext>
              </a:extLst>
            </p:cNvPr>
            <p:cNvSpPr txBox="1"/>
            <p:nvPr/>
          </p:nvSpPr>
          <p:spPr>
            <a:xfrm>
              <a:off x="6912000" y="4068000"/>
              <a:ext cx="153888" cy="524182"/>
            </a:xfrm>
            <a:prstGeom prst="rect">
              <a:avLst/>
            </a:prstGeom>
            <a:noFill/>
          </p:spPr>
          <p:txBody>
            <a:bodyPr vert="vert270" wrap="none" lIns="0" tIns="0" rIns="0" bIns="0" rtlCol="0">
              <a:spAutoFit/>
            </a:bodyPr>
            <a:lstStyle/>
            <a:p>
              <a:pPr algn="r"/>
              <a:r>
                <a:rPr lang="en-GB" sz="1000" dirty="0"/>
                <a:t>Panama*</a:t>
              </a:r>
              <a:endParaRPr lang="en-CH" sz="1000" dirty="0"/>
            </a:p>
          </p:txBody>
        </p:sp>
        <p:sp>
          <p:nvSpPr>
            <p:cNvPr id="59" name="TextBox 58">
              <a:extLst>
                <a:ext uri="{FF2B5EF4-FFF2-40B4-BE49-F238E27FC236}">
                  <a16:creationId xmlns:a16="http://schemas.microsoft.com/office/drawing/2014/main" id="{3E5FF1E7-E98D-4078-830E-2C9A92E87AC0}"/>
                </a:ext>
              </a:extLst>
            </p:cNvPr>
            <p:cNvSpPr txBox="1"/>
            <p:nvPr/>
          </p:nvSpPr>
          <p:spPr>
            <a:xfrm>
              <a:off x="684000" y="2507638"/>
              <a:ext cx="123111" cy="384721"/>
            </a:xfrm>
            <a:prstGeom prst="rect">
              <a:avLst/>
            </a:prstGeom>
            <a:noFill/>
          </p:spPr>
          <p:txBody>
            <a:bodyPr vert="vert270" wrap="none" lIns="0" tIns="0" rIns="0" bIns="0" rtlCol="0">
              <a:spAutoFit/>
            </a:bodyPr>
            <a:lstStyle/>
            <a:p>
              <a:pPr algn="ctr"/>
              <a:r>
                <a:rPr lang="en-GB" sz="800" dirty="0"/>
                <a:t>Per cent</a:t>
              </a:r>
              <a:endParaRPr lang="en-CH" sz="800" dirty="0"/>
            </a:p>
          </p:txBody>
        </p:sp>
        <p:sp>
          <p:nvSpPr>
            <p:cNvPr id="129" name="Rectangle 128">
              <a:extLst>
                <a:ext uri="{FF2B5EF4-FFF2-40B4-BE49-F238E27FC236}">
                  <a16:creationId xmlns:a16="http://schemas.microsoft.com/office/drawing/2014/main" id="{07A03D06-8C2A-49F1-8B9C-FBC3B55FBD69}"/>
                </a:ext>
              </a:extLst>
            </p:cNvPr>
            <p:cNvSpPr/>
            <p:nvPr/>
          </p:nvSpPr>
          <p:spPr>
            <a:xfrm>
              <a:off x="7920000" y="2520000"/>
              <a:ext cx="2052000" cy="1200329"/>
            </a:xfrm>
            <a:prstGeom prst="rect">
              <a:avLst/>
            </a:prstGeom>
          </p:spPr>
          <p:txBody>
            <a:bodyPr wrap="square">
              <a:spAutoFit/>
            </a:bodyPr>
            <a:lstStyle/>
            <a:p>
              <a:r>
                <a:rPr lang="ja-JP" altLang="en-US" sz="900" dirty="0"/>
                <a:t>注：想定される予防サービス：コンドームと潤滑剤、コンドーム使用と安全なセックスに関する相談、性感染症の検査、性感染症の検査</a:t>
              </a:r>
            </a:p>
            <a:p>
              <a:endParaRPr lang="ja-JP" altLang="en-US" sz="900" dirty="0"/>
            </a:p>
            <a:p>
              <a:r>
                <a:rPr lang="ja-JP" altLang="en-US" sz="900" dirty="0"/>
                <a:t>　</a:t>
              </a:r>
              <a:r>
                <a:rPr lang="en-US" altLang="ja-JP" sz="900" dirty="0"/>
                <a:t>asterisk (*) </a:t>
              </a:r>
              <a:r>
                <a:rPr lang="ja-JP" altLang="en-US" sz="900" dirty="0"/>
                <a:t>の使用は、調査結果ではなく、</a:t>
              </a:r>
              <a:r>
                <a:rPr lang="en-US" altLang="ja-JP" sz="900" dirty="0"/>
                <a:t>(*)</a:t>
              </a:r>
              <a:r>
                <a:rPr lang="ja-JP" altLang="en-US" sz="900" dirty="0"/>
                <a:t>マークのついた国のプログラムデータから（高めに出る傾向がある）</a:t>
              </a:r>
            </a:p>
          </p:txBody>
        </p:sp>
        <p:sp>
          <p:nvSpPr>
            <p:cNvPr id="152" name="TextBox 151">
              <a:extLst>
                <a:ext uri="{FF2B5EF4-FFF2-40B4-BE49-F238E27FC236}">
                  <a16:creationId xmlns:a16="http://schemas.microsoft.com/office/drawing/2014/main" id="{7B181F7C-7034-478F-BEC3-1446ED4F0E71}"/>
                </a:ext>
              </a:extLst>
            </p:cNvPr>
            <p:cNvSpPr txBox="1"/>
            <p:nvPr/>
          </p:nvSpPr>
          <p:spPr>
            <a:xfrm>
              <a:off x="900000" y="1371600"/>
              <a:ext cx="192360" cy="138499"/>
            </a:xfrm>
            <a:prstGeom prst="rect">
              <a:avLst/>
            </a:prstGeom>
            <a:noFill/>
          </p:spPr>
          <p:txBody>
            <a:bodyPr vert="horz" wrap="none" lIns="0" tIns="0" rIns="0" bIns="0" rtlCol="0">
              <a:spAutoFit/>
            </a:bodyPr>
            <a:lstStyle/>
            <a:p>
              <a:pPr algn="r"/>
              <a:r>
                <a:rPr lang="en-GB" sz="900" dirty="0"/>
                <a:t>100</a:t>
              </a:r>
              <a:endParaRPr lang="en-CH" sz="900" dirty="0"/>
            </a:p>
          </p:txBody>
        </p:sp>
        <p:sp>
          <p:nvSpPr>
            <p:cNvPr id="153" name="TextBox 152">
              <a:extLst>
                <a:ext uri="{FF2B5EF4-FFF2-40B4-BE49-F238E27FC236}">
                  <a16:creationId xmlns:a16="http://schemas.microsoft.com/office/drawing/2014/main" id="{6E3CCB0E-2A1A-473B-990A-55100AD8DD19}"/>
                </a:ext>
              </a:extLst>
            </p:cNvPr>
            <p:cNvSpPr txBox="1"/>
            <p:nvPr/>
          </p:nvSpPr>
          <p:spPr>
            <a:xfrm>
              <a:off x="964120" y="1623600"/>
              <a:ext cx="128240" cy="138499"/>
            </a:xfrm>
            <a:prstGeom prst="rect">
              <a:avLst/>
            </a:prstGeom>
            <a:noFill/>
          </p:spPr>
          <p:txBody>
            <a:bodyPr vert="horz" wrap="none" lIns="0" tIns="0" rIns="0" bIns="0" rtlCol="0">
              <a:spAutoFit/>
            </a:bodyPr>
            <a:lstStyle/>
            <a:p>
              <a:pPr algn="r"/>
              <a:r>
                <a:rPr lang="en-GB" sz="900" dirty="0"/>
                <a:t>90</a:t>
              </a:r>
              <a:endParaRPr lang="en-CH" sz="900" dirty="0"/>
            </a:p>
          </p:txBody>
        </p:sp>
        <p:sp>
          <p:nvSpPr>
            <p:cNvPr id="154" name="TextBox 153">
              <a:extLst>
                <a:ext uri="{FF2B5EF4-FFF2-40B4-BE49-F238E27FC236}">
                  <a16:creationId xmlns:a16="http://schemas.microsoft.com/office/drawing/2014/main" id="{E65B6845-B24E-49EF-96AB-F86CC69D04B4}"/>
                </a:ext>
              </a:extLst>
            </p:cNvPr>
            <p:cNvSpPr txBox="1"/>
            <p:nvPr/>
          </p:nvSpPr>
          <p:spPr>
            <a:xfrm>
              <a:off x="964120" y="1875600"/>
              <a:ext cx="128240" cy="138499"/>
            </a:xfrm>
            <a:prstGeom prst="rect">
              <a:avLst/>
            </a:prstGeom>
            <a:noFill/>
          </p:spPr>
          <p:txBody>
            <a:bodyPr vert="horz" wrap="none" lIns="0" tIns="0" rIns="0" bIns="0" rtlCol="0">
              <a:spAutoFit/>
            </a:bodyPr>
            <a:lstStyle/>
            <a:p>
              <a:pPr algn="r"/>
              <a:r>
                <a:rPr lang="en-GB" sz="900" dirty="0"/>
                <a:t>80</a:t>
              </a:r>
              <a:endParaRPr lang="en-CH" sz="900" dirty="0"/>
            </a:p>
          </p:txBody>
        </p:sp>
        <p:sp>
          <p:nvSpPr>
            <p:cNvPr id="155" name="TextBox 154">
              <a:extLst>
                <a:ext uri="{FF2B5EF4-FFF2-40B4-BE49-F238E27FC236}">
                  <a16:creationId xmlns:a16="http://schemas.microsoft.com/office/drawing/2014/main" id="{8C12812A-5BF2-42E4-935A-31A331A7A77F}"/>
                </a:ext>
              </a:extLst>
            </p:cNvPr>
            <p:cNvSpPr txBox="1"/>
            <p:nvPr/>
          </p:nvSpPr>
          <p:spPr>
            <a:xfrm>
              <a:off x="964120" y="2127600"/>
              <a:ext cx="128240" cy="138499"/>
            </a:xfrm>
            <a:prstGeom prst="rect">
              <a:avLst/>
            </a:prstGeom>
            <a:noFill/>
          </p:spPr>
          <p:txBody>
            <a:bodyPr vert="horz" wrap="none" lIns="0" tIns="0" rIns="0" bIns="0" rtlCol="0">
              <a:spAutoFit/>
            </a:bodyPr>
            <a:lstStyle/>
            <a:p>
              <a:pPr algn="r"/>
              <a:r>
                <a:rPr lang="en-GB" sz="900" dirty="0"/>
                <a:t>70</a:t>
              </a:r>
              <a:endParaRPr lang="en-CH" sz="900" dirty="0"/>
            </a:p>
          </p:txBody>
        </p:sp>
        <p:sp>
          <p:nvSpPr>
            <p:cNvPr id="156" name="TextBox 155">
              <a:extLst>
                <a:ext uri="{FF2B5EF4-FFF2-40B4-BE49-F238E27FC236}">
                  <a16:creationId xmlns:a16="http://schemas.microsoft.com/office/drawing/2014/main" id="{706A7826-2283-478A-8255-1F44998BE2D1}"/>
                </a:ext>
              </a:extLst>
            </p:cNvPr>
            <p:cNvSpPr txBox="1"/>
            <p:nvPr/>
          </p:nvSpPr>
          <p:spPr>
            <a:xfrm>
              <a:off x="964120" y="2379600"/>
              <a:ext cx="128240" cy="138499"/>
            </a:xfrm>
            <a:prstGeom prst="rect">
              <a:avLst/>
            </a:prstGeom>
            <a:noFill/>
          </p:spPr>
          <p:txBody>
            <a:bodyPr vert="horz" wrap="none" lIns="0" tIns="0" rIns="0" bIns="0" rtlCol="0">
              <a:spAutoFit/>
            </a:bodyPr>
            <a:lstStyle/>
            <a:p>
              <a:pPr algn="r"/>
              <a:r>
                <a:rPr lang="en-GB" sz="900" dirty="0"/>
                <a:t>60</a:t>
              </a:r>
              <a:endParaRPr lang="en-CH" sz="900" dirty="0"/>
            </a:p>
          </p:txBody>
        </p:sp>
        <p:sp>
          <p:nvSpPr>
            <p:cNvPr id="157" name="TextBox 156">
              <a:extLst>
                <a:ext uri="{FF2B5EF4-FFF2-40B4-BE49-F238E27FC236}">
                  <a16:creationId xmlns:a16="http://schemas.microsoft.com/office/drawing/2014/main" id="{92D8C24E-01B5-434C-9B2A-C57309CBB89E}"/>
                </a:ext>
              </a:extLst>
            </p:cNvPr>
            <p:cNvSpPr txBox="1"/>
            <p:nvPr/>
          </p:nvSpPr>
          <p:spPr>
            <a:xfrm>
              <a:off x="964120" y="2631600"/>
              <a:ext cx="128240" cy="138499"/>
            </a:xfrm>
            <a:prstGeom prst="rect">
              <a:avLst/>
            </a:prstGeom>
            <a:noFill/>
          </p:spPr>
          <p:txBody>
            <a:bodyPr vert="horz" wrap="none" lIns="0" tIns="0" rIns="0" bIns="0" rtlCol="0">
              <a:spAutoFit/>
            </a:bodyPr>
            <a:lstStyle/>
            <a:p>
              <a:pPr algn="r"/>
              <a:r>
                <a:rPr lang="en-GB" sz="900" dirty="0"/>
                <a:t>50</a:t>
              </a:r>
              <a:endParaRPr lang="en-CH" sz="900" dirty="0"/>
            </a:p>
          </p:txBody>
        </p:sp>
        <p:sp>
          <p:nvSpPr>
            <p:cNvPr id="158" name="TextBox 157">
              <a:extLst>
                <a:ext uri="{FF2B5EF4-FFF2-40B4-BE49-F238E27FC236}">
                  <a16:creationId xmlns:a16="http://schemas.microsoft.com/office/drawing/2014/main" id="{C219CF65-008E-40D6-BAFA-300A47E2C64A}"/>
                </a:ext>
              </a:extLst>
            </p:cNvPr>
            <p:cNvSpPr txBox="1"/>
            <p:nvPr/>
          </p:nvSpPr>
          <p:spPr>
            <a:xfrm>
              <a:off x="964120" y="2883600"/>
              <a:ext cx="128240" cy="138499"/>
            </a:xfrm>
            <a:prstGeom prst="rect">
              <a:avLst/>
            </a:prstGeom>
            <a:noFill/>
          </p:spPr>
          <p:txBody>
            <a:bodyPr vert="horz" wrap="none" lIns="0" tIns="0" rIns="0" bIns="0" rtlCol="0">
              <a:spAutoFit/>
            </a:bodyPr>
            <a:lstStyle/>
            <a:p>
              <a:pPr algn="r"/>
              <a:r>
                <a:rPr lang="en-GB" sz="900" dirty="0"/>
                <a:t>40</a:t>
              </a:r>
              <a:endParaRPr lang="en-CH" sz="900" dirty="0"/>
            </a:p>
          </p:txBody>
        </p:sp>
        <p:sp>
          <p:nvSpPr>
            <p:cNvPr id="159" name="TextBox 158">
              <a:extLst>
                <a:ext uri="{FF2B5EF4-FFF2-40B4-BE49-F238E27FC236}">
                  <a16:creationId xmlns:a16="http://schemas.microsoft.com/office/drawing/2014/main" id="{0BE219A8-8B39-4945-ACE1-BB121DC71DE9}"/>
                </a:ext>
              </a:extLst>
            </p:cNvPr>
            <p:cNvSpPr txBox="1"/>
            <p:nvPr/>
          </p:nvSpPr>
          <p:spPr>
            <a:xfrm>
              <a:off x="964120" y="3135600"/>
              <a:ext cx="128240" cy="138499"/>
            </a:xfrm>
            <a:prstGeom prst="rect">
              <a:avLst/>
            </a:prstGeom>
            <a:noFill/>
          </p:spPr>
          <p:txBody>
            <a:bodyPr vert="horz" wrap="none" lIns="0" tIns="0" rIns="0" bIns="0" rtlCol="0">
              <a:spAutoFit/>
            </a:bodyPr>
            <a:lstStyle/>
            <a:p>
              <a:pPr algn="r"/>
              <a:r>
                <a:rPr lang="en-GB" sz="900" dirty="0"/>
                <a:t>30</a:t>
              </a:r>
              <a:endParaRPr lang="en-CH" sz="900" dirty="0"/>
            </a:p>
          </p:txBody>
        </p:sp>
        <p:sp>
          <p:nvSpPr>
            <p:cNvPr id="160" name="TextBox 159">
              <a:extLst>
                <a:ext uri="{FF2B5EF4-FFF2-40B4-BE49-F238E27FC236}">
                  <a16:creationId xmlns:a16="http://schemas.microsoft.com/office/drawing/2014/main" id="{2A07F32A-725C-4CF5-95DD-DEF462A4E795}"/>
                </a:ext>
              </a:extLst>
            </p:cNvPr>
            <p:cNvSpPr txBox="1"/>
            <p:nvPr/>
          </p:nvSpPr>
          <p:spPr>
            <a:xfrm>
              <a:off x="964120" y="3387600"/>
              <a:ext cx="128240" cy="138499"/>
            </a:xfrm>
            <a:prstGeom prst="rect">
              <a:avLst/>
            </a:prstGeom>
            <a:noFill/>
          </p:spPr>
          <p:txBody>
            <a:bodyPr vert="horz" wrap="none" lIns="0" tIns="0" rIns="0" bIns="0" rtlCol="0">
              <a:spAutoFit/>
            </a:bodyPr>
            <a:lstStyle/>
            <a:p>
              <a:pPr algn="r"/>
              <a:r>
                <a:rPr lang="en-GB" sz="900" dirty="0"/>
                <a:t>20</a:t>
              </a:r>
              <a:endParaRPr lang="en-CH" sz="900" dirty="0"/>
            </a:p>
          </p:txBody>
        </p:sp>
        <p:sp>
          <p:nvSpPr>
            <p:cNvPr id="161" name="TextBox 160">
              <a:extLst>
                <a:ext uri="{FF2B5EF4-FFF2-40B4-BE49-F238E27FC236}">
                  <a16:creationId xmlns:a16="http://schemas.microsoft.com/office/drawing/2014/main" id="{EF9CCA72-67D4-47CA-BF1E-DEB432BC764E}"/>
                </a:ext>
              </a:extLst>
            </p:cNvPr>
            <p:cNvSpPr txBox="1"/>
            <p:nvPr/>
          </p:nvSpPr>
          <p:spPr>
            <a:xfrm>
              <a:off x="964120" y="3639600"/>
              <a:ext cx="128240" cy="138499"/>
            </a:xfrm>
            <a:prstGeom prst="rect">
              <a:avLst/>
            </a:prstGeom>
            <a:noFill/>
          </p:spPr>
          <p:txBody>
            <a:bodyPr vert="horz" wrap="none" lIns="0" tIns="0" rIns="0" bIns="0" rtlCol="0">
              <a:spAutoFit/>
            </a:bodyPr>
            <a:lstStyle/>
            <a:p>
              <a:pPr algn="r"/>
              <a:r>
                <a:rPr lang="en-GB" sz="900" dirty="0"/>
                <a:t>10</a:t>
              </a:r>
              <a:endParaRPr lang="en-CH" sz="900" dirty="0"/>
            </a:p>
          </p:txBody>
        </p:sp>
        <p:sp>
          <p:nvSpPr>
            <p:cNvPr id="162" name="TextBox 161">
              <a:extLst>
                <a:ext uri="{FF2B5EF4-FFF2-40B4-BE49-F238E27FC236}">
                  <a16:creationId xmlns:a16="http://schemas.microsoft.com/office/drawing/2014/main" id="{9D2FE11C-B653-4CF3-8431-E59824D1D099}"/>
                </a:ext>
              </a:extLst>
            </p:cNvPr>
            <p:cNvSpPr txBox="1"/>
            <p:nvPr/>
          </p:nvSpPr>
          <p:spPr>
            <a:xfrm>
              <a:off x="1028240" y="3891600"/>
              <a:ext cx="64120" cy="138499"/>
            </a:xfrm>
            <a:prstGeom prst="rect">
              <a:avLst/>
            </a:prstGeom>
            <a:noFill/>
          </p:spPr>
          <p:txBody>
            <a:bodyPr vert="horz" wrap="none" lIns="0" tIns="0" rIns="0" bIns="0" rtlCol="0">
              <a:spAutoFit/>
            </a:bodyPr>
            <a:lstStyle/>
            <a:p>
              <a:pPr algn="r"/>
              <a:r>
                <a:rPr lang="en-GB" sz="900" dirty="0"/>
                <a:t>0</a:t>
              </a:r>
              <a:endParaRPr lang="en-CH" sz="900" dirty="0"/>
            </a:p>
          </p:txBody>
        </p:sp>
      </p:grpSp>
    </p:spTree>
    <p:extLst>
      <p:ext uri="{BB962C8B-B14F-4D97-AF65-F5344CB8AC3E}">
        <p14:creationId xmlns:p14="http://schemas.microsoft.com/office/powerpoint/2010/main" val="994513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86771B2-E296-4B34-9029-AF9EC0E7FB01}"/>
              </a:ext>
            </a:extLst>
          </p:cNvPr>
          <p:cNvGrpSpPr/>
          <p:nvPr/>
        </p:nvGrpSpPr>
        <p:grpSpPr>
          <a:xfrm>
            <a:off x="0" y="0"/>
            <a:ext cx="10285200" cy="6153111"/>
            <a:chOff x="0" y="0"/>
            <a:chExt cx="10285200" cy="6153111"/>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r>
                <a:rPr lang="ja-JP" altLang="en-US" sz="2400" kern="100" dirty="0">
                  <a:solidFill>
                    <a:prstClr val="white"/>
                  </a:solidFill>
                  <a:latin typeface="Arial" panose="020B0604020202020204" pitchFamily="34" charset="0"/>
                  <a:cs typeface="Arial" panose="020B0604020202020204" pitchFamily="34" charset="0"/>
                </a:rPr>
                <a:t>刑務所で</a:t>
              </a:r>
              <a:r>
                <a:rPr lang="en-US" altLang="ja-JP" sz="2400" kern="100" dirty="0">
                  <a:solidFill>
                    <a:prstClr val="white"/>
                  </a:solidFill>
                  <a:latin typeface="Arial" panose="020B0604020202020204" pitchFamily="34" charset="0"/>
                  <a:cs typeface="Arial" panose="020B0604020202020204" pitchFamily="34" charset="0"/>
                </a:rPr>
                <a:t>HIV</a:t>
              </a:r>
              <a:r>
                <a:rPr lang="ja-JP" altLang="en-US" sz="2400" kern="100" dirty="0">
                  <a:solidFill>
                    <a:prstClr val="white"/>
                  </a:solidFill>
                  <a:latin typeface="Arial" panose="020B0604020202020204" pitchFamily="34" charset="0"/>
                  <a:cs typeface="Arial" panose="020B0604020202020204" pitchFamily="34" charset="0"/>
                </a:rPr>
                <a:t>予防と治療のサービスを提供していると答えた国の数、</a:t>
              </a:r>
              <a:r>
                <a:rPr lang="en-US" altLang="ja-JP" sz="2400" kern="100" dirty="0">
                  <a:solidFill>
                    <a:prstClr val="white"/>
                  </a:solidFill>
                  <a:latin typeface="Arial" panose="020B0604020202020204" pitchFamily="34" charset="0"/>
                  <a:cs typeface="Arial" panose="020B0604020202020204" pitchFamily="34" charset="0"/>
                </a:rPr>
                <a:t>2016-2018</a:t>
              </a:r>
              <a:endParaRPr kumimoji="0" lang="en-CH" sz="2400" b="0" i="0" u="none" strike="noStrike" kern="1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ectangle 4">
              <a:extLst>
                <a:ext uri="{FF2B5EF4-FFF2-40B4-BE49-F238E27FC236}">
                  <a16:creationId xmlns:a16="http://schemas.microsoft.com/office/drawing/2014/main" id="{A2D3B679-1FB8-4F5A-9D71-C8405570CA86}"/>
                </a:ext>
              </a:extLst>
            </p:cNvPr>
            <p:cNvSpPr/>
            <p:nvPr/>
          </p:nvSpPr>
          <p:spPr>
            <a:xfrm>
              <a:off x="360000" y="6030000"/>
              <a:ext cx="2111475" cy="123111"/>
            </a:xfrm>
            <a:prstGeom prst="rect">
              <a:avLst/>
            </a:prstGeom>
          </p:spPr>
          <p:txBody>
            <a:bodyPr wrap="none" lIns="0" tIns="0" rIns="0" bIns="0">
              <a:spAutoFit/>
            </a:bodyPr>
            <a:lstStyle/>
            <a:p>
              <a:pPr lvl="0">
                <a:defRPr/>
              </a:pPr>
              <a:r>
                <a:rPr kumimoji="0" lang="fr-CH" sz="800" b="0" i="0" u="none" strike="noStrike" kern="1200" cap="none"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 </a:t>
              </a:r>
              <a:r>
                <a:rPr lang="fr-CH" sz="800" dirty="0">
                  <a:solidFill>
                    <a:srgbClr val="231F20"/>
                  </a:solidFill>
                  <a:latin typeface="Arial"/>
                  <a:cs typeface="Arial"/>
                </a:rPr>
                <a:t>Global AIDS Monitoring, 2016–2018.</a:t>
              </a:r>
              <a:endParaRPr kumimoji="0" lang="fr-CH" sz="800" b="0" i="0" u="none" strike="noStrike" kern="1200" cap="none"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endParaRPr>
            </a:p>
          </p:txBody>
        </p:sp>
        <p:cxnSp>
          <p:nvCxnSpPr>
            <p:cNvPr id="43" name="Straight Connector 42">
              <a:extLst>
                <a:ext uri="{FF2B5EF4-FFF2-40B4-BE49-F238E27FC236}">
                  <a16:creationId xmlns:a16="http://schemas.microsoft.com/office/drawing/2014/main" id="{F2C44BDE-6AC7-472A-B7E2-55CD7FB46F0B}"/>
                </a:ext>
              </a:extLst>
            </p:cNvPr>
            <p:cNvCxnSpPr/>
            <p:nvPr/>
          </p:nvCxnSpPr>
          <p:spPr>
            <a:xfrm>
              <a:off x="1458000" y="4208399"/>
              <a:ext cx="54000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8ADFEC02-9347-433A-BC25-234F44603A62}"/>
                </a:ext>
              </a:extLst>
            </p:cNvPr>
            <p:cNvSpPr/>
            <p:nvPr/>
          </p:nvSpPr>
          <p:spPr>
            <a:xfrm>
              <a:off x="1782000" y="4107600"/>
              <a:ext cx="432000" cy="1008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7" name="Rectangle 6">
              <a:extLst>
                <a:ext uri="{FF2B5EF4-FFF2-40B4-BE49-F238E27FC236}">
                  <a16:creationId xmlns:a16="http://schemas.microsoft.com/office/drawing/2014/main" id="{6C850FA9-C44B-439E-87E6-96E33AA5025E}"/>
                </a:ext>
              </a:extLst>
            </p:cNvPr>
            <p:cNvSpPr/>
            <p:nvPr/>
          </p:nvSpPr>
          <p:spPr>
            <a:xfrm>
              <a:off x="2862000" y="3522499"/>
              <a:ext cx="432000" cy="6859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8" name="Rectangle 7">
              <a:extLst>
                <a:ext uri="{FF2B5EF4-FFF2-40B4-BE49-F238E27FC236}">
                  <a16:creationId xmlns:a16="http://schemas.microsoft.com/office/drawing/2014/main" id="{3F899272-E094-40D5-98A8-B0A1BE3F591B}"/>
                </a:ext>
              </a:extLst>
            </p:cNvPr>
            <p:cNvSpPr/>
            <p:nvPr/>
          </p:nvSpPr>
          <p:spPr>
            <a:xfrm>
              <a:off x="3942000" y="3302548"/>
              <a:ext cx="432000" cy="905851"/>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9" name="Rectangle 8">
              <a:extLst>
                <a:ext uri="{FF2B5EF4-FFF2-40B4-BE49-F238E27FC236}">
                  <a16:creationId xmlns:a16="http://schemas.microsoft.com/office/drawing/2014/main" id="{79ECAF3E-CD52-4E96-97CE-4C8FBF41E7BB}"/>
                </a:ext>
              </a:extLst>
            </p:cNvPr>
            <p:cNvSpPr/>
            <p:nvPr/>
          </p:nvSpPr>
          <p:spPr>
            <a:xfrm>
              <a:off x="5022000" y="2131200"/>
              <a:ext cx="432000" cy="2077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H"/>
            </a:p>
          </p:txBody>
        </p:sp>
        <p:sp>
          <p:nvSpPr>
            <p:cNvPr id="10" name="Rectangle 9">
              <a:extLst>
                <a:ext uri="{FF2B5EF4-FFF2-40B4-BE49-F238E27FC236}">
                  <a16:creationId xmlns:a16="http://schemas.microsoft.com/office/drawing/2014/main" id="{29809CBD-326B-4E52-9BB7-96FCDA68871B}"/>
                </a:ext>
              </a:extLst>
            </p:cNvPr>
            <p:cNvSpPr/>
            <p:nvPr/>
          </p:nvSpPr>
          <p:spPr>
            <a:xfrm>
              <a:off x="6102000" y="1879200"/>
              <a:ext cx="432000" cy="2329200"/>
            </a:xfrm>
            <a:prstGeom prst="rect">
              <a:avLst/>
            </a:prstGeom>
            <a:solidFill>
              <a:srgbClr val="009F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cxnSp>
          <p:nvCxnSpPr>
            <p:cNvPr id="80" name="Straight Connector 79">
              <a:extLst>
                <a:ext uri="{FF2B5EF4-FFF2-40B4-BE49-F238E27FC236}">
                  <a16:creationId xmlns:a16="http://schemas.microsoft.com/office/drawing/2014/main" id="{875CED86-6893-4CC6-8766-3680B2E171D0}"/>
                </a:ext>
              </a:extLst>
            </p:cNvPr>
            <p:cNvCxnSpPr/>
            <p:nvPr/>
          </p:nvCxnSpPr>
          <p:spPr>
            <a:xfrm>
              <a:off x="1458000" y="1688400"/>
              <a:ext cx="0" cy="2520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B2F24BD4-E5D2-4BEB-A1FA-7F762041B814}"/>
                </a:ext>
              </a:extLst>
            </p:cNvPr>
            <p:cNvCxnSpPr/>
            <p:nvPr/>
          </p:nvCxnSpPr>
          <p:spPr>
            <a:xfrm>
              <a:off x="1458000" y="1688400"/>
              <a:ext cx="0" cy="2520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82" name="TextBox 81">
              <a:extLst>
                <a:ext uri="{FF2B5EF4-FFF2-40B4-BE49-F238E27FC236}">
                  <a16:creationId xmlns:a16="http://schemas.microsoft.com/office/drawing/2014/main" id="{DD428FD6-DD8F-42B3-A3FF-186B4D7FA6FB}"/>
                </a:ext>
              </a:extLst>
            </p:cNvPr>
            <p:cNvSpPr txBox="1"/>
            <p:nvPr/>
          </p:nvSpPr>
          <p:spPr>
            <a:xfrm>
              <a:off x="1252120" y="1620000"/>
              <a:ext cx="128240" cy="138499"/>
            </a:xfrm>
            <a:prstGeom prst="rect">
              <a:avLst/>
            </a:prstGeom>
            <a:noFill/>
          </p:spPr>
          <p:txBody>
            <a:bodyPr vert="horz" wrap="none" lIns="0" tIns="0" rIns="0" bIns="0" rtlCol="0">
              <a:spAutoFit/>
            </a:bodyPr>
            <a:lstStyle/>
            <a:p>
              <a:pPr algn="r"/>
              <a:r>
                <a:rPr lang="en-GB" sz="900" dirty="0"/>
                <a:t>90</a:t>
              </a:r>
              <a:endParaRPr lang="en-CH" sz="900" dirty="0"/>
            </a:p>
          </p:txBody>
        </p:sp>
        <p:sp>
          <p:nvSpPr>
            <p:cNvPr id="84" name="TextBox 83">
              <a:extLst>
                <a:ext uri="{FF2B5EF4-FFF2-40B4-BE49-F238E27FC236}">
                  <a16:creationId xmlns:a16="http://schemas.microsoft.com/office/drawing/2014/main" id="{3CC5E43C-D552-4658-A59F-622E568BADEE}"/>
                </a:ext>
              </a:extLst>
            </p:cNvPr>
            <p:cNvSpPr txBox="1"/>
            <p:nvPr/>
          </p:nvSpPr>
          <p:spPr>
            <a:xfrm>
              <a:off x="1252120" y="1900800"/>
              <a:ext cx="128240" cy="138499"/>
            </a:xfrm>
            <a:prstGeom prst="rect">
              <a:avLst/>
            </a:prstGeom>
            <a:noFill/>
          </p:spPr>
          <p:txBody>
            <a:bodyPr vert="horz" wrap="none" lIns="0" tIns="0" rIns="0" bIns="0" rtlCol="0">
              <a:spAutoFit/>
            </a:bodyPr>
            <a:lstStyle/>
            <a:p>
              <a:pPr algn="r"/>
              <a:r>
                <a:rPr lang="en-GB" sz="900" dirty="0"/>
                <a:t>80</a:t>
              </a:r>
              <a:endParaRPr lang="en-CH" sz="900" dirty="0"/>
            </a:p>
          </p:txBody>
        </p:sp>
        <p:sp>
          <p:nvSpPr>
            <p:cNvPr id="85" name="TextBox 84">
              <a:extLst>
                <a:ext uri="{FF2B5EF4-FFF2-40B4-BE49-F238E27FC236}">
                  <a16:creationId xmlns:a16="http://schemas.microsoft.com/office/drawing/2014/main" id="{E355D4DA-2C5E-4618-859B-95439E797249}"/>
                </a:ext>
              </a:extLst>
            </p:cNvPr>
            <p:cNvSpPr txBox="1"/>
            <p:nvPr/>
          </p:nvSpPr>
          <p:spPr>
            <a:xfrm>
              <a:off x="1252120" y="2181600"/>
              <a:ext cx="128240" cy="138499"/>
            </a:xfrm>
            <a:prstGeom prst="rect">
              <a:avLst/>
            </a:prstGeom>
            <a:noFill/>
          </p:spPr>
          <p:txBody>
            <a:bodyPr vert="horz" wrap="none" lIns="0" tIns="0" rIns="0" bIns="0" rtlCol="0">
              <a:spAutoFit/>
            </a:bodyPr>
            <a:lstStyle/>
            <a:p>
              <a:pPr algn="r"/>
              <a:r>
                <a:rPr lang="en-GB" sz="900" dirty="0"/>
                <a:t>70</a:t>
              </a:r>
              <a:endParaRPr lang="en-CH" sz="900" dirty="0"/>
            </a:p>
          </p:txBody>
        </p:sp>
        <p:sp>
          <p:nvSpPr>
            <p:cNvPr id="86" name="TextBox 85">
              <a:extLst>
                <a:ext uri="{FF2B5EF4-FFF2-40B4-BE49-F238E27FC236}">
                  <a16:creationId xmlns:a16="http://schemas.microsoft.com/office/drawing/2014/main" id="{7D0ABC20-5725-4A0B-9C97-7C214E683BEA}"/>
                </a:ext>
              </a:extLst>
            </p:cNvPr>
            <p:cNvSpPr txBox="1"/>
            <p:nvPr/>
          </p:nvSpPr>
          <p:spPr>
            <a:xfrm>
              <a:off x="1252120" y="2458800"/>
              <a:ext cx="128240" cy="138499"/>
            </a:xfrm>
            <a:prstGeom prst="rect">
              <a:avLst/>
            </a:prstGeom>
            <a:noFill/>
          </p:spPr>
          <p:txBody>
            <a:bodyPr vert="horz" wrap="none" lIns="0" tIns="0" rIns="0" bIns="0" rtlCol="0">
              <a:spAutoFit/>
            </a:bodyPr>
            <a:lstStyle/>
            <a:p>
              <a:pPr algn="r"/>
              <a:r>
                <a:rPr lang="en-GB" sz="900" dirty="0"/>
                <a:t>60</a:t>
              </a:r>
              <a:endParaRPr lang="en-CH" sz="900" dirty="0"/>
            </a:p>
          </p:txBody>
        </p:sp>
        <p:sp>
          <p:nvSpPr>
            <p:cNvPr id="87" name="TextBox 86">
              <a:extLst>
                <a:ext uri="{FF2B5EF4-FFF2-40B4-BE49-F238E27FC236}">
                  <a16:creationId xmlns:a16="http://schemas.microsoft.com/office/drawing/2014/main" id="{269FC8AC-A3DC-4624-A1A1-745E943F779E}"/>
                </a:ext>
              </a:extLst>
            </p:cNvPr>
            <p:cNvSpPr txBox="1"/>
            <p:nvPr/>
          </p:nvSpPr>
          <p:spPr>
            <a:xfrm>
              <a:off x="1252120" y="2739600"/>
              <a:ext cx="128240" cy="138499"/>
            </a:xfrm>
            <a:prstGeom prst="rect">
              <a:avLst/>
            </a:prstGeom>
            <a:noFill/>
          </p:spPr>
          <p:txBody>
            <a:bodyPr vert="horz" wrap="none" lIns="0" tIns="0" rIns="0" bIns="0" rtlCol="0">
              <a:spAutoFit/>
            </a:bodyPr>
            <a:lstStyle/>
            <a:p>
              <a:pPr algn="r"/>
              <a:r>
                <a:rPr lang="en-GB" sz="900" dirty="0"/>
                <a:t>50</a:t>
              </a:r>
              <a:endParaRPr lang="en-CH" sz="900" dirty="0"/>
            </a:p>
          </p:txBody>
        </p:sp>
        <p:sp>
          <p:nvSpPr>
            <p:cNvPr id="88" name="TextBox 87">
              <a:extLst>
                <a:ext uri="{FF2B5EF4-FFF2-40B4-BE49-F238E27FC236}">
                  <a16:creationId xmlns:a16="http://schemas.microsoft.com/office/drawing/2014/main" id="{5761A6E0-C1C9-4774-B6CA-DF1244AAABDB}"/>
                </a:ext>
              </a:extLst>
            </p:cNvPr>
            <p:cNvSpPr txBox="1"/>
            <p:nvPr/>
          </p:nvSpPr>
          <p:spPr>
            <a:xfrm>
              <a:off x="1252120" y="3020400"/>
              <a:ext cx="128240" cy="138499"/>
            </a:xfrm>
            <a:prstGeom prst="rect">
              <a:avLst/>
            </a:prstGeom>
            <a:noFill/>
          </p:spPr>
          <p:txBody>
            <a:bodyPr vert="horz" wrap="none" lIns="0" tIns="0" rIns="0" bIns="0" rtlCol="0">
              <a:spAutoFit/>
            </a:bodyPr>
            <a:lstStyle/>
            <a:p>
              <a:pPr algn="r"/>
              <a:r>
                <a:rPr lang="en-GB" sz="900" dirty="0"/>
                <a:t>40</a:t>
              </a:r>
              <a:endParaRPr lang="en-CH" sz="900" dirty="0"/>
            </a:p>
          </p:txBody>
        </p:sp>
        <p:sp>
          <p:nvSpPr>
            <p:cNvPr id="89" name="TextBox 88">
              <a:extLst>
                <a:ext uri="{FF2B5EF4-FFF2-40B4-BE49-F238E27FC236}">
                  <a16:creationId xmlns:a16="http://schemas.microsoft.com/office/drawing/2014/main" id="{D05231C6-3F9F-428F-AC4B-7E412E8FBF76}"/>
                </a:ext>
              </a:extLst>
            </p:cNvPr>
            <p:cNvSpPr txBox="1"/>
            <p:nvPr/>
          </p:nvSpPr>
          <p:spPr>
            <a:xfrm>
              <a:off x="1252120" y="3301200"/>
              <a:ext cx="128240" cy="138499"/>
            </a:xfrm>
            <a:prstGeom prst="rect">
              <a:avLst/>
            </a:prstGeom>
            <a:noFill/>
          </p:spPr>
          <p:txBody>
            <a:bodyPr vert="horz" wrap="none" lIns="0" tIns="0" rIns="0" bIns="0" rtlCol="0">
              <a:spAutoFit/>
            </a:bodyPr>
            <a:lstStyle/>
            <a:p>
              <a:pPr algn="r"/>
              <a:r>
                <a:rPr lang="en-GB" sz="900" dirty="0"/>
                <a:t>30</a:t>
              </a:r>
              <a:endParaRPr lang="en-CH" sz="900" dirty="0"/>
            </a:p>
          </p:txBody>
        </p:sp>
        <p:sp>
          <p:nvSpPr>
            <p:cNvPr id="90" name="TextBox 89">
              <a:extLst>
                <a:ext uri="{FF2B5EF4-FFF2-40B4-BE49-F238E27FC236}">
                  <a16:creationId xmlns:a16="http://schemas.microsoft.com/office/drawing/2014/main" id="{763A97BB-C8BA-476B-A788-595476CB7EEB}"/>
                </a:ext>
              </a:extLst>
            </p:cNvPr>
            <p:cNvSpPr txBox="1"/>
            <p:nvPr/>
          </p:nvSpPr>
          <p:spPr>
            <a:xfrm>
              <a:off x="1252120" y="3578400"/>
              <a:ext cx="128240" cy="138499"/>
            </a:xfrm>
            <a:prstGeom prst="rect">
              <a:avLst/>
            </a:prstGeom>
            <a:noFill/>
          </p:spPr>
          <p:txBody>
            <a:bodyPr vert="horz" wrap="none" lIns="0" tIns="0" rIns="0" bIns="0" rtlCol="0">
              <a:spAutoFit/>
            </a:bodyPr>
            <a:lstStyle/>
            <a:p>
              <a:pPr algn="r"/>
              <a:r>
                <a:rPr lang="en-GB" sz="900" dirty="0"/>
                <a:t>20</a:t>
              </a:r>
              <a:endParaRPr lang="en-CH" sz="900" dirty="0"/>
            </a:p>
          </p:txBody>
        </p:sp>
        <p:sp>
          <p:nvSpPr>
            <p:cNvPr id="91" name="TextBox 90">
              <a:extLst>
                <a:ext uri="{FF2B5EF4-FFF2-40B4-BE49-F238E27FC236}">
                  <a16:creationId xmlns:a16="http://schemas.microsoft.com/office/drawing/2014/main" id="{ED6AB37D-DCAA-487F-84EB-2F3D37E11774}"/>
                </a:ext>
              </a:extLst>
            </p:cNvPr>
            <p:cNvSpPr txBox="1"/>
            <p:nvPr/>
          </p:nvSpPr>
          <p:spPr>
            <a:xfrm>
              <a:off x="1252120" y="3859200"/>
              <a:ext cx="128240" cy="138499"/>
            </a:xfrm>
            <a:prstGeom prst="rect">
              <a:avLst/>
            </a:prstGeom>
            <a:noFill/>
          </p:spPr>
          <p:txBody>
            <a:bodyPr vert="horz" wrap="none" lIns="0" tIns="0" rIns="0" bIns="0" rtlCol="0">
              <a:spAutoFit/>
            </a:bodyPr>
            <a:lstStyle/>
            <a:p>
              <a:pPr algn="r"/>
              <a:r>
                <a:rPr lang="en-GB" sz="900" dirty="0"/>
                <a:t>10</a:t>
              </a:r>
              <a:endParaRPr lang="en-CH" sz="900" dirty="0"/>
            </a:p>
          </p:txBody>
        </p:sp>
        <p:sp>
          <p:nvSpPr>
            <p:cNvPr id="92" name="TextBox 91">
              <a:extLst>
                <a:ext uri="{FF2B5EF4-FFF2-40B4-BE49-F238E27FC236}">
                  <a16:creationId xmlns:a16="http://schemas.microsoft.com/office/drawing/2014/main" id="{43DC5897-CE5E-4C28-B2A7-A8755F95C382}"/>
                </a:ext>
              </a:extLst>
            </p:cNvPr>
            <p:cNvSpPr txBox="1"/>
            <p:nvPr/>
          </p:nvSpPr>
          <p:spPr>
            <a:xfrm>
              <a:off x="1316240" y="4140000"/>
              <a:ext cx="64120" cy="138499"/>
            </a:xfrm>
            <a:prstGeom prst="rect">
              <a:avLst/>
            </a:prstGeom>
            <a:noFill/>
          </p:spPr>
          <p:txBody>
            <a:bodyPr vert="horz" wrap="none" lIns="0" tIns="0" rIns="0" bIns="0" rtlCol="0">
              <a:spAutoFit/>
            </a:bodyPr>
            <a:lstStyle/>
            <a:p>
              <a:pPr algn="r"/>
              <a:r>
                <a:rPr lang="en-GB" sz="900" dirty="0"/>
                <a:t>0</a:t>
              </a:r>
              <a:endParaRPr lang="en-CH" sz="900" dirty="0"/>
            </a:p>
          </p:txBody>
        </p:sp>
        <p:sp>
          <p:nvSpPr>
            <p:cNvPr id="126" name="object 20">
              <a:extLst>
                <a:ext uri="{FF2B5EF4-FFF2-40B4-BE49-F238E27FC236}">
                  <a16:creationId xmlns:a16="http://schemas.microsoft.com/office/drawing/2014/main" id="{44C0FC03-9DAB-407B-9BE9-EC9B0610A72C}"/>
                </a:ext>
              </a:extLst>
            </p:cNvPr>
            <p:cNvSpPr txBox="1"/>
            <p:nvPr/>
          </p:nvSpPr>
          <p:spPr>
            <a:xfrm>
              <a:off x="540000" y="2806053"/>
              <a:ext cx="733446" cy="284693"/>
            </a:xfrm>
            <a:prstGeom prst="rect">
              <a:avLst/>
            </a:prstGeom>
          </p:spPr>
          <p:txBody>
            <a:bodyPr vert="horz" wrap="square" lIns="0" tIns="7620" rIns="0" bIns="0" rtlCol="0">
              <a:spAutoFit/>
            </a:bodyPr>
            <a:lstStyle>
              <a:defPPr>
                <a:defRPr lang="en-US"/>
              </a:defPPr>
              <a:lvl1pPr marR="172720">
                <a:spcBef>
                  <a:spcPts val="0"/>
                </a:spcBef>
                <a:defRPr sz="900" spc="0">
                  <a:latin typeface="Arial"/>
                  <a:cs typeface="Arial"/>
                </a:defRPr>
              </a:lvl1pPr>
            </a:lstStyle>
            <a:p>
              <a:r>
                <a:rPr dirty="0"/>
                <a:t>Number of countries</a:t>
              </a:r>
            </a:p>
          </p:txBody>
        </p:sp>
        <p:sp>
          <p:nvSpPr>
            <p:cNvPr id="129" name="TextBox 128">
              <a:extLst>
                <a:ext uri="{FF2B5EF4-FFF2-40B4-BE49-F238E27FC236}">
                  <a16:creationId xmlns:a16="http://schemas.microsoft.com/office/drawing/2014/main" id="{934C49DF-7492-4167-9A00-DDC747A10089}"/>
                </a:ext>
              </a:extLst>
            </p:cNvPr>
            <p:cNvSpPr txBox="1"/>
            <p:nvPr/>
          </p:nvSpPr>
          <p:spPr>
            <a:xfrm>
              <a:off x="1543100" y="4488507"/>
              <a:ext cx="1000646" cy="307777"/>
            </a:xfrm>
            <a:prstGeom prst="rect">
              <a:avLst/>
            </a:prstGeom>
            <a:noFill/>
          </p:spPr>
          <p:txBody>
            <a:bodyPr wrap="square" lIns="0" tIns="0" rIns="0" bIns="0" rtlCol="0" anchor="ctr" anchorCtr="0">
              <a:spAutoFit/>
            </a:bodyPr>
            <a:lstStyle/>
            <a:p>
              <a:pPr algn="ctr"/>
              <a:r>
                <a:rPr lang="ja-JP" altLang="en-US" sz="1000" dirty="0"/>
                <a:t>滅菌した注射器・注射針の配布</a:t>
              </a:r>
              <a:endParaRPr lang="en-GB" altLang="ja-JP" sz="1000" dirty="0"/>
            </a:p>
          </p:txBody>
        </p:sp>
        <p:sp>
          <p:nvSpPr>
            <p:cNvPr id="130" name="TextBox 129">
              <a:extLst>
                <a:ext uri="{FF2B5EF4-FFF2-40B4-BE49-F238E27FC236}">
                  <a16:creationId xmlns:a16="http://schemas.microsoft.com/office/drawing/2014/main" id="{6C02DD3E-B320-4105-97AC-A5111EB21D61}"/>
                </a:ext>
              </a:extLst>
            </p:cNvPr>
            <p:cNvSpPr txBox="1"/>
            <p:nvPr/>
          </p:nvSpPr>
          <p:spPr>
            <a:xfrm>
              <a:off x="2695228" y="4491905"/>
              <a:ext cx="821821" cy="307777"/>
            </a:xfrm>
            <a:prstGeom prst="rect">
              <a:avLst/>
            </a:prstGeom>
            <a:noFill/>
          </p:spPr>
          <p:txBody>
            <a:bodyPr wrap="square" lIns="0" tIns="0" rIns="0" bIns="0" rtlCol="0" anchor="ctr" anchorCtr="0">
              <a:spAutoFit/>
            </a:bodyPr>
            <a:lstStyle>
              <a:defPPr>
                <a:defRPr lang="en-US"/>
              </a:defPPr>
              <a:lvl1pPr algn="ctr">
                <a:defRPr sz="1000"/>
              </a:lvl1pPr>
            </a:lstStyle>
            <a:p>
              <a:r>
                <a:rPr lang="ja-JP" altLang="en-US" dirty="0"/>
                <a:t>オピオイド代替薬物治療</a:t>
              </a:r>
              <a:endParaRPr lang="fr-CH" dirty="0"/>
            </a:p>
          </p:txBody>
        </p:sp>
        <p:sp>
          <p:nvSpPr>
            <p:cNvPr id="131" name="TextBox 130">
              <a:extLst>
                <a:ext uri="{FF2B5EF4-FFF2-40B4-BE49-F238E27FC236}">
                  <a16:creationId xmlns:a16="http://schemas.microsoft.com/office/drawing/2014/main" id="{48FAB9AC-3336-4705-A7EF-3EFCD294B7EA}"/>
                </a:ext>
              </a:extLst>
            </p:cNvPr>
            <p:cNvSpPr txBox="1"/>
            <p:nvPr/>
          </p:nvSpPr>
          <p:spPr>
            <a:xfrm>
              <a:off x="3846364" y="4470934"/>
              <a:ext cx="623272" cy="307777"/>
            </a:xfrm>
            <a:prstGeom prst="rect">
              <a:avLst/>
            </a:prstGeom>
            <a:noFill/>
          </p:spPr>
          <p:txBody>
            <a:bodyPr wrap="square" lIns="0" tIns="0" rIns="0" bIns="0" rtlCol="0" anchor="ctr" anchorCtr="0">
              <a:spAutoFit/>
            </a:bodyPr>
            <a:lstStyle/>
            <a:p>
              <a:pPr marL="12700" algn="ctr">
                <a:lnSpc>
                  <a:spcPct val="100000"/>
                </a:lnSpc>
                <a:spcBef>
                  <a:spcPts val="95"/>
                </a:spcBef>
              </a:pPr>
              <a:r>
                <a:rPr lang="ja-JP" altLang="en-US" sz="1000" dirty="0">
                  <a:latin typeface="Arial"/>
                  <a:cs typeface="Arial"/>
                </a:rPr>
                <a:t>コンドーム配布</a:t>
              </a:r>
              <a:endParaRPr lang="fr-CH" sz="1000" dirty="0">
                <a:latin typeface="Arial"/>
                <a:cs typeface="Arial"/>
              </a:endParaRPr>
            </a:p>
          </p:txBody>
        </p:sp>
        <p:sp>
          <p:nvSpPr>
            <p:cNvPr id="132" name="TextBox 131">
              <a:extLst>
                <a:ext uri="{FF2B5EF4-FFF2-40B4-BE49-F238E27FC236}">
                  <a16:creationId xmlns:a16="http://schemas.microsoft.com/office/drawing/2014/main" id="{743FE396-65EB-4E65-AB3E-4C3DD8C08B18}"/>
                </a:ext>
              </a:extLst>
            </p:cNvPr>
            <p:cNvSpPr txBox="1"/>
            <p:nvPr/>
          </p:nvSpPr>
          <p:spPr>
            <a:xfrm>
              <a:off x="4768492" y="4473470"/>
              <a:ext cx="926652" cy="307777"/>
            </a:xfrm>
            <a:prstGeom prst="rect">
              <a:avLst/>
            </a:prstGeom>
            <a:noFill/>
          </p:spPr>
          <p:txBody>
            <a:bodyPr wrap="square" lIns="0" tIns="0" rIns="0" bIns="0" rtlCol="0" anchor="ctr" anchorCtr="0">
              <a:spAutoFit/>
            </a:bodyPr>
            <a:lstStyle/>
            <a:p>
              <a:pPr algn="ctr"/>
              <a:r>
                <a:rPr lang="ja-JP" altLang="en-US" sz="1000" dirty="0"/>
                <a:t>抗レトロウイルス治療</a:t>
              </a:r>
              <a:endParaRPr lang="fr-CH" sz="1000" dirty="0"/>
            </a:p>
          </p:txBody>
        </p:sp>
        <p:sp>
          <p:nvSpPr>
            <p:cNvPr id="133" name="TextBox 132">
              <a:extLst>
                <a:ext uri="{FF2B5EF4-FFF2-40B4-BE49-F238E27FC236}">
                  <a16:creationId xmlns:a16="http://schemas.microsoft.com/office/drawing/2014/main" id="{6C454EEE-618D-4EB8-B695-B9A6D79CC5E0}"/>
                </a:ext>
              </a:extLst>
            </p:cNvPr>
            <p:cNvSpPr txBox="1"/>
            <p:nvPr/>
          </p:nvSpPr>
          <p:spPr>
            <a:xfrm>
              <a:off x="6102000" y="4470284"/>
              <a:ext cx="540000" cy="307773"/>
            </a:xfrm>
            <a:prstGeom prst="rect">
              <a:avLst/>
            </a:prstGeom>
            <a:noFill/>
          </p:spPr>
          <p:txBody>
            <a:bodyPr wrap="square" lIns="0" tIns="0" rIns="0" bIns="0" rtlCol="0" anchor="ctr" anchorCtr="0">
              <a:noAutofit/>
            </a:bodyPr>
            <a:lstStyle/>
            <a:p>
              <a:pPr marL="12700" algn="ctr">
                <a:lnSpc>
                  <a:spcPct val="100000"/>
                </a:lnSpc>
                <a:spcBef>
                  <a:spcPts val="95"/>
                </a:spcBef>
              </a:pPr>
              <a:r>
                <a:rPr lang="fr-CH" sz="1000" dirty="0">
                  <a:latin typeface="Arial"/>
                  <a:cs typeface="Arial"/>
                </a:rPr>
                <a:t>HIV</a:t>
              </a:r>
              <a:r>
                <a:rPr lang="ja-JP" altLang="en-US" sz="1000" dirty="0">
                  <a:latin typeface="Arial"/>
                  <a:cs typeface="Arial"/>
                </a:rPr>
                <a:t>検査</a:t>
              </a:r>
              <a:endParaRPr lang="fr-CH" sz="1000" dirty="0">
                <a:latin typeface="Arial"/>
                <a:cs typeface="Arial"/>
              </a:endParaRPr>
            </a:p>
          </p:txBody>
        </p:sp>
      </p:grpSp>
    </p:spTree>
    <p:extLst>
      <p:ext uri="{BB962C8B-B14F-4D97-AF65-F5344CB8AC3E}">
        <p14:creationId xmlns:p14="http://schemas.microsoft.com/office/powerpoint/2010/main" val="2904132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A5DBFB3-6DC1-43DF-8EC3-0E76AD77DC7E}"/>
              </a:ext>
            </a:extLst>
          </p:cNvPr>
          <p:cNvGrpSpPr/>
          <p:nvPr/>
        </p:nvGrpSpPr>
        <p:grpSpPr>
          <a:xfrm>
            <a:off x="0" y="0"/>
            <a:ext cx="10285200" cy="6587722"/>
            <a:chOff x="0" y="0"/>
            <a:chExt cx="10285200" cy="6587722"/>
          </a:xfrm>
        </p:grpSpPr>
        <p:sp>
          <p:nvSpPr>
            <p:cNvPr id="248" name="object 60">
              <a:extLst>
                <a:ext uri="{FF2B5EF4-FFF2-40B4-BE49-F238E27FC236}">
                  <a16:creationId xmlns:a16="http://schemas.microsoft.com/office/drawing/2014/main" id="{D03A7317-F3B8-43B5-9863-E70E2285675E}"/>
                </a:ext>
              </a:extLst>
            </p:cNvPr>
            <p:cNvSpPr txBox="1"/>
            <p:nvPr/>
          </p:nvSpPr>
          <p:spPr>
            <a:xfrm>
              <a:off x="3490078" y="3545716"/>
              <a:ext cx="2861361" cy="138499"/>
            </a:xfrm>
            <a:prstGeom prst="rect">
              <a:avLst/>
            </a:prstGeom>
            <a:noFill/>
          </p:spPr>
          <p:txBody>
            <a:bodyPr wrap="none" lIns="0" tIns="0" rIns="0" bIns="0" rtlCol="0">
              <a:spAutoFit/>
            </a:bodyPr>
            <a:lstStyle>
              <a:defPPr>
                <a:defRPr lang="en-US"/>
              </a:defPPr>
              <a:lvl1pPr>
                <a:defRPr sz="800"/>
              </a:lvl1pPr>
            </a:lstStyle>
            <a:p>
              <a:r>
                <a:rPr lang="ja-JP" altLang="en-US" sz="900" dirty="0"/>
                <a:t>コミュニティベースの組織（</a:t>
              </a:r>
              <a:r>
                <a:rPr lang="en-US" altLang="ja-JP" sz="900" dirty="0"/>
                <a:t>CBO</a:t>
              </a:r>
              <a:r>
                <a:rPr lang="ja-JP" altLang="en-US" sz="900" dirty="0"/>
                <a:t>）または非政府組織（</a:t>
              </a:r>
              <a:r>
                <a:rPr lang="en-US" altLang="ja-JP" sz="900" dirty="0"/>
                <a:t>NGO</a:t>
              </a:r>
              <a:r>
                <a:rPr lang="ja-JP" altLang="en-US" sz="900" dirty="0"/>
                <a:t>）</a:t>
              </a:r>
              <a:endParaRPr lang="en-GB" sz="900" dirty="0"/>
            </a:p>
          </p:txBody>
        </p:sp>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r>
                <a:rPr lang="en-US" altLang="ja-JP" sz="2400" kern="100">
                  <a:solidFill>
                    <a:prstClr val="white"/>
                  </a:solidFill>
                  <a:latin typeface="Arial" panose="020B0604020202020204" pitchFamily="34" charset="0"/>
                  <a:cs typeface="Arial" panose="020B0604020202020204" pitchFamily="34" charset="0"/>
                </a:rPr>
                <a:t>3</a:t>
              </a:r>
              <a:r>
                <a:rPr lang="ja-JP" altLang="en-US" sz="2400" kern="100" dirty="0">
                  <a:solidFill>
                    <a:prstClr val="white"/>
                  </a:solidFill>
                  <a:latin typeface="Arial" panose="020B0604020202020204" pitchFamily="34" charset="0"/>
                  <a:cs typeface="Arial" panose="020B0604020202020204" pitchFamily="34" charset="0"/>
                </a:rPr>
                <a:t>世代の</a:t>
              </a:r>
              <a:r>
                <a:rPr lang="en-US" altLang="ja-JP" sz="2400" kern="100" dirty="0">
                  <a:solidFill>
                    <a:prstClr val="white"/>
                  </a:solidFill>
                  <a:latin typeface="Arial" panose="020B0604020202020204" pitchFamily="34" charset="0"/>
                  <a:cs typeface="Arial" panose="020B0604020202020204" pitchFamily="34" charset="0"/>
                </a:rPr>
                <a:t>HIV</a:t>
              </a:r>
              <a:r>
                <a:rPr lang="ja-JP" altLang="en-US" sz="2400" kern="100" dirty="0">
                  <a:solidFill>
                    <a:prstClr val="white"/>
                  </a:solidFill>
                  <a:latin typeface="Arial" panose="020B0604020202020204" pitchFamily="34" charset="0"/>
                  <a:cs typeface="Arial" panose="020B0604020202020204" pitchFamily="34" charset="0"/>
                </a:rPr>
                <a:t>アウトリーチを結集</a:t>
              </a:r>
              <a:endParaRPr kumimoji="0" lang="en-CH" sz="2400" b="0" i="0" u="none" strike="noStrike" kern="1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23" name="object 12">
              <a:extLst>
                <a:ext uri="{FF2B5EF4-FFF2-40B4-BE49-F238E27FC236}">
                  <a16:creationId xmlns:a16="http://schemas.microsoft.com/office/drawing/2014/main" id="{4BD3C654-0C61-4618-85AE-944ACBDE5070}"/>
                </a:ext>
              </a:extLst>
            </p:cNvPr>
            <p:cNvSpPr/>
            <p:nvPr/>
          </p:nvSpPr>
          <p:spPr>
            <a:xfrm>
              <a:off x="7521838" y="1728556"/>
              <a:ext cx="0" cy="1620000"/>
            </a:xfrm>
            <a:custGeom>
              <a:avLst/>
              <a:gdLst/>
              <a:ahLst/>
              <a:cxnLst/>
              <a:rect l="l" t="t" r="r" b="b"/>
              <a:pathLst>
                <a:path h="1640204">
                  <a:moveTo>
                    <a:pt x="0" y="0"/>
                  </a:moveTo>
                  <a:lnTo>
                    <a:pt x="0" y="1639710"/>
                  </a:lnTo>
                </a:path>
              </a:pathLst>
            </a:custGeom>
            <a:ln w="9525">
              <a:solidFill>
                <a:srgbClr val="0083CA"/>
              </a:solidFill>
            </a:ln>
          </p:spPr>
          <p:txBody>
            <a:bodyPr wrap="square" lIns="0" tIns="0" rIns="0" bIns="0" rtlCol="0"/>
            <a:lstStyle/>
            <a:p>
              <a:endParaRPr/>
            </a:p>
          </p:txBody>
        </p:sp>
        <p:sp>
          <p:nvSpPr>
            <p:cNvPr id="124" name="object 13">
              <a:extLst>
                <a:ext uri="{FF2B5EF4-FFF2-40B4-BE49-F238E27FC236}">
                  <a16:creationId xmlns:a16="http://schemas.microsoft.com/office/drawing/2014/main" id="{453F121E-2496-4D5A-9786-AA3719067868}"/>
                </a:ext>
              </a:extLst>
            </p:cNvPr>
            <p:cNvSpPr/>
            <p:nvPr/>
          </p:nvSpPr>
          <p:spPr>
            <a:xfrm>
              <a:off x="7521838" y="3888000"/>
              <a:ext cx="0" cy="2127600"/>
            </a:xfrm>
            <a:custGeom>
              <a:avLst/>
              <a:gdLst/>
              <a:ahLst/>
              <a:cxnLst/>
              <a:rect l="l" t="t" r="r" b="b"/>
              <a:pathLst>
                <a:path h="2142490">
                  <a:moveTo>
                    <a:pt x="0" y="0"/>
                  </a:moveTo>
                  <a:lnTo>
                    <a:pt x="0" y="2141993"/>
                  </a:lnTo>
                </a:path>
              </a:pathLst>
            </a:custGeom>
            <a:ln w="9525">
              <a:solidFill>
                <a:srgbClr val="0083CA"/>
              </a:solidFill>
            </a:ln>
          </p:spPr>
          <p:txBody>
            <a:bodyPr wrap="square" lIns="0" tIns="0" rIns="0" bIns="0" rtlCol="0"/>
            <a:lstStyle/>
            <a:p>
              <a:endParaRPr/>
            </a:p>
          </p:txBody>
        </p:sp>
        <p:sp>
          <p:nvSpPr>
            <p:cNvPr id="125" name="object 14">
              <a:extLst>
                <a:ext uri="{FF2B5EF4-FFF2-40B4-BE49-F238E27FC236}">
                  <a16:creationId xmlns:a16="http://schemas.microsoft.com/office/drawing/2014/main" id="{51FD89D1-D17F-4F39-9552-937A4723016F}"/>
                </a:ext>
              </a:extLst>
            </p:cNvPr>
            <p:cNvSpPr/>
            <p:nvPr/>
          </p:nvSpPr>
          <p:spPr>
            <a:xfrm>
              <a:off x="7473832" y="1683461"/>
              <a:ext cx="96520" cy="52069"/>
            </a:xfrm>
            <a:custGeom>
              <a:avLst/>
              <a:gdLst/>
              <a:ahLst/>
              <a:cxnLst/>
              <a:rect l="l" t="t" r="r" b="b"/>
              <a:pathLst>
                <a:path w="96520" h="52070">
                  <a:moveTo>
                    <a:pt x="48005" y="0"/>
                  </a:moveTo>
                  <a:lnTo>
                    <a:pt x="0" y="51625"/>
                  </a:lnTo>
                  <a:lnTo>
                    <a:pt x="96011" y="51625"/>
                  </a:lnTo>
                  <a:lnTo>
                    <a:pt x="48005" y="0"/>
                  </a:lnTo>
                  <a:close/>
                </a:path>
              </a:pathLst>
            </a:custGeom>
            <a:solidFill>
              <a:srgbClr val="0083CA"/>
            </a:solidFill>
          </p:spPr>
          <p:txBody>
            <a:bodyPr wrap="square" lIns="0" tIns="0" rIns="0" bIns="0" rtlCol="0"/>
            <a:lstStyle/>
            <a:p>
              <a:endParaRPr/>
            </a:p>
          </p:txBody>
        </p:sp>
        <p:sp>
          <p:nvSpPr>
            <p:cNvPr id="126" name="object 15">
              <a:extLst>
                <a:ext uri="{FF2B5EF4-FFF2-40B4-BE49-F238E27FC236}">
                  <a16:creationId xmlns:a16="http://schemas.microsoft.com/office/drawing/2014/main" id="{38A391DE-8B2C-47C5-BE28-C6931F418136}"/>
                </a:ext>
              </a:extLst>
            </p:cNvPr>
            <p:cNvSpPr/>
            <p:nvPr/>
          </p:nvSpPr>
          <p:spPr>
            <a:xfrm>
              <a:off x="4977921" y="2811553"/>
              <a:ext cx="0" cy="147955"/>
            </a:xfrm>
            <a:custGeom>
              <a:avLst/>
              <a:gdLst/>
              <a:ahLst/>
              <a:cxnLst/>
              <a:rect l="l" t="t" r="r" b="b"/>
              <a:pathLst>
                <a:path h="147954">
                  <a:moveTo>
                    <a:pt x="0" y="147510"/>
                  </a:moveTo>
                  <a:lnTo>
                    <a:pt x="0" y="0"/>
                  </a:lnTo>
                </a:path>
              </a:pathLst>
            </a:custGeom>
            <a:ln w="9525">
              <a:solidFill>
                <a:srgbClr val="08B6BB"/>
              </a:solidFill>
            </a:ln>
          </p:spPr>
          <p:txBody>
            <a:bodyPr wrap="square" lIns="0" tIns="0" rIns="0" bIns="0" rtlCol="0"/>
            <a:lstStyle/>
            <a:p>
              <a:endParaRPr/>
            </a:p>
          </p:txBody>
        </p:sp>
        <p:sp>
          <p:nvSpPr>
            <p:cNvPr id="127" name="object 16">
              <a:extLst>
                <a:ext uri="{FF2B5EF4-FFF2-40B4-BE49-F238E27FC236}">
                  <a16:creationId xmlns:a16="http://schemas.microsoft.com/office/drawing/2014/main" id="{D1B46E93-773A-494D-B024-75816CB1BDE9}"/>
                </a:ext>
              </a:extLst>
            </p:cNvPr>
            <p:cNvSpPr/>
            <p:nvPr/>
          </p:nvSpPr>
          <p:spPr>
            <a:xfrm>
              <a:off x="4929915" y="2766463"/>
              <a:ext cx="96520" cy="52069"/>
            </a:xfrm>
            <a:custGeom>
              <a:avLst/>
              <a:gdLst/>
              <a:ahLst/>
              <a:cxnLst/>
              <a:rect l="l" t="t" r="r" b="b"/>
              <a:pathLst>
                <a:path w="96520" h="52070">
                  <a:moveTo>
                    <a:pt x="48005" y="0"/>
                  </a:moveTo>
                  <a:lnTo>
                    <a:pt x="0" y="51625"/>
                  </a:lnTo>
                  <a:lnTo>
                    <a:pt x="96011" y="51625"/>
                  </a:lnTo>
                  <a:lnTo>
                    <a:pt x="48005" y="0"/>
                  </a:lnTo>
                  <a:close/>
                </a:path>
              </a:pathLst>
            </a:custGeom>
            <a:solidFill>
              <a:srgbClr val="08B6BB"/>
            </a:solidFill>
          </p:spPr>
          <p:txBody>
            <a:bodyPr wrap="square" lIns="0" tIns="0" rIns="0" bIns="0" rtlCol="0"/>
            <a:lstStyle/>
            <a:p>
              <a:endParaRPr/>
            </a:p>
          </p:txBody>
        </p:sp>
        <p:sp>
          <p:nvSpPr>
            <p:cNvPr id="128" name="object 17">
              <a:extLst>
                <a:ext uri="{FF2B5EF4-FFF2-40B4-BE49-F238E27FC236}">
                  <a16:creationId xmlns:a16="http://schemas.microsoft.com/office/drawing/2014/main" id="{769C5F83-C12E-438D-B572-08A5D36FCC68}"/>
                </a:ext>
              </a:extLst>
            </p:cNvPr>
            <p:cNvSpPr/>
            <p:nvPr/>
          </p:nvSpPr>
          <p:spPr>
            <a:xfrm>
              <a:off x="5049922" y="2854757"/>
              <a:ext cx="104775" cy="104775"/>
            </a:xfrm>
            <a:custGeom>
              <a:avLst/>
              <a:gdLst/>
              <a:ahLst/>
              <a:cxnLst/>
              <a:rect l="l" t="t" r="r" b="b"/>
              <a:pathLst>
                <a:path w="104775" h="104775">
                  <a:moveTo>
                    <a:pt x="0" y="104305"/>
                  </a:moveTo>
                  <a:lnTo>
                    <a:pt x="104305" y="0"/>
                  </a:lnTo>
                </a:path>
              </a:pathLst>
            </a:custGeom>
            <a:ln w="9525">
              <a:solidFill>
                <a:srgbClr val="00AEEF"/>
              </a:solidFill>
            </a:ln>
          </p:spPr>
          <p:txBody>
            <a:bodyPr wrap="square" lIns="0" tIns="0" rIns="0" bIns="0" rtlCol="0"/>
            <a:lstStyle/>
            <a:p>
              <a:endParaRPr/>
            </a:p>
          </p:txBody>
        </p:sp>
        <p:sp>
          <p:nvSpPr>
            <p:cNvPr id="129" name="object 18">
              <a:extLst>
                <a:ext uri="{FF2B5EF4-FFF2-40B4-BE49-F238E27FC236}">
                  <a16:creationId xmlns:a16="http://schemas.microsoft.com/office/drawing/2014/main" id="{42B798A9-51C4-44B4-B2B1-AD5B933CCC8C}"/>
                </a:ext>
              </a:extLst>
            </p:cNvPr>
            <p:cNvSpPr/>
            <p:nvPr/>
          </p:nvSpPr>
          <p:spPr>
            <a:xfrm>
              <a:off x="5115663" y="2822874"/>
              <a:ext cx="70485" cy="70485"/>
            </a:xfrm>
            <a:custGeom>
              <a:avLst/>
              <a:gdLst/>
              <a:ahLst/>
              <a:cxnLst/>
              <a:rect l="l" t="t" r="r" b="b"/>
              <a:pathLst>
                <a:path w="70485" h="70485">
                  <a:moveTo>
                    <a:pt x="70446" y="0"/>
                  </a:moveTo>
                  <a:lnTo>
                    <a:pt x="0" y="2565"/>
                  </a:lnTo>
                  <a:lnTo>
                    <a:pt x="67881" y="70446"/>
                  </a:lnTo>
                  <a:lnTo>
                    <a:pt x="70446" y="0"/>
                  </a:lnTo>
                  <a:close/>
                </a:path>
              </a:pathLst>
            </a:custGeom>
            <a:solidFill>
              <a:srgbClr val="00AEEF"/>
            </a:solidFill>
          </p:spPr>
          <p:txBody>
            <a:bodyPr wrap="square" lIns="0" tIns="0" rIns="0" bIns="0" rtlCol="0"/>
            <a:lstStyle/>
            <a:p>
              <a:endParaRPr/>
            </a:p>
          </p:txBody>
        </p:sp>
        <p:sp>
          <p:nvSpPr>
            <p:cNvPr id="130" name="object 19">
              <a:extLst>
                <a:ext uri="{FF2B5EF4-FFF2-40B4-BE49-F238E27FC236}">
                  <a16:creationId xmlns:a16="http://schemas.microsoft.com/office/drawing/2014/main" id="{6E9BDE99-D511-43B2-9A9E-1DBACC4A80B8}"/>
                </a:ext>
              </a:extLst>
            </p:cNvPr>
            <p:cNvSpPr/>
            <p:nvPr/>
          </p:nvSpPr>
          <p:spPr>
            <a:xfrm>
              <a:off x="4801616" y="2854755"/>
              <a:ext cx="104775" cy="104775"/>
            </a:xfrm>
            <a:custGeom>
              <a:avLst/>
              <a:gdLst/>
              <a:ahLst/>
              <a:cxnLst/>
              <a:rect l="l" t="t" r="r" b="b"/>
              <a:pathLst>
                <a:path w="104775" h="104775">
                  <a:moveTo>
                    <a:pt x="104305" y="104305"/>
                  </a:moveTo>
                  <a:lnTo>
                    <a:pt x="0" y="0"/>
                  </a:lnTo>
                </a:path>
              </a:pathLst>
            </a:custGeom>
            <a:ln w="9525">
              <a:solidFill>
                <a:srgbClr val="0083CA"/>
              </a:solidFill>
            </a:ln>
          </p:spPr>
          <p:txBody>
            <a:bodyPr wrap="square" lIns="0" tIns="0" rIns="0" bIns="0" rtlCol="0"/>
            <a:lstStyle/>
            <a:p>
              <a:endParaRPr/>
            </a:p>
          </p:txBody>
        </p:sp>
        <p:sp>
          <p:nvSpPr>
            <p:cNvPr id="131" name="object 20">
              <a:extLst>
                <a:ext uri="{FF2B5EF4-FFF2-40B4-BE49-F238E27FC236}">
                  <a16:creationId xmlns:a16="http://schemas.microsoft.com/office/drawing/2014/main" id="{56DD8B6B-EB4E-4088-BB25-44BBB15290F2}"/>
                </a:ext>
              </a:extLst>
            </p:cNvPr>
            <p:cNvSpPr/>
            <p:nvPr/>
          </p:nvSpPr>
          <p:spPr>
            <a:xfrm>
              <a:off x="4769734" y="2822873"/>
              <a:ext cx="70485" cy="70485"/>
            </a:xfrm>
            <a:custGeom>
              <a:avLst/>
              <a:gdLst/>
              <a:ahLst/>
              <a:cxnLst/>
              <a:rect l="l" t="t" r="r" b="b"/>
              <a:pathLst>
                <a:path w="70485" h="70485">
                  <a:moveTo>
                    <a:pt x="0" y="0"/>
                  </a:moveTo>
                  <a:lnTo>
                    <a:pt x="2565" y="70446"/>
                  </a:lnTo>
                  <a:lnTo>
                    <a:pt x="70446" y="2565"/>
                  </a:lnTo>
                  <a:lnTo>
                    <a:pt x="0" y="0"/>
                  </a:lnTo>
                  <a:close/>
                </a:path>
              </a:pathLst>
            </a:custGeom>
            <a:solidFill>
              <a:srgbClr val="0083CA"/>
            </a:solidFill>
          </p:spPr>
          <p:txBody>
            <a:bodyPr wrap="square" lIns="0" tIns="0" rIns="0" bIns="0" rtlCol="0"/>
            <a:lstStyle/>
            <a:p>
              <a:endParaRPr/>
            </a:p>
          </p:txBody>
        </p:sp>
        <p:sp>
          <p:nvSpPr>
            <p:cNvPr id="132" name="object 21">
              <a:extLst>
                <a:ext uri="{FF2B5EF4-FFF2-40B4-BE49-F238E27FC236}">
                  <a16:creationId xmlns:a16="http://schemas.microsoft.com/office/drawing/2014/main" id="{57DF3D9C-27C1-4764-9CA8-4040718FA385}"/>
                </a:ext>
              </a:extLst>
            </p:cNvPr>
            <p:cNvSpPr/>
            <p:nvPr/>
          </p:nvSpPr>
          <p:spPr>
            <a:xfrm>
              <a:off x="8112557" y="1728556"/>
              <a:ext cx="0" cy="1260000"/>
            </a:xfrm>
            <a:custGeom>
              <a:avLst/>
              <a:gdLst/>
              <a:ahLst/>
              <a:cxnLst/>
              <a:rect l="l" t="t" r="r" b="b"/>
              <a:pathLst>
                <a:path h="1381125">
                  <a:moveTo>
                    <a:pt x="0" y="0"/>
                  </a:moveTo>
                  <a:lnTo>
                    <a:pt x="0" y="1380503"/>
                  </a:lnTo>
                </a:path>
              </a:pathLst>
            </a:custGeom>
            <a:ln w="9525">
              <a:solidFill>
                <a:srgbClr val="0083CA"/>
              </a:solidFill>
            </a:ln>
          </p:spPr>
          <p:txBody>
            <a:bodyPr wrap="square" lIns="0" tIns="0" rIns="0" bIns="0" rtlCol="0"/>
            <a:lstStyle/>
            <a:p>
              <a:endParaRPr/>
            </a:p>
          </p:txBody>
        </p:sp>
        <p:sp>
          <p:nvSpPr>
            <p:cNvPr id="133" name="object 22">
              <a:extLst>
                <a:ext uri="{FF2B5EF4-FFF2-40B4-BE49-F238E27FC236}">
                  <a16:creationId xmlns:a16="http://schemas.microsoft.com/office/drawing/2014/main" id="{7C52CBDD-C773-4A0A-B448-CF0B5E51B933}"/>
                </a:ext>
              </a:extLst>
            </p:cNvPr>
            <p:cNvSpPr/>
            <p:nvPr/>
          </p:nvSpPr>
          <p:spPr>
            <a:xfrm>
              <a:off x="8112557" y="4240800"/>
              <a:ext cx="0" cy="1774800"/>
            </a:xfrm>
            <a:custGeom>
              <a:avLst/>
              <a:gdLst/>
              <a:ahLst/>
              <a:cxnLst/>
              <a:rect l="l" t="t" r="r" b="b"/>
              <a:pathLst>
                <a:path h="1883409">
                  <a:moveTo>
                    <a:pt x="0" y="0"/>
                  </a:moveTo>
                  <a:lnTo>
                    <a:pt x="0" y="1882799"/>
                  </a:lnTo>
                </a:path>
              </a:pathLst>
            </a:custGeom>
            <a:ln w="9525">
              <a:solidFill>
                <a:srgbClr val="0083CA"/>
              </a:solidFill>
            </a:ln>
          </p:spPr>
          <p:txBody>
            <a:bodyPr wrap="square" lIns="0" tIns="0" rIns="0" bIns="0" rtlCol="0"/>
            <a:lstStyle/>
            <a:p>
              <a:endParaRPr/>
            </a:p>
          </p:txBody>
        </p:sp>
        <p:sp>
          <p:nvSpPr>
            <p:cNvPr id="134" name="object 23">
              <a:extLst>
                <a:ext uri="{FF2B5EF4-FFF2-40B4-BE49-F238E27FC236}">
                  <a16:creationId xmlns:a16="http://schemas.microsoft.com/office/drawing/2014/main" id="{9A7B1958-C768-4D0B-96F3-1B0CE1D2BFAA}"/>
                </a:ext>
              </a:extLst>
            </p:cNvPr>
            <p:cNvSpPr/>
            <p:nvPr/>
          </p:nvSpPr>
          <p:spPr>
            <a:xfrm>
              <a:off x="8064551" y="1683461"/>
              <a:ext cx="96520" cy="52069"/>
            </a:xfrm>
            <a:custGeom>
              <a:avLst/>
              <a:gdLst/>
              <a:ahLst/>
              <a:cxnLst/>
              <a:rect l="l" t="t" r="r" b="b"/>
              <a:pathLst>
                <a:path w="96520" h="52070">
                  <a:moveTo>
                    <a:pt x="48005" y="0"/>
                  </a:moveTo>
                  <a:lnTo>
                    <a:pt x="0" y="51625"/>
                  </a:lnTo>
                  <a:lnTo>
                    <a:pt x="96011" y="51625"/>
                  </a:lnTo>
                  <a:lnTo>
                    <a:pt x="48005" y="0"/>
                  </a:lnTo>
                  <a:close/>
                </a:path>
              </a:pathLst>
            </a:custGeom>
            <a:solidFill>
              <a:srgbClr val="0083CA"/>
            </a:solidFill>
          </p:spPr>
          <p:txBody>
            <a:bodyPr wrap="square" lIns="0" tIns="0" rIns="0" bIns="0" rtlCol="0"/>
            <a:lstStyle/>
            <a:p>
              <a:endParaRPr/>
            </a:p>
          </p:txBody>
        </p:sp>
        <p:sp>
          <p:nvSpPr>
            <p:cNvPr id="135" name="object 24">
              <a:extLst>
                <a:ext uri="{FF2B5EF4-FFF2-40B4-BE49-F238E27FC236}">
                  <a16:creationId xmlns:a16="http://schemas.microsoft.com/office/drawing/2014/main" id="{2EA8CEA4-CFD4-4791-9F95-592BFBE2BA00}"/>
                </a:ext>
              </a:extLst>
            </p:cNvPr>
            <p:cNvSpPr/>
            <p:nvPr/>
          </p:nvSpPr>
          <p:spPr>
            <a:xfrm>
              <a:off x="7813959" y="1683464"/>
              <a:ext cx="0" cy="1476000"/>
            </a:xfrm>
            <a:custGeom>
              <a:avLst/>
              <a:gdLst/>
              <a:ahLst/>
              <a:cxnLst/>
              <a:rect l="l" t="t" r="r" b="b"/>
              <a:pathLst>
                <a:path h="1534159">
                  <a:moveTo>
                    <a:pt x="0" y="0"/>
                  </a:moveTo>
                  <a:lnTo>
                    <a:pt x="0" y="1533597"/>
                  </a:lnTo>
                </a:path>
              </a:pathLst>
            </a:custGeom>
            <a:ln w="9525">
              <a:solidFill>
                <a:srgbClr val="0083CA"/>
              </a:solidFill>
            </a:ln>
          </p:spPr>
          <p:txBody>
            <a:bodyPr wrap="square" lIns="0" tIns="0" rIns="0" bIns="0" rtlCol="0"/>
            <a:lstStyle/>
            <a:p>
              <a:endParaRPr/>
            </a:p>
          </p:txBody>
        </p:sp>
        <p:sp>
          <p:nvSpPr>
            <p:cNvPr id="136" name="object 25">
              <a:extLst>
                <a:ext uri="{FF2B5EF4-FFF2-40B4-BE49-F238E27FC236}">
                  <a16:creationId xmlns:a16="http://schemas.microsoft.com/office/drawing/2014/main" id="{348EA06F-EEA0-477B-BE14-BD4137912593}"/>
                </a:ext>
              </a:extLst>
            </p:cNvPr>
            <p:cNvSpPr/>
            <p:nvPr/>
          </p:nvSpPr>
          <p:spPr>
            <a:xfrm>
              <a:off x="7813959" y="4068000"/>
              <a:ext cx="0" cy="1904400"/>
            </a:xfrm>
            <a:custGeom>
              <a:avLst/>
              <a:gdLst/>
              <a:ahLst/>
              <a:cxnLst/>
              <a:rect l="l" t="t" r="r" b="b"/>
              <a:pathLst>
                <a:path h="1946275">
                  <a:moveTo>
                    <a:pt x="0" y="0"/>
                  </a:moveTo>
                  <a:lnTo>
                    <a:pt x="0" y="1945707"/>
                  </a:lnTo>
                </a:path>
              </a:pathLst>
            </a:custGeom>
            <a:ln w="9525">
              <a:solidFill>
                <a:srgbClr val="0083CA"/>
              </a:solidFill>
            </a:ln>
          </p:spPr>
          <p:txBody>
            <a:bodyPr wrap="square" lIns="0" tIns="0" rIns="0" bIns="0" rtlCol="0"/>
            <a:lstStyle/>
            <a:p>
              <a:endParaRPr/>
            </a:p>
          </p:txBody>
        </p:sp>
        <p:sp>
          <p:nvSpPr>
            <p:cNvPr id="137" name="object 26">
              <a:extLst>
                <a:ext uri="{FF2B5EF4-FFF2-40B4-BE49-F238E27FC236}">
                  <a16:creationId xmlns:a16="http://schemas.microsoft.com/office/drawing/2014/main" id="{4209A86B-F9E8-4599-A59C-E7D2F69B911D}"/>
                </a:ext>
              </a:extLst>
            </p:cNvPr>
            <p:cNvSpPr/>
            <p:nvPr/>
          </p:nvSpPr>
          <p:spPr>
            <a:xfrm>
              <a:off x="7765952" y="5962634"/>
              <a:ext cx="96520" cy="52069"/>
            </a:xfrm>
            <a:custGeom>
              <a:avLst/>
              <a:gdLst/>
              <a:ahLst/>
              <a:cxnLst/>
              <a:rect l="l" t="t" r="r" b="b"/>
              <a:pathLst>
                <a:path w="96520" h="52070">
                  <a:moveTo>
                    <a:pt x="96011" y="0"/>
                  </a:moveTo>
                  <a:lnTo>
                    <a:pt x="0" y="0"/>
                  </a:lnTo>
                  <a:lnTo>
                    <a:pt x="48005" y="51625"/>
                  </a:lnTo>
                  <a:lnTo>
                    <a:pt x="96011" y="0"/>
                  </a:lnTo>
                  <a:close/>
                </a:path>
              </a:pathLst>
            </a:custGeom>
            <a:solidFill>
              <a:srgbClr val="0083CA"/>
            </a:solidFill>
          </p:spPr>
          <p:txBody>
            <a:bodyPr wrap="square" lIns="0" tIns="0" rIns="0" bIns="0" rtlCol="0"/>
            <a:lstStyle/>
            <a:p>
              <a:endParaRPr/>
            </a:p>
          </p:txBody>
        </p:sp>
        <p:sp>
          <p:nvSpPr>
            <p:cNvPr id="138" name="object 27">
              <a:extLst>
                <a:ext uri="{FF2B5EF4-FFF2-40B4-BE49-F238E27FC236}">
                  <a16:creationId xmlns:a16="http://schemas.microsoft.com/office/drawing/2014/main" id="{FAB65E19-FAC8-40BB-AE48-D333D5B69161}"/>
                </a:ext>
              </a:extLst>
            </p:cNvPr>
            <p:cNvSpPr txBox="1"/>
            <p:nvPr/>
          </p:nvSpPr>
          <p:spPr>
            <a:xfrm>
              <a:off x="2513377" y="1296000"/>
              <a:ext cx="1404000" cy="397545"/>
            </a:xfrm>
            <a:prstGeom prst="rect">
              <a:avLst/>
            </a:prstGeom>
          </p:spPr>
          <p:txBody>
            <a:bodyPr vert="horz" wrap="square" lIns="0" tIns="12700" rIns="0" bIns="0" rtlCol="0" anchor="ctr" anchorCtr="1">
              <a:spAutoFit/>
            </a:bodyPr>
            <a:lstStyle/>
            <a:p>
              <a:pPr algn="ctr">
                <a:lnSpc>
                  <a:spcPts val="1500"/>
                </a:lnSpc>
                <a:spcBef>
                  <a:spcPts val="0"/>
                </a:spcBef>
              </a:pPr>
              <a:r>
                <a:rPr lang="ja-JP" altLang="en-US" sz="1400" b="1" spc="-20" dirty="0">
                  <a:solidFill>
                    <a:srgbClr val="0083CA"/>
                  </a:solidFill>
                  <a:latin typeface="Arial"/>
                  <a:cs typeface="Arial"/>
                </a:rPr>
                <a:t>ブラウザとソーシャルメディア広告</a:t>
              </a:r>
              <a:endParaRPr sz="1400" dirty="0">
                <a:latin typeface="Arial"/>
                <a:cs typeface="Arial"/>
              </a:endParaRPr>
            </a:p>
          </p:txBody>
        </p:sp>
        <p:sp>
          <p:nvSpPr>
            <p:cNvPr id="139" name="object 28">
              <a:extLst>
                <a:ext uri="{FF2B5EF4-FFF2-40B4-BE49-F238E27FC236}">
                  <a16:creationId xmlns:a16="http://schemas.microsoft.com/office/drawing/2014/main" id="{15816D15-2400-4250-B131-26B0518EFA33}"/>
                </a:ext>
              </a:extLst>
            </p:cNvPr>
            <p:cNvSpPr txBox="1"/>
            <p:nvPr/>
          </p:nvSpPr>
          <p:spPr>
            <a:xfrm>
              <a:off x="4291848" y="1317168"/>
              <a:ext cx="1355179" cy="397545"/>
            </a:xfrm>
            <a:prstGeom prst="rect">
              <a:avLst/>
            </a:prstGeom>
          </p:spPr>
          <p:txBody>
            <a:bodyPr vert="horz" wrap="none" lIns="0" tIns="12700" rIns="0" bIns="0" rtlCol="0" anchor="ctr">
              <a:spAutoFit/>
            </a:bodyPr>
            <a:lstStyle/>
            <a:p>
              <a:pPr algn="ctr">
                <a:lnSpc>
                  <a:spcPts val="1500"/>
                </a:lnSpc>
                <a:spcBef>
                  <a:spcPts val="0"/>
                </a:spcBef>
              </a:pPr>
              <a:r>
                <a:rPr lang="ja-JP" altLang="en-US" sz="1400" b="1" spc="-30" dirty="0">
                  <a:solidFill>
                    <a:srgbClr val="08B6BB"/>
                  </a:solidFill>
                  <a:latin typeface="Arial"/>
                  <a:cs typeface="Arial"/>
                </a:rPr>
                <a:t>ソーシャルメディア</a:t>
              </a:r>
              <a:endParaRPr lang="en-US" altLang="ja-JP" sz="1400" b="1" spc="-30" dirty="0">
                <a:solidFill>
                  <a:srgbClr val="08B6BB"/>
                </a:solidFill>
                <a:latin typeface="Arial"/>
                <a:cs typeface="Arial"/>
              </a:endParaRPr>
            </a:p>
            <a:p>
              <a:pPr algn="ctr">
                <a:lnSpc>
                  <a:spcPts val="1500"/>
                </a:lnSpc>
                <a:spcBef>
                  <a:spcPts val="0"/>
                </a:spcBef>
              </a:pPr>
              <a:r>
                <a:rPr lang="ja-JP" altLang="en-US" sz="1400" b="1" spc="-30" dirty="0">
                  <a:solidFill>
                    <a:srgbClr val="08B6BB"/>
                  </a:solidFill>
                  <a:latin typeface="Arial"/>
                  <a:cs typeface="Arial"/>
                </a:rPr>
                <a:t>インフルエンサー</a:t>
              </a:r>
              <a:endParaRPr sz="1400" dirty="0">
                <a:latin typeface="Arial"/>
                <a:cs typeface="Arial"/>
              </a:endParaRPr>
            </a:p>
          </p:txBody>
        </p:sp>
        <p:sp>
          <p:nvSpPr>
            <p:cNvPr id="140" name="object 29">
              <a:extLst>
                <a:ext uri="{FF2B5EF4-FFF2-40B4-BE49-F238E27FC236}">
                  <a16:creationId xmlns:a16="http://schemas.microsoft.com/office/drawing/2014/main" id="{4853B3B1-955C-4B8B-AF6F-1521763B23E0}"/>
                </a:ext>
              </a:extLst>
            </p:cNvPr>
            <p:cNvSpPr txBox="1"/>
            <p:nvPr/>
          </p:nvSpPr>
          <p:spPr>
            <a:xfrm>
              <a:off x="6278400" y="1317168"/>
              <a:ext cx="913970" cy="397545"/>
            </a:xfrm>
            <a:prstGeom prst="rect">
              <a:avLst/>
            </a:prstGeom>
          </p:spPr>
          <p:txBody>
            <a:bodyPr vert="horz" wrap="square" lIns="0" tIns="12700" rIns="0" bIns="0" rtlCol="0" anchor="ctr">
              <a:spAutoFit/>
            </a:bodyPr>
            <a:lstStyle/>
            <a:p>
              <a:pPr algn="ctr">
                <a:lnSpc>
                  <a:spcPts val="1500"/>
                </a:lnSpc>
                <a:spcBef>
                  <a:spcPts val="0"/>
                </a:spcBef>
              </a:pPr>
              <a:r>
                <a:rPr lang="ja-JP" altLang="en-US" sz="1400" b="1" spc="5" dirty="0">
                  <a:solidFill>
                    <a:srgbClr val="00AEEF"/>
                  </a:solidFill>
                  <a:latin typeface="Arial"/>
                  <a:cs typeface="Arial"/>
                </a:rPr>
                <a:t>出会い系アプリの広告</a:t>
              </a:r>
              <a:endParaRPr sz="1400" dirty="0">
                <a:latin typeface="Arial"/>
                <a:cs typeface="Arial"/>
              </a:endParaRPr>
            </a:p>
          </p:txBody>
        </p:sp>
        <p:sp>
          <p:nvSpPr>
            <p:cNvPr id="141" name="object 30">
              <a:extLst>
                <a:ext uri="{FF2B5EF4-FFF2-40B4-BE49-F238E27FC236}">
                  <a16:creationId xmlns:a16="http://schemas.microsoft.com/office/drawing/2014/main" id="{E33FE2BC-04D0-499C-A461-206F98D88762}"/>
                </a:ext>
              </a:extLst>
            </p:cNvPr>
            <p:cNvSpPr/>
            <p:nvPr/>
          </p:nvSpPr>
          <p:spPr>
            <a:xfrm>
              <a:off x="3307700" y="1932358"/>
              <a:ext cx="173355" cy="266065"/>
            </a:xfrm>
            <a:custGeom>
              <a:avLst/>
              <a:gdLst/>
              <a:ahLst/>
              <a:cxnLst/>
              <a:rect l="l" t="t" r="r" b="b"/>
              <a:pathLst>
                <a:path w="173355" h="266064">
                  <a:moveTo>
                    <a:pt x="172745" y="264960"/>
                  </a:moveTo>
                  <a:lnTo>
                    <a:pt x="172129" y="264960"/>
                  </a:lnTo>
                  <a:lnTo>
                    <a:pt x="172186" y="265709"/>
                  </a:lnTo>
                  <a:lnTo>
                    <a:pt x="172745" y="264960"/>
                  </a:lnTo>
                  <a:close/>
                </a:path>
                <a:path w="173355" h="266064">
                  <a:moveTo>
                    <a:pt x="50838" y="0"/>
                  </a:moveTo>
                  <a:lnTo>
                    <a:pt x="27560" y="4825"/>
                  </a:lnTo>
                  <a:lnTo>
                    <a:pt x="10588" y="18740"/>
                  </a:lnTo>
                  <a:lnTo>
                    <a:pt x="1031" y="39420"/>
                  </a:lnTo>
                  <a:lnTo>
                    <a:pt x="0" y="64541"/>
                  </a:lnTo>
                  <a:lnTo>
                    <a:pt x="3340" y="79882"/>
                  </a:lnTo>
                  <a:lnTo>
                    <a:pt x="8807" y="93913"/>
                  </a:lnTo>
                  <a:lnTo>
                    <a:pt x="15998" y="106196"/>
                  </a:lnTo>
                  <a:lnTo>
                    <a:pt x="24511" y="116293"/>
                  </a:lnTo>
                  <a:lnTo>
                    <a:pt x="28092" y="118478"/>
                  </a:lnTo>
                  <a:lnTo>
                    <a:pt x="31635" y="120802"/>
                  </a:lnTo>
                  <a:lnTo>
                    <a:pt x="58267" y="149821"/>
                  </a:lnTo>
                  <a:lnTo>
                    <a:pt x="72824" y="217319"/>
                  </a:lnTo>
                  <a:lnTo>
                    <a:pt x="76555" y="260172"/>
                  </a:lnTo>
                  <a:lnTo>
                    <a:pt x="76784" y="263232"/>
                  </a:lnTo>
                  <a:lnTo>
                    <a:pt x="77978" y="265607"/>
                  </a:lnTo>
                  <a:lnTo>
                    <a:pt x="90462" y="265620"/>
                  </a:lnTo>
                  <a:lnTo>
                    <a:pt x="96710" y="265620"/>
                  </a:lnTo>
                  <a:lnTo>
                    <a:pt x="172123" y="264960"/>
                  </a:lnTo>
                  <a:lnTo>
                    <a:pt x="168078" y="219371"/>
                  </a:lnTo>
                  <a:lnTo>
                    <a:pt x="159118" y="178015"/>
                  </a:lnTo>
                  <a:lnTo>
                    <a:pt x="121059" y="147602"/>
                  </a:lnTo>
                  <a:lnTo>
                    <a:pt x="96304" y="137477"/>
                  </a:lnTo>
                  <a:lnTo>
                    <a:pt x="91020" y="134750"/>
                  </a:lnTo>
                  <a:lnTo>
                    <a:pt x="84640" y="130905"/>
                  </a:lnTo>
                  <a:lnTo>
                    <a:pt x="78253" y="126126"/>
                  </a:lnTo>
                  <a:lnTo>
                    <a:pt x="72948" y="120599"/>
                  </a:lnTo>
                  <a:lnTo>
                    <a:pt x="83093" y="110490"/>
                  </a:lnTo>
                  <a:lnTo>
                    <a:pt x="91622" y="97342"/>
                  </a:lnTo>
                  <a:lnTo>
                    <a:pt x="97996" y="81808"/>
                  </a:lnTo>
                  <a:lnTo>
                    <a:pt x="101676" y="64541"/>
                  </a:lnTo>
                  <a:lnTo>
                    <a:pt x="100781" y="38888"/>
                  </a:lnTo>
                  <a:lnTo>
                    <a:pt x="91720" y="18607"/>
                  </a:lnTo>
                  <a:lnTo>
                    <a:pt x="74928" y="5157"/>
                  </a:lnTo>
                  <a:lnTo>
                    <a:pt x="50838" y="0"/>
                  </a:lnTo>
                  <a:close/>
                </a:path>
              </a:pathLst>
            </a:custGeom>
            <a:solidFill>
              <a:srgbClr val="0083CA"/>
            </a:solidFill>
          </p:spPr>
          <p:txBody>
            <a:bodyPr wrap="square" lIns="0" tIns="0" rIns="0" bIns="0" rtlCol="0"/>
            <a:lstStyle/>
            <a:p>
              <a:endParaRPr/>
            </a:p>
          </p:txBody>
        </p:sp>
        <p:sp>
          <p:nvSpPr>
            <p:cNvPr id="142" name="object 31">
              <a:extLst>
                <a:ext uri="{FF2B5EF4-FFF2-40B4-BE49-F238E27FC236}">
                  <a16:creationId xmlns:a16="http://schemas.microsoft.com/office/drawing/2014/main" id="{75704DBE-233D-42D9-BF5E-A6F04C558ED1}"/>
                </a:ext>
              </a:extLst>
            </p:cNvPr>
            <p:cNvSpPr/>
            <p:nvPr/>
          </p:nvSpPr>
          <p:spPr>
            <a:xfrm>
              <a:off x="3065988" y="1874368"/>
              <a:ext cx="297180" cy="323850"/>
            </a:xfrm>
            <a:custGeom>
              <a:avLst/>
              <a:gdLst/>
              <a:ahLst/>
              <a:cxnLst/>
              <a:rect l="l" t="t" r="r" b="b"/>
              <a:pathLst>
                <a:path w="297180" h="323850">
                  <a:moveTo>
                    <a:pt x="296646" y="322808"/>
                  </a:moveTo>
                  <a:lnTo>
                    <a:pt x="295904" y="322808"/>
                  </a:lnTo>
                  <a:lnTo>
                    <a:pt x="295973" y="323723"/>
                  </a:lnTo>
                  <a:lnTo>
                    <a:pt x="296646" y="322808"/>
                  </a:lnTo>
                  <a:close/>
                </a:path>
                <a:path w="297180" h="323850">
                  <a:moveTo>
                    <a:pt x="148132" y="0"/>
                  </a:moveTo>
                  <a:lnTo>
                    <a:pt x="119775" y="5873"/>
                  </a:lnTo>
                  <a:lnTo>
                    <a:pt x="99099" y="22825"/>
                  </a:lnTo>
                  <a:lnTo>
                    <a:pt x="87455" y="48020"/>
                  </a:lnTo>
                  <a:lnTo>
                    <a:pt x="86194" y="78625"/>
                  </a:lnTo>
                  <a:lnTo>
                    <a:pt x="90625" y="98536"/>
                  </a:lnTo>
                  <a:lnTo>
                    <a:pt x="97963" y="116614"/>
                  </a:lnTo>
                  <a:lnTo>
                    <a:pt x="107617" y="132182"/>
                  </a:lnTo>
                  <a:lnTo>
                    <a:pt x="118999" y="144564"/>
                  </a:lnTo>
                  <a:lnTo>
                    <a:pt x="114999" y="149668"/>
                  </a:lnTo>
                  <a:lnTo>
                    <a:pt x="89801" y="168325"/>
                  </a:lnTo>
                  <a:lnTo>
                    <a:pt x="89522" y="168452"/>
                  </a:lnTo>
                  <a:lnTo>
                    <a:pt x="88798" y="168668"/>
                  </a:lnTo>
                  <a:lnTo>
                    <a:pt x="88417" y="168948"/>
                  </a:lnTo>
                  <a:lnTo>
                    <a:pt x="50152" y="185839"/>
                  </a:lnTo>
                  <a:lnTo>
                    <a:pt x="16978" y="214414"/>
                  </a:lnTo>
                  <a:lnTo>
                    <a:pt x="2095" y="254647"/>
                  </a:lnTo>
                  <a:lnTo>
                    <a:pt x="406" y="310877"/>
                  </a:lnTo>
                  <a:lnTo>
                    <a:pt x="0" y="323227"/>
                  </a:lnTo>
                  <a:lnTo>
                    <a:pt x="127647" y="323227"/>
                  </a:lnTo>
                  <a:lnTo>
                    <a:pt x="127762" y="323380"/>
                  </a:lnTo>
                  <a:lnTo>
                    <a:pt x="158419" y="323469"/>
                  </a:lnTo>
                  <a:lnTo>
                    <a:pt x="204012" y="323608"/>
                  </a:lnTo>
                  <a:lnTo>
                    <a:pt x="295897" y="322808"/>
                  </a:lnTo>
                  <a:lnTo>
                    <a:pt x="290969" y="267261"/>
                  </a:lnTo>
                  <a:lnTo>
                    <a:pt x="280060" y="216877"/>
                  </a:lnTo>
                  <a:lnTo>
                    <a:pt x="248069" y="186882"/>
                  </a:lnTo>
                  <a:lnTo>
                    <a:pt x="203530" y="167487"/>
                  </a:lnTo>
                  <a:lnTo>
                    <a:pt x="197088" y="164167"/>
                  </a:lnTo>
                  <a:lnTo>
                    <a:pt x="189314" y="159483"/>
                  </a:lnTo>
                  <a:lnTo>
                    <a:pt x="181532" y="153660"/>
                  </a:lnTo>
                  <a:lnTo>
                    <a:pt x="175069" y="146926"/>
                  </a:lnTo>
                  <a:lnTo>
                    <a:pt x="187430" y="134609"/>
                  </a:lnTo>
                  <a:lnTo>
                    <a:pt x="197823" y="118591"/>
                  </a:lnTo>
                  <a:lnTo>
                    <a:pt x="205589" y="99665"/>
                  </a:lnTo>
                  <a:lnTo>
                    <a:pt x="210070" y="78625"/>
                  </a:lnTo>
                  <a:lnTo>
                    <a:pt x="208983" y="47375"/>
                  </a:lnTo>
                  <a:lnTo>
                    <a:pt x="197942" y="22667"/>
                  </a:lnTo>
                  <a:lnTo>
                    <a:pt x="177480" y="6282"/>
                  </a:lnTo>
                  <a:lnTo>
                    <a:pt x="148132" y="0"/>
                  </a:lnTo>
                  <a:close/>
                </a:path>
              </a:pathLst>
            </a:custGeom>
            <a:solidFill>
              <a:srgbClr val="0083CA"/>
            </a:solidFill>
          </p:spPr>
          <p:txBody>
            <a:bodyPr wrap="square" lIns="0" tIns="0" rIns="0" bIns="0" rtlCol="0"/>
            <a:lstStyle/>
            <a:p>
              <a:endParaRPr/>
            </a:p>
          </p:txBody>
        </p:sp>
        <p:sp>
          <p:nvSpPr>
            <p:cNvPr id="143" name="object 32">
              <a:extLst>
                <a:ext uri="{FF2B5EF4-FFF2-40B4-BE49-F238E27FC236}">
                  <a16:creationId xmlns:a16="http://schemas.microsoft.com/office/drawing/2014/main" id="{F88D0A28-B5E0-40F3-9977-788A4D293814}"/>
                </a:ext>
              </a:extLst>
            </p:cNvPr>
            <p:cNvSpPr/>
            <p:nvPr/>
          </p:nvSpPr>
          <p:spPr>
            <a:xfrm>
              <a:off x="2943744" y="1932946"/>
              <a:ext cx="172720" cy="265430"/>
            </a:xfrm>
            <a:custGeom>
              <a:avLst/>
              <a:gdLst/>
              <a:ahLst/>
              <a:cxnLst/>
              <a:rect l="l" t="t" r="r" b="b"/>
              <a:pathLst>
                <a:path w="172719" h="265429">
                  <a:moveTo>
                    <a:pt x="121577" y="0"/>
                  </a:moveTo>
                  <a:lnTo>
                    <a:pt x="98299" y="4826"/>
                  </a:lnTo>
                  <a:lnTo>
                    <a:pt x="81327" y="18746"/>
                  </a:lnTo>
                  <a:lnTo>
                    <a:pt x="71770" y="39431"/>
                  </a:lnTo>
                  <a:lnTo>
                    <a:pt x="70739" y="64554"/>
                  </a:lnTo>
                  <a:lnTo>
                    <a:pt x="74377" y="80889"/>
                  </a:lnTo>
                  <a:lnTo>
                    <a:pt x="80400" y="95726"/>
                  </a:lnTo>
                  <a:lnTo>
                    <a:pt x="88323" y="108506"/>
                  </a:lnTo>
                  <a:lnTo>
                    <a:pt x="97663" y="118668"/>
                  </a:lnTo>
                  <a:lnTo>
                    <a:pt x="93916" y="123812"/>
                  </a:lnTo>
                  <a:lnTo>
                    <a:pt x="87604" y="131152"/>
                  </a:lnTo>
                  <a:lnTo>
                    <a:pt x="79502" y="135635"/>
                  </a:lnTo>
                  <a:lnTo>
                    <a:pt x="73939" y="138087"/>
                  </a:lnTo>
                  <a:lnTo>
                    <a:pt x="73698" y="138163"/>
                  </a:lnTo>
                  <a:lnTo>
                    <a:pt x="73469" y="138277"/>
                  </a:lnTo>
                  <a:lnTo>
                    <a:pt x="72872" y="138455"/>
                  </a:lnTo>
                  <a:lnTo>
                    <a:pt x="72567" y="138683"/>
                  </a:lnTo>
                  <a:lnTo>
                    <a:pt x="41148" y="152539"/>
                  </a:lnTo>
                  <a:lnTo>
                    <a:pt x="8382" y="187096"/>
                  </a:lnTo>
                  <a:lnTo>
                    <a:pt x="623" y="237137"/>
                  </a:lnTo>
                  <a:lnTo>
                    <a:pt x="326" y="255175"/>
                  </a:lnTo>
                  <a:lnTo>
                    <a:pt x="0" y="265315"/>
                  </a:lnTo>
                  <a:lnTo>
                    <a:pt x="101447" y="265315"/>
                  </a:lnTo>
                  <a:lnTo>
                    <a:pt x="101612" y="261696"/>
                  </a:lnTo>
                  <a:lnTo>
                    <a:pt x="102023" y="237137"/>
                  </a:lnTo>
                  <a:lnTo>
                    <a:pt x="102362" y="219113"/>
                  </a:lnTo>
                  <a:lnTo>
                    <a:pt x="107654" y="179004"/>
                  </a:lnTo>
                  <a:lnTo>
                    <a:pt x="126115" y="139722"/>
                  </a:lnTo>
                  <a:lnTo>
                    <a:pt x="144513" y="121564"/>
                  </a:lnTo>
                  <a:lnTo>
                    <a:pt x="144246" y="121246"/>
                  </a:lnTo>
                  <a:lnTo>
                    <a:pt x="143929" y="120929"/>
                  </a:lnTo>
                  <a:lnTo>
                    <a:pt x="143687" y="120599"/>
                  </a:lnTo>
                  <a:lnTo>
                    <a:pt x="153832" y="110497"/>
                  </a:lnTo>
                  <a:lnTo>
                    <a:pt x="162361" y="97353"/>
                  </a:lnTo>
                  <a:lnTo>
                    <a:pt x="168735" y="81821"/>
                  </a:lnTo>
                  <a:lnTo>
                    <a:pt x="172415" y="64554"/>
                  </a:lnTo>
                  <a:lnTo>
                    <a:pt x="171520" y="38901"/>
                  </a:lnTo>
                  <a:lnTo>
                    <a:pt x="162459" y="18618"/>
                  </a:lnTo>
                  <a:lnTo>
                    <a:pt x="145667" y="5164"/>
                  </a:lnTo>
                  <a:lnTo>
                    <a:pt x="121577" y="0"/>
                  </a:lnTo>
                  <a:close/>
                </a:path>
              </a:pathLst>
            </a:custGeom>
            <a:solidFill>
              <a:srgbClr val="0083CA"/>
            </a:solidFill>
          </p:spPr>
          <p:txBody>
            <a:bodyPr wrap="square" lIns="0" tIns="0" rIns="0" bIns="0" rtlCol="0"/>
            <a:lstStyle/>
            <a:p>
              <a:endParaRPr/>
            </a:p>
          </p:txBody>
        </p:sp>
        <p:sp>
          <p:nvSpPr>
            <p:cNvPr id="144" name="object 33">
              <a:extLst>
                <a:ext uri="{FF2B5EF4-FFF2-40B4-BE49-F238E27FC236}">
                  <a16:creationId xmlns:a16="http://schemas.microsoft.com/office/drawing/2014/main" id="{942C8894-7D69-48C6-B699-FFC42DA286EC}"/>
                </a:ext>
              </a:extLst>
            </p:cNvPr>
            <p:cNvSpPr/>
            <p:nvPr/>
          </p:nvSpPr>
          <p:spPr>
            <a:xfrm>
              <a:off x="5073700" y="1932358"/>
              <a:ext cx="173355" cy="266065"/>
            </a:xfrm>
            <a:custGeom>
              <a:avLst/>
              <a:gdLst/>
              <a:ahLst/>
              <a:cxnLst/>
              <a:rect l="l" t="t" r="r" b="b"/>
              <a:pathLst>
                <a:path w="173354" h="266064">
                  <a:moveTo>
                    <a:pt x="172745" y="264960"/>
                  </a:moveTo>
                  <a:lnTo>
                    <a:pt x="172129" y="264960"/>
                  </a:lnTo>
                  <a:lnTo>
                    <a:pt x="172186" y="265709"/>
                  </a:lnTo>
                  <a:lnTo>
                    <a:pt x="172745" y="264960"/>
                  </a:lnTo>
                  <a:close/>
                </a:path>
                <a:path w="173354" h="266064">
                  <a:moveTo>
                    <a:pt x="50838" y="0"/>
                  </a:moveTo>
                  <a:lnTo>
                    <a:pt x="27560" y="4825"/>
                  </a:lnTo>
                  <a:lnTo>
                    <a:pt x="10588" y="18740"/>
                  </a:lnTo>
                  <a:lnTo>
                    <a:pt x="1031" y="39420"/>
                  </a:lnTo>
                  <a:lnTo>
                    <a:pt x="0" y="64541"/>
                  </a:lnTo>
                  <a:lnTo>
                    <a:pt x="3340" y="79882"/>
                  </a:lnTo>
                  <a:lnTo>
                    <a:pt x="8807" y="93913"/>
                  </a:lnTo>
                  <a:lnTo>
                    <a:pt x="15998" y="106196"/>
                  </a:lnTo>
                  <a:lnTo>
                    <a:pt x="24511" y="116293"/>
                  </a:lnTo>
                  <a:lnTo>
                    <a:pt x="28092" y="118478"/>
                  </a:lnTo>
                  <a:lnTo>
                    <a:pt x="31635" y="120802"/>
                  </a:lnTo>
                  <a:lnTo>
                    <a:pt x="58267" y="149821"/>
                  </a:lnTo>
                  <a:lnTo>
                    <a:pt x="72824" y="217319"/>
                  </a:lnTo>
                  <a:lnTo>
                    <a:pt x="76555" y="260172"/>
                  </a:lnTo>
                  <a:lnTo>
                    <a:pt x="76784" y="263232"/>
                  </a:lnTo>
                  <a:lnTo>
                    <a:pt x="77978" y="265607"/>
                  </a:lnTo>
                  <a:lnTo>
                    <a:pt x="90462" y="265620"/>
                  </a:lnTo>
                  <a:lnTo>
                    <a:pt x="96710" y="265620"/>
                  </a:lnTo>
                  <a:lnTo>
                    <a:pt x="172123" y="264960"/>
                  </a:lnTo>
                  <a:lnTo>
                    <a:pt x="168078" y="219371"/>
                  </a:lnTo>
                  <a:lnTo>
                    <a:pt x="159118" y="178015"/>
                  </a:lnTo>
                  <a:lnTo>
                    <a:pt x="121059" y="147602"/>
                  </a:lnTo>
                  <a:lnTo>
                    <a:pt x="96304" y="137477"/>
                  </a:lnTo>
                  <a:lnTo>
                    <a:pt x="91020" y="134750"/>
                  </a:lnTo>
                  <a:lnTo>
                    <a:pt x="84640" y="130905"/>
                  </a:lnTo>
                  <a:lnTo>
                    <a:pt x="78253" y="126126"/>
                  </a:lnTo>
                  <a:lnTo>
                    <a:pt x="72948" y="120599"/>
                  </a:lnTo>
                  <a:lnTo>
                    <a:pt x="83093" y="110490"/>
                  </a:lnTo>
                  <a:lnTo>
                    <a:pt x="91622" y="97342"/>
                  </a:lnTo>
                  <a:lnTo>
                    <a:pt x="97996" y="81808"/>
                  </a:lnTo>
                  <a:lnTo>
                    <a:pt x="101676" y="64541"/>
                  </a:lnTo>
                  <a:lnTo>
                    <a:pt x="100781" y="38888"/>
                  </a:lnTo>
                  <a:lnTo>
                    <a:pt x="91720" y="18607"/>
                  </a:lnTo>
                  <a:lnTo>
                    <a:pt x="74928" y="5157"/>
                  </a:lnTo>
                  <a:lnTo>
                    <a:pt x="50838" y="0"/>
                  </a:lnTo>
                  <a:close/>
                </a:path>
              </a:pathLst>
            </a:custGeom>
            <a:solidFill>
              <a:srgbClr val="08B6BB"/>
            </a:solidFill>
          </p:spPr>
          <p:txBody>
            <a:bodyPr wrap="square" lIns="0" tIns="0" rIns="0" bIns="0" rtlCol="0"/>
            <a:lstStyle/>
            <a:p>
              <a:endParaRPr/>
            </a:p>
          </p:txBody>
        </p:sp>
        <p:sp>
          <p:nvSpPr>
            <p:cNvPr id="145" name="object 34">
              <a:extLst>
                <a:ext uri="{FF2B5EF4-FFF2-40B4-BE49-F238E27FC236}">
                  <a16:creationId xmlns:a16="http://schemas.microsoft.com/office/drawing/2014/main" id="{ADD66E05-7223-42F5-8CF2-D78225358F5F}"/>
                </a:ext>
              </a:extLst>
            </p:cNvPr>
            <p:cNvSpPr/>
            <p:nvPr/>
          </p:nvSpPr>
          <p:spPr>
            <a:xfrm>
              <a:off x="4831988" y="1874368"/>
              <a:ext cx="297180" cy="323850"/>
            </a:xfrm>
            <a:custGeom>
              <a:avLst/>
              <a:gdLst/>
              <a:ahLst/>
              <a:cxnLst/>
              <a:rect l="l" t="t" r="r" b="b"/>
              <a:pathLst>
                <a:path w="297179" h="323850">
                  <a:moveTo>
                    <a:pt x="296646" y="322808"/>
                  </a:moveTo>
                  <a:lnTo>
                    <a:pt x="295904" y="322808"/>
                  </a:lnTo>
                  <a:lnTo>
                    <a:pt x="295973" y="323723"/>
                  </a:lnTo>
                  <a:lnTo>
                    <a:pt x="296646" y="322808"/>
                  </a:lnTo>
                  <a:close/>
                </a:path>
                <a:path w="297179" h="323850">
                  <a:moveTo>
                    <a:pt x="148132" y="0"/>
                  </a:moveTo>
                  <a:lnTo>
                    <a:pt x="119775" y="5873"/>
                  </a:lnTo>
                  <a:lnTo>
                    <a:pt x="99099" y="22825"/>
                  </a:lnTo>
                  <a:lnTo>
                    <a:pt x="87455" y="48020"/>
                  </a:lnTo>
                  <a:lnTo>
                    <a:pt x="86194" y="78625"/>
                  </a:lnTo>
                  <a:lnTo>
                    <a:pt x="90625" y="98536"/>
                  </a:lnTo>
                  <a:lnTo>
                    <a:pt x="97963" y="116614"/>
                  </a:lnTo>
                  <a:lnTo>
                    <a:pt x="107617" y="132182"/>
                  </a:lnTo>
                  <a:lnTo>
                    <a:pt x="118999" y="144564"/>
                  </a:lnTo>
                  <a:lnTo>
                    <a:pt x="114999" y="149668"/>
                  </a:lnTo>
                  <a:lnTo>
                    <a:pt x="89801" y="168325"/>
                  </a:lnTo>
                  <a:lnTo>
                    <a:pt x="89522" y="168452"/>
                  </a:lnTo>
                  <a:lnTo>
                    <a:pt x="88798" y="168668"/>
                  </a:lnTo>
                  <a:lnTo>
                    <a:pt x="88417" y="168948"/>
                  </a:lnTo>
                  <a:lnTo>
                    <a:pt x="50152" y="185839"/>
                  </a:lnTo>
                  <a:lnTo>
                    <a:pt x="16978" y="214414"/>
                  </a:lnTo>
                  <a:lnTo>
                    <a:pt x="2095" y="254647"/>
                  </a:lnTo>
                  <a:lnTo>
                    <a:pt x="406" y="310877"/>
                  </a:lnTo>
                  <a:lnTo>
                    <a:pt x="0" y="323227"/>
                  </a:lnTo>
                  <a:lnTo>
                    <a:pt x="127647" y="323227"/>
                  </a:lnTo>
                  <a:lnTo>
                    <a:pt x="127762" y="323380"/>
                  </a:lnTo>
                  <a:lnTo>
                    <a:pt x="158419" y="323469"/>
                  </a:lnTo>
                  <a:lnTo>
                    <a:pt x="204012" y="323608"/>
                  </a:lnTo>
                  <a:lnTo>
                    <a:pt x="295897" y="322808"/>
                  </a:lnTo>
                  <a:lnTo>
                    <a:pt x="290969" y="267261"/>
                  </a:lnTo>
                  <a:lnTo>
                    <a:pt x="280060" y="216877"/>
                  </a:lnTo>
                  <a:lnTo>
                    <a:pt x="248069" y="186882"/>
                  </a:lnTo>
                  <a:lnTo>
                    <a:pt x="203530" y="167487"/>
                  </a:lnTo>
                  <a:lnTo>
                    <a:pt x="197088" y="164167"/>
                  </a:lnTo>
                  <a:lnTo>
                    <a:pt x="189314" y="159483"/>
                  </a:lnTo>
                  <a:lnTo>
                    <a:pt x="181532" y="153660"/>
                  </a:lnTo>
                  <a:lnTo>
                    <a:pt x="175069" y="146926"/>
                  </a:lnTo>
                  <a:lnTo>
                    <a:pt x="187430" y="134609"/>
                  </a:lnTo>
                  <a:lnTo>
                    <a:pt x="197823" y="118591"/>
                  </a:lnTo>
                  <a:lnTo>
                    <a:pt x="205589" y="99665"/>
                  </a:lnTo>
                  <a:lnTo>
                    <a:pt x="210070" y="78625"/>
                  </a:lnTo>
                  <a:lnTo>
                    <a:pt x="208983" y="47375"/>
                  </a:lnTo>
                  <a:lnTo>
                    <a:pt x="197942" y="22667"/>
                  </a:lnTo>
                  <a:lnTo>
                    <a:pt x="177480" y="6282"/>
                  </a:lnTo>
                  <a:lnTo>
                    <a:pt x="148132" y="0"/>
                  </a:lnTo>
                  <a:close/>
                </a:path>
              </a:pathLst>
            </a:custGeom>
            <a:solidFill>
              <a:srgbClr val="08B6BB"/>
            </a:solidFill>
          </p:spPr>
          <p:txBody>
            <a:bodyPr wrap="square" lIns="0" tIns="0" rIns="0" bIns="0" rtlCol="0"/>
            <a:lstStyle/>
            <a:p>
              <a:endParaRPr/>
            </a:p>
          </p:txBody>
        </p:sp>
        <p:sp>
          <p:nvSpPr>
            <p:cNvPr id="146" name="object 35">
              <a:extLst>
                <a:ext uri="{FF2B5EF4-FFF2-40B4-BE49-F238E27FC236}">
                  <a16:creationId xmlns:a16="http://schemas.microsoft.com/office/drawing/2014/main" id="{3D0BAB2A-9D5F-4753-8E58-439E712805FD}"/>
                </a:ext>
              </a:extLst>
            </p:cNvPr>
            <p:cNvSpPr/>
            <p:nvPr/>
          </p:nvSpPr>
          <p:spPr>
            <a:xfrm>
              <a:off x="4709744" y="1932946"/>
              <a:ext cx="172720" cy="265430"/>
            </a:xfrm>
            <a:custGeom>
              <a:avLst/>
              <a:gdLst/>
              <a:ahLst/>
              <a:cxnLst/>
              <a:rect l="l" t="t" r="r" b="b"/>
              <a:pathLst>
                <a:path w="172720" h="265429">
                  <a:moveTo>
                    <a:pt x="121577" y="0"/>
                  </a:moveTo>
                  <a:lnTo>
                    <a:pt x="98299" y="4826"/>
                  </a:lnTo>
                  <a:lnTo>
                    <a:pt x="81327" y="18746"/>
                  </a:lnTo>
                  <a:lnTo>
                    <a:pt x="71770" y="39431"/>
                  </a:lnTo>
                  <a:lnTo>
                    <a:pt x="70739" y="64554"/>
                  </a:lnTo>
                  <a:lnTo>
                    <a:pt x="74377" y="80889"/>
                  </a:lnTo>
                  <a:lnTo>
                    <a:pt x="80400" y="95726"/>
                  </a:lnTo>
                  <a:lnTo>
                    <a:pt x="88323" y="108506"/>
                  </a:lnTo>
                  <a:lnTo>
                    <a:pt x="97663" y="118668"/>
                  </a:lnTo>
                  <a:lnTo>
                    <a:pt x="93916" y="123812"/>
                  </a:lnTo>
                  <a:lnTo>
                    <a:pt x="87604" y="131152"/>
                  </a:lnTo>
                  <a:lnTo>
                    <a:pt x="79502" y="135635"/>
                  </a:lnTo>
                  <a:lnTo>
                    <a:pt x="73939" y="138087"/>
                  </a:lnTo>
                  <a:lnTo>
                    <a:pt x="73698" y="138163"/>
                  </a:lnTo>
                  <a:lnTo>
                    <a:pt x="73469" y="138277"/>
                  </a:lnTo>
                  <a:lnTo>
                    <a:pt x="72872" y="138455"/>
                  </a:lnTo>
                  <a:lnTo>
                    <a:pt x="72567" y="138683"/>
                  </a:lnTo>
                  <a:lnTo>
                    <a:pt x="41148" y="152539"/>
                  </a:lnTo>
                  <a:lnTo>
                    <a:pt x="8382" y="187096"/>
                  </a:lnTo>
                  <a:lnTo>
                    <a:pt x="623" y="237137"/>
                  </a:lnTo>
                  <a:lnTo>
                    <a:pt x="326" y="255175"/>
                  </a:lnTo>
                  <a:lnTo>
                    <a:pt x="0" y="265315"/>
                  </a:lnTo>
                  <a:lnTo>
                    <a:pt x="101447" y="265315"/>
                  </a:lnTo>
                  <a:lnTo>
                    <a:pt x="101612" y="261696"/>
                  </a:lnTo>
                  <a:lnTo>
                    <a:pt x="102023" y="237137"/>
                  </a:lnTo>
                  <a:lnTo>
                    <a:pt x="102362" y="219113"/>
                  </a:lnTo>
                  <a:lnTo>
                    <a:pt x="107654" y="179004"/>
                  </a:lnTo>
                  <a:lnTo>
                    <a:pt x="126115" y="139722"/>
                  </a:lnTo>
                  <a:lnTo>
                    <a:pt x="144513" y="121564"/>
                  </a:lnTo>
                  <a:lnTo>
                    <a:pt x="144246" y="121246"/>
                  </a:lnTo>
                  <a:lnTo>
                    <a:pt x="143929" y="120929"/>
                  </a:lnTo>
                  <a:lnTo>
                    <a:pt x="143687" y="120599"/>
                  </a:lnTo>
                  <a:lnTo>
                    <a:pt x="153832" y="110497"/>
                  </a:lnTo>
                  <a:lnTo>
                    <a:pt x="162361" y="97353"/>
                  </a:lnTo>
                  <a:lnTo>
                    <a:pt x="168735" y="81821"/>
                  </a:lnTo>
                  <a:lnTo>
                    <a:pt x="172415" y="64554"/>
                  </a:lnTo>
                  <a:lnTo>
                    <a:pt x="171520" y="38901"/>
                  </a:lnTo>
                  <a:lnTo>
                    <a:pt x="162459" y="18618"/>
                  </a:lnTo>
                  <a:lnTo>
                    <a:pt x="145667" y="5164"/>
                  </a:lnTo>
                  <a:lnTo>
                    <a:pt x="121577" y="0"/>
                  </a:lnTo>
                  <a:close/>
                </a:path>
              </a:pathLst>
            </a:custGeom>
            <a:solidFill>
              <a:srgbClr val="08B6BB"/>
            </a:solidFill>
          </p:spPr>
          <p:txBody>
            <a:bodyPr wrap="square" lIns="0" tIns="0" rIns="0" bIns="0" rtlCol="0"/>
            <a:lstStyle/>
            <a:p>
              <a:endParaRPr/>
            </a:p>
          </p:txBody>
        </p:sp>
        <p:sp>
          <p:nvSpPr>
            <p:cNvPr id="147" name="object 36">
              <a:extLst>
                <a:ext uri="{FF2B5EF4-FFF2-40B4-BE49-F238E27FC236}">
                  <a16:creationId xmlns:a16="http://schemas.microsoft.com/office/drawing/2014/main" id="{B9FFC1FF-D056-4D07-BAF2-78CECC9A2924}"/>
                </a:ext>
              </a:extLst>
            </p:cNvPr>
            <p:cNvSpPr/>
            <p:nvPr/>
          </p:nvSpPr>
          <p:spPr>
            <a:xfrm>
              <a:off x="6839699" y="1932358"/>
              <a:ext cx="173355" cy="266065"/>
            </a:xfrm>
            <a:custGeom>
              <a:avLst/>
              <a:gdLst/>
              <a:ahLst/>
              <a:cxnLst/>
              <a:rect l="l" t="t" r="r" b="b"/>
              <a:pathLst>
                <a:path w="173354" h="266064">
                  <a:moveTo>
                    <a:pt x="172745" y="264960"/>
                  </a:moveTo>
                  <a:lnTo>
                    <a:pt x="172129" y="264960"/>
                  </a:lnTo>
                  <a:lnTo>
                    <a:pt x="172186" y="265709"/>
                  </a:lnTo>
                  <a:lnTo>
                    <a:pt x="172745" y="264960"/>
                  </a:lnTo>
                  <a:close/>
                </a:path>
                <a:path w="173354" h="266064">
                  <a:moveTo>
                    <a:pt x="50838" y="0"/>
                  </a:moveTo>
                  <a:lnTo>
                    <a:pt x="27560" y="4825"/>
                  </a:lnTo>
                  <a:lnTo>
                    <a:pt x="10588" y="18740"/>
                  </a:lnTo>
                  <a:lnTo>
                    <a:pt x="1031" y="39420"/>
                  </a:lnTo>
                  <a:lnTo>
                    <a:pt x="0" y="64541"/>
                  </a:lnTo>
                  <a:lnTo>
                    <a:pt x="3340" y="79882"/>
                  </a:lnTo>
                  <a:lnTo>
                    <a:pt x="8807" y="93913"/>
                  </a:lnTo>
                  <a:lnTo>
                    <a:pt x="15998" y="106196"/>
                  </a:lnTo>
                  <a:lnTo>
                    <a:pt x="24511" y="116293"/>
                  </a:lnTo>
                  <a:lnTo>
                    <a:pt x="28092" y="118478"/>
                  </a:lnTo>
                  <a:lnTo>
                    <a:pt x="31635" y="120802"/>
                  </a:lnTo>
                  <a:lnTo>
                    <a:pt x="58267" y="149821"/>
                  </a:lnTo>
                  <a:lnTo>
                    <a:pt x="72824" y="217319"/>
                  </a:lnTo>
                  <a:lnTo>
                    <a:pt x="76555" y="260172"/>
                  </a:lnTo>
                  <a:lnTo>
                    <a:pt x="76784" y="263232"/>
                  </a:lnTo>
                  <a:lnTo>
                    <a:pt x="77978" y="265607"/>
                  </a:lnTo>
                  <a:lnTo>
                    <a:pt x="90462" y="265620"/>
                  </a:lnTo>
                  <a:lnTo>
                    <a:pt x="96710" y="265620"/>
                  </a:lnTo>
                  <a:lnTo>
                    <a:pt x="172123" y="264960"/>
                  </a:lnTo>
                  <a:lnTo>
                    <a:pt x="168078" y="219371"/>
                  </a:lnTo>
                  <a:lnTo>
                    <a:pt x="159118" y="178015"/>
                  </a:lnTo>
                  <a:lnTo>
                    <a:pt x="121059" y="147602"/>
                  </a:lnTo>
                  <a:lnTo>
                    <a:pt x="96304" y="137477"/>
                  </a:lnTo>
                  <a:lnTo>
                    <a:pt x="91020" y="134750"/>
                  </a:lnTo>
                  <a:lnTo>
                    <a:pt x="84640" y="130905"/>
                  </a:lnTo>
                  <a:lnTo>
                    <a:pt x="78253" y="126126"/>
                  </a:lnTo>
                  <a:lnTo>
                    <a:pt x="72948" y="120599"/>
                  </a:lnTo>
                  <a:lnTo>
                    <a:pt x="83093" y="110490"/>
                  </a:lnTo>
                  <a:lnTo>
                    <a:pt x="91622" y="97342"/>
                  </a:lnTo>
                  <a:lnTo>
                    <a:pt x="97996" y="81808"/>
                  </a:lnTo>
                  <a:lnTo>
                    <a:pt x="101676" y="64541"/>
                  </a:lnTo>
                  <a:lnTo>
                    <a:pt x="100781" y="38888"/>
                  </a:lnTo>
                  <a:lnTo>
                    <a:pt x="91720" y="18607"/>
                  </a:lnTo>
                  <a:lnTo>
                    <a:pt x="74928" y="5157"/>
                  </a:lnTo>
                  <a:lnTo>
                    <a:pt x="50838" y="0"/>
                  </a:lnTo>
                  <a:close/>
                </a:path>
              </a:pathLst>
            </a:custGeom>
            <a:solidFill>
              <a:srgbClr val="00AEEF"/>
            </a:solidFill>
          </p:spPr>
          <p:txBody>
            <a:bodyPr wrap="square" lIns="0" tIns="0" rIns="0" bIns="0" rtlCol="0"/>
            <a:lstStyle/>
            <a:p>
              <a:endParaRPr/>
            </a:p>
          </p:txBody>
        </p:sp>
        <p:sp>
          <p:nvSpPr>
            <p:cNvPr id="148" name="object 37">
              <a:extLst>
                <a:ext uri="{FF2B5EF4-FFF2-40B4-BE49-F238E27FC236}">
                  <a16:creationId xmlns:a16="http://schemas.microsoft.com/office/drawing/2014/main" id="{ACD13492-4EFC-49AD-BA6E-4BE923B4145C}"/>
                </a:ext>
              </a:extLst>
            </p:cNvPr>
            <p:cNvSpPr/>
            <p:nvPr/>
          </p:nvSpPr>
          <p:spPr>
            <a:xfrm>
              <a:off x="6597988" y="1874368"/>
              <a:ext cx="297180" cy="323850"/>
            </a:xfrm>
            <a:custGeom>
              <a:avLst/>
              <a:gdLst/>
              <a:ahLst/>
              <a:cxnLst/>
              <a:rect l="l" t="t" r="r" b="b"/>
              <a:pathLst>
                <a:path w="297179" h="323850">
                  <a:moveTo>
                    <a:pt x="296646" y="322808"/>
                  </a:moveTo>
                  <a:lnTo>
                    <a:pt x="295904" y="322808"/>
                  </a:lnTo>
                  <a:lnTo>
                    <a:pt x="295973" y="323723"/>
                  </a:lnTo>
                  <a:lnTo>
                    <a:pt x="296646" y="322808"/>
                  </a:lnTo>
                  <a:close/>
                </a:path>
                <a:path w="297179" h="323850">
                  <a:moveTo>
                    <a:pt x="148132" y="0"/>
                  </a:moveTo>
                  <a:lnTo>
                    <a:pt x="119775" y="5873"/>
                  </a:lnTo>
                  <a:lnTo>
                    <a:pt x="99099" y="22825"/>
                  </a:lnTo>
                  <a:lnTo>
                    <a:pt x="87455" y="48020"/>
                  </a:lnTo>
                  <a:lnTo>
                    <a:pt x="86194" y="78625"/>
                  </a:lnTo>
                  <a:lnTo>
                    <a:pt x="90625" y="98536"/>
                  </a:lnTo>
                  <a:lnTo>
                    <a:pt x="97963" y="116614"/>
                  </a:lnTo>
                  <a:lnTo>
                    <a:pt x="107617" y="132182"/>
                  </a:lnTo>
                  <a:lnTo>
                    <a:pt x="118999" y="144564"/>
                  </a:lnTo>
                  <a:lnTo>
                    <a:pt x="114999" y="149668"/>
                  </a:lnTo>
                  <a:lnTo>
                    <a:pt x="89801" y="168325"/>
                  </a:lnTo>
                  <a:lnTo>
                    <a:pt x="89522" y="168452"/>
                  </a:lnTo>
                  <a:lnTo>
                    <a:pt x="88798" y="168668"/>
                  </a:lnTo>
                  <a:lnTo>
                    <a:pt x="88417" y="168948"/>
                  </a:lnTo>
                  <a:lnTo>
                    <a:pt x="50152" y="185839"/>
                  </a:lnTo>
                  <a:lnTo>
                    <a:pt x="16978" y="214414"/>
                  </a:lnTo>
                  <a:lnTo>
                    <a:pt x="2095" y="254647"/>
                  </a:lnTo>
                  <a:lnTo>
                    <a:pt x="406" y="310877"/>
                  </a:lnTo>
                  <a:lnTo>
                    <a:pt x="0" y="323227"/>
                  </a:lnTo>
                  <a:lnTo>
                    <a:pt x="127647" y="323227"/>
                  </a:lnTo>
                  <a:lnTo>
                    <a:pt x="127762" y="323380"/>
                  </a:lnTo>
                  <a:lnTo>
                    <a:pt x="158419" y="323469"/>
                  </a:lnTo>
                  <a:lnTo>
                    <a:pt x="204012" y="323608"/>
                  </a:lnTo>
                  <a:lnTo>
                    <a:pt x="295897" y="322808"/>
                  </a:lnTo>
                  <a:lnTo>
                    <a:pt x="290969" y="267261"/>
                  </a:lnTo>
                  <a:lnTo>
                    <a:pt x="280060" y="216877"/>
                  </a:lnTo>
                  <a:lnTo>
                    <a:pt x="248069" y="186882"/>
                  </a:lnTo>
                  <a:lnTo>
                    <a:pt x="203530" y="167487"/>
                  </a:lnTo>
                  <a:lnTo>
                    <a:pt x="197088" y="164167"/>
                  </a:lnTo>
                  <a:lnTo>
                    <a:pt x="189314" y="159483"/>
                  </a:lnTo>
                  <a:lnTo>
                    <a:pt x="181532" y="153660"/>
                  </a:lnTo>
                  <a:lnTo>
                    <a:pt x="175069" y="146926"/>
                  </a:lnTo>
                  <a:lnTo>
                    <a:pt x="187430" y="134609"/>
                  </a:lnTo>
                  <a:lnTo>
                    <a:pt x="197823" y="118591"/>
                  </a:lnTo>
                  <a:lnTo>
                    <a:pt x="205589" y="99665"/>
                  </a:lnTo>
                  <a:lnTo>
                    <a:pt x="210070" y="78625"/>
                  </a:lnTo>
                  <a:lnTo>
                    <a:pt x="208983" y="47375"/>
                  </a:lnTo>
                  <a:lnTo>
                    <a:pt x="197942" y="22667"/>
                  </a:lnTo>
                  <a:lnTo>
                    <a:pt x="177480" y="6282"/>
                  </a:lnTo>
                  <a:lnTo>
                    <a:pt x="148132" y="0"/>
                  </a:lnTo>
                  <a:close/>
                </a:path>
              </a:pathLst>
            </a:custGeom>
            <a:solidFill>
              <a:srgbClr val="00AEEF"/>
            </a:solidFill>
          </p:spPr>
          <p:txBody>
            <a:bodyPr wrap="square" lIns="0" tIns="0" rIns="0" bIns="0" rtlCol="0"/>
            <a:lstStyle/>
            <a:p>
              <a:endParaRPr/>
            </a:p>
          </p:txBody>
        </p:sp>
        <p:sp>
          <p:nvSpPr>
            <p:cNvPr id="149" name="object 38">
              <a:extLst>
                <a:ext uri="{FF2B5EF4-FFF2-40B4-BE49-F238E27FC236}">
                  <a16:creationId xmlns:a16="http://schemas.microsoft.com/office/drawing/2014/main" id="{E1886E9F-C71E-4608-8038-C37B761A721D}"/>
                </a:ext>
              </a:extLst>
            </p:cNvPr>
            <p:cNvSpPr/>
            <p:nvPr/>
          </p:nvSpPr>
          <p:spPr>
            <a:xfrm>
              <a:off x="6475744" y="1932946"/>
              <a:ext cx="172720" cy="265430"/>
            </a:xfrm>
            <a:custGeom>
              <a:avLst/>
              <a:gdLst/>
              <a:ahLst/>
              <a:cxnLst/>
              <a:rect l="l" t="t" r="r" b="b"/>
              <a:pathLst>
                <a:path w="172720" h="265429">
                  <a:moveTo>
                    <a:pt x="121577" y="0"/>
                  </a:moveTo>
                  <a:lnTo>
                    <a:pt x="98299" y="4826"/>
                  </a:lnTo>
                  <a:lnTo>
                    <a:pt x="81327" y="18746"/>
                  </a:lnTo>
                  <a:lnTo>
                    <a:pt x="71770" y="39431"/>
                  </a:lnTo>
                  <a:lnTo>
                    <a:pt x="70739" y="64554"/>
                  </a:lnTo>
                  <a:lnTo>
                    <a:pt x="74377" y="80889"/>
                  </a:lnTo>
                  <a:lnTo>
                    <a:pt x="80400" y="95726"/>
                  </a:lnTo>
                  <a:lnTo>
                    <a:pt x="88323" y="108506"/>
                  </a:lnTo>
                  <a:lnTo>
                    <a:pt x="97663" y="118668"/>
                  </a:lnTo>
                  <a:lnTo>
                    <a:pt x="93916" y="123812"/>
                  </a:lnTo>
                  <a:lnTo>
                    <a:pt x="87604" y="131152"/>
                  </a:lnTo>
                  <a:lnTo>
                    <a:pt x="79502" y="135635"/>
                  </a:lnTo>
                  <a:lnTo>
                    <a:pt x="73939" y="138087"/>
                  </a:lnTo>
                  <a:lnTo>
                    <a:pt x="73698" y="138163"/>
                  </a:lnTo>
                  <a:lnTo>
                    <a:pt x="73469" y="138277"/>
                  </a:lnTo>
                  <a:lnTo>
                    <a:pt x="72872" y="138455"/>
                  </a:lnTo>
                  <a:lnTo>
                    <a:pt x="72567" y="138683"/>
                  </a:lnTo>
                  <a:lnTo>
                    <a:pt x="41148" y="152539"/>
                  </a:lnTo>
                  <a:lnTo>
                    <a:pt x="8382" y="187096"/>
                  </a:lnTo>
                  <a:lnTo>
                    <a:pt x="623" y="237137"/>
                  </a:lnTo>
                  <a:lnTo>
                    <a:pt x="326" y="255175"/>
                  </a:lnTo>
                  <a:lnTo>
                    <a:pt x="0" y="265315"/>
                  </a:lnTo>
                  <a:lnTo>
                    <a:pt x="101447" y="265315"/>
                  </a:lnTo>
                  <a:lnTo>
                    <a:pt x="101612" y="261696"/>
                  </a:lnTo>
                  <a:lnTo>
                    <a:pt x="102023" y="237137"/>
                  </a:lnTo>
                  <a:lnTo>
                    <a:pt x="102362" y="219113"/>
                  </a:lnTo>
                  <a:lnTo>
                    <a:pt x="107654" y="179004"/>
                  </a:lnTo>
                  <a:lnTo>
                    <a:pt x="126115" y="139722"/>
                  </a:lnTo>
                  <a:lnTo>
                    <a:pt x="144513" y="121564"/>
                  </a:lnTo>
                  <a:lnTo>
                    <a:pt x="144246" y="121246"/>
                  </a:lnTo>
                  <a:lnTo>
                    <a:pt x="143929" y="120929"/>
                  </a:lnTo>
                  <a:lnTo>
                    <a:pt x="143687" y="120599"/>
                  </a:lnTo>
                  <a:lnTo>
                    <a:pt x="153832" y="110497"/>
                  </a:lnTo>
                  <a:lnTo>
                    <a:pt x="162361" y="97353"/>
                  </a:lnTo>
                  <a:lnTo>
                    <a:pt x="168735" y="81821"/>
                  </a:lnTo>
                  <a:lnTo>
                    <a:pt x="172415" y="64554"/>
                  </a:lnTo>
                  <a:lnTo>
                    <a:pt x="171520" y="38901"/>
                  </a:lnTo>
                  <a:lnTo>
                    <a:pt x="162459" y="18618"/>
                  </a:lnTo>
                  <a:lnTo>
                    <a:pt x="145667" y="5164"/>
                  </a:lnTo>
                  <a:lnTo>
                    <a:pt x="121577" y="0"/>
                  </a:lnTo>
                  <a:close/>
                </a:path>
              </a:pathLst>
            </a:custGeom>
            <a:solidFill>
              <a:srgbClr val="00AEEF"/>
            </a:solidFill>
          </p:spPr>
          <p:txBody>
            <a:bodyPr wrap="square" lIns="0" tIns="0" rIns="0" bIns="0" rtlCol="0"/>
            <a:lstStyle/>
            <a:p>
              <a:endParaRPr/>
            </a:p>
          </p:txBody>
        </p:sp>
        <p:sp>
          <p:nvSpPr>
            <p:cNvPr id="150" name="object 39">
              <a:extLst>
                <a:ext uri="{FF2B5EF4-FFF2-40B4-BE49-F238E27FC236}">
                  <a16:creationId xmlns:a16="http://schemas.microsoft.com/office/drawing/2014/main" id="{E5BA3CD8-E095-4222-A266-66B0D4966372}"/>
                </a:ext>
              </a:extLst>
            </p:cNvPr>
            <p:cNvSpPr/>
            <p:nvPr/>
          </p:nvSpPr>
          <p:spPr>
            <a:xfrm>
              <a:off x="5952358" y="4763728"/>
              <a:ext cx="173355" cy="266065"/>
            </a:xfrm>
            <a:custGeom>
              <a:avLst/>
              <a:gdLst/>
              <a:ahLst/>
              <a:cxnLst/>
              <a:rect l="l" t="t" r="r" b="b"/>
              <a:pathLst>
                <a:path w="173354" h="266065">
                  <a:moveTo>
                    <a:pt x="172745" y="264960"/>
                  </a:moveTo>
                  <a:lnTo>
                    <a:pt x="172129" y="264960"/>
                  </a:lnTo>
                  <a:lnTo>
                    <a:pt x="172186" y="265709"/>
                  </a:lnTo>
                  <a:lnTo>
                    <a:pt x="172745" y="264960"/>
                  </a:lnTo>
                  <a:close/>
                </a:path>
                <a:path w="173354" h="266065">
                  <a:moveTo>
                    <a:pt x="50838" y="0"/>
                  </a:moveTo>
                  <a:lnTo>
                    <a:pt x="27560" y="4825"/>
                  </a:lnTo>
                  <a:lnTo>
                    <a:pt x="10588" y="18740"/>
                  </a:lnTo>
                  <a:lnTo>
                    <a:pt x="1031" y="39420"/>
                  </a:lnTo>
                  <a:lnTo>
                    <a:pt x="0" y="64541"/>
                  </a:lnTo>
                  <a:lnTo>
                    <a:pt x="3340" y="79882"/>
                  </a:lnTo>
                  <a:lnTo>
                    <a:pt x="8807" y="93913"/>
                  </a:lnTo>
                  <a:lnTo>
                    <a:pt x="15998" y="106196"/>
                  </a:lnTo>
                  <a:lnTo>
                    <a:pt x="24511" y="116293"/>
                  </a:lnTo>
                  <a:lnTo>
                    <a:pt x="28092" y="118478"/>
                  </a:lnTo>
                  <a:lnTo>
                    <a:pt x="31635" y="120802"/>
                  </a:lnTo>
                  <a:lnTo>
                    <a:pt x="58267" y="149821"/>
                  </a:lnTo>
                  <a:lnTo>
                    <a:pt x="72824" y="217319"/>
                  </a:lnTo>
                  <a:lnTo>
                    <a:pt x="76555" y="260172"/>
                  </a:lnTo>
                  <a:lnTo>
                    <a:pt x="76784" y="263232"/>
                  </a:lnTo>
                  <a:lnTo>
                    <a:pt x="77978" y="265607"/>
                  </a:lnTo>
                  <a:lnTo>
                    <a:pt x="90462" y="265620"/>
                  </a:lnTo>
                  <a:lnTo>
                    <a:pt x="96710" y="265620"/>
                  </a:lnTo>
                  <a:lnTo>
                    <a:pt x="172123" y="264960"/>
                  </a:lnTo>
                  <a:lnTo>
                    <a:pt x="168078" y="219371"/>
                  </a:lnTo>
                  <a:lnTo>
                    <a:pt x="159118" y="178015"/>
                  </a:lnTo>
                  <a:lnTo>
                    <a:pt x="121059" y="147602"/>
                  </a:lnTo>
                  <a:lnTo>
                    <a:pt x="96304" y="137477"/>
                  </a:lnTo>
                  <a:lnTo>
                    <a:pt x="91020" y="134750"/>
                  </a:lnTo>
                  <a:lnTo>
                    <a:pt x="84640" y="130905"/>
                  </a:lnTo>
                  <a:lnTo>
                    <a:pt x="78253" y="126126"/>
                  </a:lnTo>
                  <a:lnTo>
                    <a:pt x="72948" y="120599"/>
                  </a:lnTo>
                  <a:lnTo>
                    <a:pt x="83093" y="110490"/>
                  </a:lnTo>
                  <a:lnTo>
                    <a:pt x="91622" y="97342"/>
                  </a:lnTo>
                  <a:lnTo>
                    <a:pt x="97996" y="81808"/>
                  </a:lnTo>
                  <a:lnTo>
                    <a:pt x="101676" y="64541"/>
                  </a:lnTo>
                  <a:lnTo>
                    <a:pt x="100781" y="38888"/>
                  </a:lnTo>
                  <a:lnTo>
                    <a:pt x="91720" y="18607"/>
                  </a:lnTo>
                  <a:lnTo>
                    <a:pt x="74928" y="5157"/>
                  </a:lnTo>
                  <a:lnTo>
                    <a:pt x="50838" y="0"/>
                  </a:lnTo>
                  <a:close/>
                </a:path>
              </a:pathLst>
            </a:custGeom>
            <a:solidFill>
              <a:srgbClr val="0083CA"/>
            </a:solidFill>
          </p:spPr>
          <p:txBody>
            <a:bodyPr wrap="square" lIns="0" tIns="0" rIns="0" bIns="0" rtlCol="0"/>
            <a:lstStyle/>
            <a:p>
              <a:endParaRPr/>
            </a:p>
          </p:txBody>
        </p:sp>
        <p:sp>
          <p:nvSpPr>
            <p:cNvPr id="151" name="object 40">
              <a:extLst>
                <a:ext uri="{FF2B5EF4-FFF2-40B4-BE49-F238E27FC236}">
                  <a16:creationId xmlns:a16="http://schemas.microsoft.com/office/drawing/2014/main" id="{DC5D4059-A4BF-4DAE-831C-8EE70C8F6451}"/>
                </a:ext>
              </a:extLst>
            </p:cNvPr>
            <p:cNvSpPr/>
            <p:nvPr/>
          </p:nvSpPr>
          <p:spPr>
            <a:xfrm>
              <a:off x="5710647" y="4705737"/>
              <a:ext cx="297180" cy="323850"/>
            </a:xfrm>
            <a:custGeom>
              <a:avLst/>
              <a:gdLst/>
              <a:ahLst/>
              <a:cxnLst/>
              <a:rect l="l" t="t" r="r" b="b"/>
              <a:pathLst>
                <a:path w="297179" h="323850">
                  <a:moveTo>
                    <a:pt x="296646" y="322808"/>
                  </a:moveTo>
                  <a:lnTo>
                    <a:pt x="295904" y="322808"/>
                  </a:lnTo>
                  <a:lnTo>
                    <a:pt x="295973" y="323723"/>
                  </a:lnTo>
                  <a:lnTo>
                    <a:pt x="296646" y="322808"/>
                  </a:lnTo>
                  <a:close/>
                </a:path>
                <a:path w="297179" h="323850">
                  <a:moveTo>
                    <a:pt x="148132" y="0"/>
                  </a:moveTo>
                  <a:lnTo>
                    <a:pt x="119775" y="5873"/>
                  </a:lnTo>
                  <a:lnTo>
                    <a:pt x="99099" y="22825"/>
                  </a:lnTo>
                  <a:lnTo>
                    <a:pt x="87455" y="48020"/>
                  </a:lnTo>
                  <a:lnTo>
                    <a:pt x="86194" y="78625"/>
                  </a:lnTo>
                  <a:lnTo>
                    <a:pt x="90625" y="98536"/>
                  </a:lnTo>
                  <a:lnTo>
                    <a:pt x="97963" y="116614"/>
                  </a:lnTo>
                  <a:lnTo>
                    <a:pt x="107617" y="132182"/>
                  </a:lnTo>
                  <a:lnTo>
                    <a:pt x="118999" y="144564"/>
                  </a:lnTo>
                  <a:lnTo>
                    <a:pt x="114999" y="149668"/>
                  </a:lnTo>
                  <a:lnTo>
                    <a:pt x="89801" y="168325"/>
                  </a:lnTo>
                  <a:lnTo>
                    <a:pt x="89522" y="168452"/>
                  </a:lnTo>
                  <a:lnTo>
                    <a:pt x="88798" y="168668"/>
                  </a:lnTo>
                  <a:lnTo>
                    <a:pt x="88417" y="168948"/>
                  </a:lnTo>
                  <a:lnTo>
                    <a:pt x="50152" y="185839"/>
                  </a:lnTo>
                  <a:lnTo>
                    <a:pt x="16978" y="214414"/>
                  </a:lnTo>
                  <a:lnTo>
                    <a:pt x="2095" y="254647"/>
                  </a:lnTo>
                  <a:lnTo>
                    <a:pt x="406" y="310877"/>
                  </a:lnTo>
                  <a:lnTo>
                    <a:pt x="0" y="323227"/>
                  </a:lnTo>
                  <a:lnTo>
                    <a:pt x="127647" y="323227"/>
                  </a:lnTo>
                  <a:lnTo>
                    <a:pt x="127762" y="323380"/>
                  </a:lnTo>
                  <a:lnTo>
                    <a:pt x="158419" y="323468"/>
                  </a:lnTo>
                  <a:lnTo>
                    <a:pt x="204012" y="323608"/>
                  </a:lnTo>
                  <a:lnTo>
                    <a:pt x="295897" y="322808"/>
                  </a:lnTo>
                  <a:lnTo>
                    <a:pt x="290969" y="267261"/>
                  </a:lnTo>
                  <a:lnTo>
                    <a:pt x="280060" y="216877"/>
                  </a:lnTo>
                  <a:lnTo>
                    <a:pt x="248069" y="186882"/>
                  </a:lnTo>
                  <a:lnTo>
                    <a:pt x="203530" y="167487"/>
                  </a:lnTo>
                  <a:lnTo>
                    <a:pt x="197088" y="164167"/>
                  </a:lnTo>
                  <a:lnTo>
                    <a:pt x="189314" y="159483"/>
                  </a:lnTo>
                  <a:lnTo>
                    <a:pt x="181532" y="153660"/>
                  </a:lnTo>
                  <a:lnTo>
                    <a:pt x="175069" y="146926"/>
                  </a:lnTo>
                  <a:lnTo>
                    <a:pt x="187430" y="134609"/>
                  </a:lnTo>
                  <a:lnTo>
                    <a:pt x="197823" y="118591"/>
                  </a:lnTo>
                  <a:lnTo>
                    <a:pt x="205589" y="99665"/>
                  </a:lnTo>
                  <a:lnTo>
                    <a:pt x="210070" y="78625"/>
                  </a:lnTo>
                  <a:lnTo>
                    <a:pt x="208983" y="47375"/>
                  </a:lnTo>
                  <a:lnTo>
                    <a:pt x="197942" y="22667"/>
                  </a:lnTo>
                  <a:lnTo>
                    <a:pt x="177480" y="6282"/>
                  </a:lnTo>
                  <a:lnTo>
                    <a:pt x="148132" y="0"/>
                  </a:lnTo>
                  <a:close/>
                </a:path>
              </a:pathLst>
            </a:custGeom>
            <a:solidFill>
              <a:srgbClr val="0083CA"/>
            </a:solidFill>
          </p:spPr>
          <p:txBody>
            <a:bodyPr wrap="square" lIns="0" tIns="0" rIns="0" bIns="0" rtlCol="0"/>
            <a:lstStyle/>
            <a:p>
              <a:endParaRPr/>
            </a:p>
          </p:txBody>
        </p:sp>
        <p:sp>
          <p:nvSpPr>
            <p:cNvPr id="152" name="object 41">
              <a:extLst>
                <a:ext uri="{FF2B5EF4-FFF2-40B4-BE49-F238E27FC236}">
                  <a16:creationId xmlns:a16="http://schemas.microsoft.com/office/drawing/2014/main" id="{AB662165-9143-4122-A7EF-6E4968D1CBEB}"/>
                </a:ext>
              </a:extLst>
            </p:cNvPr>
            <p:cNvSpPr/>
            <p:nvPr/>
          </p:nvSpPr>
          <p:spPr>
            <a:xfrm>
              <a:off x="5588403" y="4764314"/>
              <a:ext cx="172720" cy="265430"/>
            </a:xfrm>
            <a:custGeom>
              <a:avLst/>
              <a:gdLst/>
              <a:ahLst/>
              <a:cxnLst/>
              <a:rect l="l" t="t" r="r" b="b"/>
              <a:pathLst>
                <a:path w="172720" h="265429">
                  <a:moveTo>
                    <a:pt x="121577" y="0"/>
                  </a:moveTo>
                  <a:lnTo>
                    <a:pt x="98299" y="4826"/>
                  </a:lnTo>
                  <a:lnTo>
                    <a:pt x="81327" y="18746"/>
                  </a:lnTo>
                  <a:lnTo>
                    <a:pt x="71770" y="39431"/>
                  </a:lnTo>
                  <a:lnTo>
                    <a:pt x="70739" y="64554"/>
                  </a:lnTo>
                  <a:lnTo>
                    <a:pt x="74377" y="80889"/>
                  </a:lnTo>
                  <a:lnTo>
                    <a:pt x="80400" y="95726"/>
                  </a:lnTo>
                  <a:lnTo>
                    <a:pt x="88323" y="108506"/>
                  </a:lnTo>
                  <a:lnTo>
                    <a:pt x="97663" y="118668"/>
                  </a:lnTo>
                  <a:lnTo>
                    <a:pt x="93916" y="123812"/>
                  </a:lnTo>
                  <a:lnTo>
                    <a:pt x="87604" y="131152"/>
                  </a:lnTo>
                  <a:lnTo>
                    <a:pt x="79502" y="135636"/>
                  </a:lnTo>
                  <a:lnTo>
                    <a:pt x="73939" y="138087"/>
                  </a:lnTo>
                  <a:lnTo>
                    <a:pt x="73698" y="138163"/>
                  </a:lnTo>
                  <a:lnTo>
                    <a:pt x="73469" y="138277"/>
                  </a:lnTo>
                  <a:lnTo>
                    <a:pt x="72872" y="138455"/>
                  </a:lnTo>
                  <a:lnTo>
                    <a:pt x="72567" y="138684"/>
                  </a:lnTo>
                  <a:lnTo>
                    <a:pt x="41148" y="152539"/>
                  </a:lnTo>
                  <a:lnTo>
                    <a:pt x="8382" y="187096"/>
                  </a:lnTo>
                  <a:lnTo>
                    <a:pt x="623" y="237137"/>
                  </a:lnTo>
                  <a:lnTo>
                    <a:pt x="326" y="255175"/>
                  </a:lnTo>
                  <a:lnTo>
                    <a:pt x="0" y="265315"/>
                  </a:lnTo>
                  <a:lnTo>
                    <a:pt x="101447" y="265315"/>
                  </a:lnTo>
                  <a:lnTo>
                    <a:pt x="101612" y="261696"/>
                  </a:lnTo>
                  <a:lnTo>
                    <a:pt x="102023" y="237137"/>
                  </a:lnTo>
                  <a:lnTo>
                    <a:pt x="102362" y="219113"/>
                  </a:lnTo>
                  <a:lnTo>
                    <a:pt x="107654" y="179004"/>
                  </a:lnTo>
                  <a:lnTo>
                    <a:pt x="126115" y="139722"/>
                  </a:lnTo>
                  <a:lnTo>
                    <a:pt x="144513" y="121564"/>
                  </a:lnTo>
                  <a:lnTo>
                    <a:pt x="144246" y="121246"/>
                  </a:lnTo>
                  <a:lnTo>
                    <a:pt x="143929" y="120929"/>
                  </a:lnTo>
                  <a:lnTo>
                    <a:pt x="143687" y="120599"/>
                  </a:lnTo>
                  <a:lnTo>
                    <a:pt x="153832" y="110497"/>
                  </a:lnTo>
                  <a:lnTo>
                    <a:pt x="162361" y="97353"/>
                  </a:lnTo>
                  <a:lnTo>
                    <a:pt x="168735" y="81821"/>
                  </a:lnTo>
                  <a:lnTo>
                    <a:pt x="172415" y="64554"/>
                  </a:lnTo>
                  <a:lnTo>
                    <a:pt x="171520" y="38901"/>
                  </a:lnTo>
                  <a:lnTo>
                    <a:pt x="162459" y="18618"/>
                  </a:lnTo>
                  <a:lnTo>
                    <a:pt x="145667" y="5164"/>
                  </a:lnTo>
                  <a:lnTo>
                    <a:pt x="121577" y="0"/>
                  </a:lnTo>
                  <a:close/>
                </a:path>
              </a:pathLst>
            </a:custGeom>
            <a:solidFill>
              <a:srgbClr val="0083CA"/>
            </a:solidFill>
          </p:spPr>
          <p:txBody>
            <a:bodyPr wrap="square" lIns="0" tIns="0" rIns="0" bIns="0" rtlCol="0"/>
            <a:lstStyle/>
            <a:p>
              <a:endParaRPr/>
            </a:p>
          </p:txBody>
        </p:sp>
        <p:sp>
          <p:nvSpPr>
            <p:cNvPr id="153" name="object 42">
              <a:extLst>
                <a:ext uri="{FF2B5EF4-FFF2-40B4-BE49-F238E27FC236}">
                  <a16:creationId xmlns:a16="http://schemas.microsoft.com/office/drawing/2014/main" id="{0CFCA0A5-F6EF-49B8-8B85-5B78847D2E77}"/>
                </a:ext>
              </a:extLst>
            </p:cNvPr>
            <p:cNvSpPr/>
            <p:nvPr/>
          </p:nvSpPr>
          <p:spPr>
            <a:xfrm>
              <a:off x="4226860" y="4763728"/>
              <a:ext cx="173355" cy="266065"/>
            </a:xfrm>
            <a:custGeom>
              <a:avLst/>
              <a:gdLst/>
              <a:ahLst/>
              <a:cxnLst/>
              <a:rect l="l" t="t" r="r" b="b"/>
              <a:pathLst>
                <a:path w="173355" h="266065">
                  <a:moveTo>
                    <a:pt x="172745" y="264960"/>
                  </a:moveTo>
                  <a:lnTo>
                    <a:pt x="172129" y="264960"/>
                  </a:lnTo>
                  <a:lnTo>
                    <a:pt x="172186" y="265709"/>
                  </a:lnTo>
                  <a:lnTo>
                    <a:pt x="172745" y="264960"/>
                  </a:lnTo>
                  <a:close/>
                </a:path>
                <a:path w="173355" h="266065">
                  <a:moveTo>
                    <a:pt x="50838" y="0"/>
                  </a:moveTo>
                  <a:lnTo>
                    <a:pt x="27560" y="4825"/>
                  </a:lnTo>
                  <a:lnTo>
                    <a:pt x="10588" y="18740"/>
                  </a:lnTo>
                  <a:lnTo>
                    <a:pt x="1031" y="39420"/>
                  </a:lnTo>
                  <a:lnTo>
                    <a:pt x="0" y="64541"/>
                  </a:lnTo>
                  <a:lnTo>
                    <a:pt x="3340" y="79882"/>
                  </a:lnTo>
                  <a:lnTo>
                    <a:pt x="8807" y="93913"/>
                  </a:lnTo>
                  <a:lnTo>
                    <a:pt x="15998" y="106196"/>
                  </a:lnTo>
                  <a:lnTo>
                    <a:pt x="24511" y="116293"/>
                  </a:lnTo>
                  <a:lnTo>
                    <a:pt x="28092" y="118478"/>
                  </a:lnTo>
                  <a:lnTo>
                    <a:pt x="31635" y="120802"/>
                  </a:lnTo>
                  <a:lnTo>
                    <a:pt x="58267" y="149821"/>
                  </a:lnTo>
                  <a:lnTo>
                    <a:pt x="72824" y="217319"/>
                  </a:lnTo>
                  <a:lnTo>
                    <a:pt x="76555" y="260172"/>
                  </a:lnTo>
                  <a:lnTo>
                    <a:pt x="76784" y="263232"/>
                  </a:lnTo>
                  <a:lnTo>
                    <a:pt x="77978" y="265607"/>
                  </a:lnTo>
                  <a:lnTo>
                    <a:pt x="90462" y="265620"/>
                  </a:lnTo>
                  <a:lnTo>
                    <a:pt x="96710" y="265620"/>
                  </a:lnTo>
                  <a:lnTo>
                    <a:pt x="172123" y="264960"/>
                  </a:lnTo>
                  <a:lnTo>
                    <a:pt x="168078" y="219371"/>
                  </a:lnTo>
                  <a:lnTo>
                    <a:pt x="159118" y="178015"/>
                  </a:lnTo>
                  <a:lnTo>
                    <a:pt x="121059" y="147602"/>
                  </a:lnTo>
                  <a:lnTo>
                    <a:pt x="96304" y="137477"/>
                  </a:lnTo>
                  <a:lnTo>
                    <a:pt x="91020" y="134750"/>
                  </a:lnTo>
                  <a:lnTo>
                    <a:pt x="84640" y="130905"/>
                  </a:lnTo>
                  <a:lnTo>
                    <a:pt x="78253" y="126126"/>
                  </a:lnTo>
                  <a:lnTo>
                    <a:pt x="72948" y="120599"/>
                  </a:lnTo>
                  <a:lnTo>
                    <a:pt x="83093" y="110490"/>
                  </a:lnTo>
                  <a:lnTo>
                    <a:pt x="91622" y="97342"/>
                  </a:lnTo>
                  <a:lnTo>
                    <a:pt x="97996" y="81808"/>
                  </a:lnTo>
                  <a:lnTo>
                    <a:pt x="101676" y="64541"/>
                  </a:lnTo>
                  <a:lnTo>
                    <a:pt x="100781" y="38888"/>
                  </a:lnTo>
                  <a:lnTo>
                    <a:pt x="91720" y="18607"/>
                  </a:lnTo>
                  <a:lnTo>
                    <a:pt x="74928" y="5157"/>
                  </a:lnTo>
                  <a:lnTo>
                    <a:pt x="50838" y="0"/>
                  </a:lnTo>
                  <a:close/>
                </a:path>
              </a:pathLst>
            </a:custGeom>
            <a:solidFill>
              <a:srgbClr val="0083CA"/>
            </a:solidFill>
          </p:spPr>
          <p:txBody>
            <a:bodyPr wrap="square" lIns="0" tIns="0" rIns="0" bIns="0" rtlCol="0"/>
            <a:lstStyle/>
            <a:p>
              <a:endParaRPr/>
            </a:p>
          </p:txBody>
        </p:sp>
        <p:sp>
          <p:nvSpPr>
            <p:cNvPr id="154" name="object 43">
              <a:extLst>
                <a:ext uri="{FF2B5EF4-FFF2-40B4-BE49-F238E27FC236}">
                  <a16:creationId xmlns:a16="http://schemas.microsoft.com/office/drawing/2014/main" id="{14A147CA-5A0C-48F0-A38A-B2D08B949F43}"/>
                </a:ext>
              </a:extLst>
            </p:cNvPr>
            <p:cNvSpPr/>
            <p:nvPr/>
          </p:nvSpPr>
          <p:spPr>
            <a:xfrm>
              <a:off x="3985148" y="4705737"/>
              <a:ext cx="297180" cy="323850"/>
            </a:xfrm>
            <a:custGeom>
              <a:avLst/>
              <a:gdLst/>
              <a:ahLst/>
              <a:cxnLst/>
              <a:rect l="l" t="t" r="r" b="b"/>
              <a:pathLst>
                <a:path w="297180" h="323850">
                  <a:moveTo>
                    <a:pt x="296646" y="322808"/>
                  </a:moveTo>
                  <a:lnTo>
                    <a:pt x="295904" y="322808"/>
                  </a:lnTo>
                  <a:lnTo>
                    <a:pt x="295973" y="323723"/>
                  </a:lnTo>
                  <a:lnTo>
                    <a:pt x="296646" y="322808"/>
                  </a:lnTo>
                  <a:close/>
                </a:path>
                <a:path w="297180" h="323850">
                  <a:moveTo>
                    <a:pt x="148132" y="0"/>
                  </a:moveTo>
                  <a:lnTo>
                    <a:pt x="119775" y="5873"/>
                  </a:lnTo>
                  <a:lnTo>
                    <a:pt x="99099" y="22825"/>
                  </a:lnTo>
                  <a:lnTo>
                    <a:pt x="87455" y="48020"/>
                  </a:lnTo>
                  <a:lnTo>
                    <a:pt x="86194" y="78625"/>
                  </a:lnTo>
                  <a:lnTo>
                    <a:pt x="90625" y="98536"/>
                  </a:lnTo>
                  <a:lnTo>
                    <a:pt x="97963" y="116614"/>
                  </a:lnTo>
                  <a:lnTo>
                    <a:pt x="107617" y="132182"/>
                  </a:lnTo>
                  <a:lnTo>
                    <a:pt x="118999" y="144564"/>
                  </a:lnTo>
                  <a:lnTo>
                    <a:pt x="114999" y="149668"/>
                  </a:lnTo>
                  <a:lnTo>
                    <a:pt x="89801" y="168325"/>
                  </a:lnTo>
                  <a:lnTo>
                    <a:pt x="89522" y="168452"/>
                  </a:lnTo>
                  <a:lnTo>
                    <a:pt x="88798" y="168668"/>
                  </a:lnTo>
                  <a:lnTo>
                    <a:pt x="88417" y="168948"/>
                  </a:lnTo>
                  <a:lnTo>
                    <a:pt x="50152" y="185839"/>
                  </a:lnTo>
                  <a:lnTo>
                    <a:pt x="16978" y="214414"/>
                  </a:lnTo>
                  <a:lnTo>
                    <a:pt x="2095" y="254647"/>
                  </a:lnTo>
                  <a:lnTo>
                    <a:pt x="406" y="310877"/>
                  </a:lnTo>
                  <a:lnTo>
                    <a:pt x="0" y="323227"/>
                  </a:lnTo>
                  <a:lnTo>
                    <a:pt x="127647" y="323227"/>
                  </a:lnTo>
                  <a:lnTo>
                    <a:pt x="127762" y="323380"/>
                  </a:lnTo>
                  <a:lnTo>
                    <a:pt x="158419" y="323468"/>
                  </a:lnTo>
                  <a:lnTo>
                    <a:pt x="204012" y="323608"/>
                  </a:lnTo>
                  <a:lnTo>
                    <a:pt x="295897" y="322808"/>
                  </a:lnTo>
                  <a:lnTo>
                    <a:pt x="290969" y="267261"/>
                  </a:lnTo>
                  <a:lnTo>
                    <a:pt x="280060" y="216877"/>
                  </a:lnTo>
                  <a:lnTo>
                    <a:pt x="248069" y="186882"/>
                  </a:lnTo>
                  <a:lnTo>
                    <a:pt x="203530" y="167487"/>
                  </a:lnTo>
                  <a:lnTo>
                    <a:pt x="197088" y="164167"/>
                  </a:lnTo>
                  <a:lnTo>
                    <a:pt x="189314" y="159483"/>
                  </a:lnTo>
                  <a:lnTo>
                    <a:pt x="181532" y="153660"/>
                  </a:lnTo>
                  <a:lnTo>
                    <a:pt x="175069" y="146926"/>
                  </a:lnTo>
                  <a:lnTo>
                    <a:pt x="187430" y="134609"/>
                  </a:lnTo>
                  <a:lnTo>
                    <a:pt x="197823" y="118591"/>
                  </a:lnTo>
                  <a:lnTo>
                    <a:pt x="205589" y="99665"/>
                  </a:lnTo>
                  <a:lnTo>
                    <a:pt x="210070" y="78625"/>
                  </a:lnTo>
                  <a:lnTo>
                    <a:pt x="208983" y="47375"/>
                  </a:lnTo>
                  <a:lnTo>
                    <a:pt x="197942" y="22667"/>
                  </a:lnTo>
                  <a:lnTo>
                    <a:pt x="177480" y="6282"/>
                  </a:lnTo>
                  <a:lnTo>
                    <a:pt x="148132" y="0"/>
                  </a:lnTo>
                  <a:close/>
                </a:path>
              </a:pathLst>
            </a:custGeom>
            <a:solidFill>
              <a:srgbClr val="0083CA"/>
            </a:solidFill>
          </p:spPr>
          <p:txBody>
            <a:bodyPr wrap="square" lIns="0" tIns="0" rIns="0" bIns="0" rtlCol="0"/>
            <a:lstStyle/>
            <a:p>
              <a:endParaRPr/>
            </a:p>
          </p:txBody>
        </p:sp>
        <p:sp>
          <p:nvSpPr>
            <p:cNvPr id="155" name="object 44">
              <a:extLst>
                <a:ext uri="{FF2B5EF4-FFF2-40B4-BE49-F238E27FC236}">
                  <a16:creationId xmlns:a16="http://schemas.microsoft.com/office/drawing/2014/main" id="{1B6DF137-B310-4E3A-94C0-DD7BF032BC09}"/>
                </a:ext>
              </a:extLst>
            </p:cNvPr>
            <p:cNvSpPr/>
            <p:nvPr/>
          </p:nvSpPr>
          <p:spPr>
            <a:xfrm>
              <a:off x="3862904" y="4764314"/>
              <a:ext cx="172720" cy="265430"/>
            </a:xfrm>
            <a:custGeom>
              <a:avLst/>
              <a:gdLst/>
              <a:ahLst/>
              <a:cxnLst/>
              <a:rect l="l" t="t" r="r" b="b"/>
              <a:pathLst>
                <a:path w="172719" h="265429">
                  <a:moveTo>
                    <a:pt x="121577" y="0"/>
                  </a:moveTo>
                  <a:lnTo>
                    <a:pt x="98299" y="4826"/>
                  </a:lnTo>
                  <a:lnTo>
                    <a:pt x="81327" y="18746"/>
                  </a:lnTo>
                  <a:lnTo>
                    <a:pt x="71770" y="39431"/>
                  </a:lnTo>
                  <a:lnTo>
                    <a:pt x="70739" y="64554"/>
                  </a:lnTo>
                  <a:lnTo>
                    <a:pt x="74377" y="80889"/>
                  </a:lnTo>
                  <a:lnTo>
                    <a:pt x="80400" y="95726"/>
                  </a:lnTo>
                  <a:lnTo>
                    <a:pt x="88323" y="108506"/>
                  </a:lnTo>
                  <a:lnTo>
                    <a:pt x="97663" y="118668"/>
                  </a:lnTo>
                  <a:lnTo>
                    <a:pt x="93916" y="123812"/>
                  </a:lnTo>
                  <a:lnTo>
                    <a:pt x="87604" y="131152"/>
                  </a:lnTo>
                  <a:lnTo>
                    <a:pt x="79502" y="135636"/>
                  </a:lnTo>
                  <a:lnTo>
                    <a:pt x="73939" y="138087"/>
                  </a:lnTo>
                  <a:lnTo>
                    <a:pt x="73698" y="138163"/>
                  </a:lnTo>
                  <a:lnTo>
                    <a:pt x="73469" y="138277"/>
                  </a:lnTo>
                  <a:lnTo>
                    <a:pt x="72872" y="138455"/>
                  </a:lnTo>
                  <a:lnTo>
                    <a:pt x="72567" y="138684"/>
                  </a:lnTo>
                  <a:lnTo>
                    <a:pt x="41148" y="152539"/>
                  </a:lnTo>
                  <a:lnTo>
                    <a:pt x="8382" y="187096"/>
                  </a:lnTo>
                  <a:lnTo>
                    <a:pt x="623" y="237137"/>
                  </a:lnTo>
                  <a:lnTo>
                    <a:pt x="326" y="255175"/>
                  </a:lnTo>
                  <a:lnTo>
                    <a:pt x="0" y="265315"/>
                  </a:lnTo>
                  <a:lnTo>
                    <a:pt x="101447" y="265315"/>
                  </a:lnTo>
                  <a:lnTo>
                    <a:pt x="101612" y="261696"/>
                  </a:lnTo>
                  <a:lnTo>
                    <a:pt x="102023" y="237137"/>
                  </a:lnTo>
                  <a:lnTo>
                    <a:pt x="102362" y="219113"/>
                  </a:lnTo>
                  <a:lnTo>
                    <a:pt x="107654" y="179004"/>
                  </a:lnTo>
                  <a:lnTo>
                    <a:pt x="126115" y="139722"/>
                  </a:lnTo>
                  <a:lnTo>
                    <a:pt x="144513" y="121564"/>
                  </a:lnTo>
                  <a:lnTo>
                    <a:pt x="144246" y="121246"/>
                  </a:lnTo>
                  <a:lnTo>
                    <a:pt x="143929" y="120929"/>
                  </a:lnTo>
                  <a:lnTo>
                    <a:pt x="143687" y="120599"/>
                  </a:lnTo>
                  <a:lnTo>
                    <a:pt x="153832" y="110497"/>
                  </a:lnTo>
                  <a:lnTo>
                    <a:pt x="162361" y="97353"/>
                  </a:lnTo>
                  <a:lnTo>
                    <a:pt x="168735" y="81821"/>
                  </a:lnTo>
                  <a:lnTo>
                    <a:pt x="172415" y="64554"/>
                  </a:lnTo>
                  <a:lnTo>
                    <a:pt x="171520" y="38901"/>
                  </a:lnTo>
                  <a:lnTo>
                    <a:pt x="162459" y="18618"/>
                  </a:lnTo>
                  <a:lnTo>
                    <a:pt x="145667" y="5164"/>
                  </a:lnTo>
                  <a:lnTo>
                    <a:pt x="121577" y="0"/>
                  </a:lnTo>
                  <a:close/>
                </a:path>
              </a:pathLst>
            </a:custGeom>
            <a:solidFill>
              <a:srgbClr val="0083CA"/>
            </a:solidFill>
          </p:spPr>
          <p:txBody>
            <a:bodyPr wrap="square" lIns="0" tIns="0" rIns="0" bIns="0" rtlCol="0"/>
            <a:lstStyle/>
            <a:p>
              <a:endParaRPr/>
            </a:p>
          </p:txBody>
        </p:sp>
        <p:sp>
          <p:nvSpPr>
            <p:cNvPr id="156" name="object 45">
              <a:extLst>
                <a:ext uri="{FF2B5EF4-FFF2-40B4-BE49-F238E27FC236}">
                  <a16:creationId xmlns:a16="http://schemas.microsoft.com/office/drawing/2014/main" id="{7AB14A01-F27A-4DAE-89C6-ECD15D4A410B}"/>
                </a:ext>
              </a:extLst>
            </p:cNvPr>
            <p:cNvSpPr/>
            <p:nvPr/>
          </p:nvSpPr>
          <p:spPr>
            <a:xfrm>
              <a:off x="3835879" y="4058830"/>
              <a:ext cx="173355" cy="266065"/>
            </a:xfrm>
            <a:custGeom>
              <a:avLst/>
              <a:gdLst/>
              <a:ahLst/>
              <a:cxnLst/>
              <a:rect l="l" t="t" r="r" b="b"/>
              <a:pathLst>
                <a:path w="173355" h="266065">
                  <a:moveTo>
                    <a:pt x="172745" y="264960"/>
                  </a:moveTo>
                  <a:lnTo>
                    <a:pt x="172129" y="264960"/>
                  </a:lnTo>
                  <a:lnTo>
                    <a:pt x="172186" y="265709"/>
                  </a:lnTo>
                  <a:lnTo>
                    <a:pt x="172745" y="264960"/>
                  </a:lnTo>
                  <a:close/>
                </a:path>
                <a:path w="173355" h="266065">
                  <a:moveTo>
                    <a:pt x="50838" y="0"/>
                  </a:moveTo>
                  <a:lnTo>
                    <a:pt x="27560" y="4825"/>
                  </a:lnTo>
                  <a:lnTo>
                    <a:pt x="10588" y="18740"/>
                  </a:lnTo>
                  <a:lnTo>
                    <a:pt x="1031" y="39420"/>
                  </a:lnTo>
                  <a:lnTo>
                    <a:pt x="0" y="64541"/>
                  </a:lnTo>
                  <a:lnTo>
                    <a:pt x="3340" y="79882"/>
                  </a:lnTo>
                  <a:lnTo>
                    <a:pt x="8807" y="93913"/>
                  </a:lnTo>
                  <a:lnTo>
                    <a:pt x="15998" y="106196"/>
                  </a:lnTo>
                  <a:lnTo>
                    <a:pt x="24511" y="116293"/>
                  </a:lnTo>
                  <a:lnTo>
                    <a:pt x="28092" y="118478"/>
                  </a:lnTo>
                  <a:lnTo>
                    <a:pt x="31635" y="120802"/>
                  </a:lnTo>
                  <a:lnTo>
                    <a:pt x="58267" y="149821"/>
                  </a:lnTo>
                  <a:lnTo>
                    <a:pt x="72824" y="217319"/>
                  </a:lnTo>
                  <a:lnTo>
                    <a:pt x="76555" y="260172"/>
                  </a:lnTo>
                  <a:lnTo>
                    <a:pt x="76784" y="263232"/>
                  </a:lnTo>
                  <a:lnTo>
                    <a:pt x="77978" y="265607"/>
                  </a:lnTo>
                  <a:lnTo>
                    <a:pt x="90462" y="265620"/>
                  </a:lnTo>
                  <a:lnTo>
                    <a:pt x="96710" y="265620"/>
                  </a:lnTo>
                  <a:lnTo>
                    <a:pt x="172123" y="264960"/>
                  </a:lnTo>
                  <a:lnTo>
                    <a:pt x="168078" y="219371"/>
                  </a:lnTo>
                  <a:lnTo>
                    <a:pt x="159118" y="178015"/>
                  </a:lnTo>
                  <a:lnTo>
                    <a:pt x="121059" y="147602"/>
                  </a:lnTo>
                  <a:lnTo>
                    <a:pt x="96304" y="137477"/>
                  </a:lnTo>
                  <a:lnTo>
                    <a:pt x="91020" y="134750"/>
                  </a:lnTo>
                  <a:lnTo>
                    <a:pt x="84640" y="130905"/>
                  </a:lnTo>
                  <a:lnTo>
                    <a:pt x="78253" y="126126"/>
                  </a:lnTo>
                  <a:lnTo>
                    <a:pt x="72948" y="120599"/>
                  </a:lnTo>
                  <a:lnTo>
                    <a:pt x="83093" y="110489"/>
                  </a:lnTo>
                  <a:lnTo>
                    <a:pt x="91622" y="97342"/>
                  </a:lnTo>
                  <a:lnTo>
                    <a:pt x="97996" y="81808"/>
                  </a:lnTo>
                  <a:lnTo>
                    <a:pt x="101676" y="64541"/>
                  </a:lnTo>
                  <a:lnTo>
                    <a:pt x="100781" y="38888"/>
                  </a:lnTo>
                  <a:lnTo>
                    <a:pt x="91720" y="18607"/>
                  </a:lnTo>
                  <a:lnTo>
                    <a:pt x="74928" y="5157"/>
                  </a:lnTo>
                  <a:lnTo>
                    <a:pt x="50838" y="0"/>
                  </a:lnTo>
                  <a:close/>
                </a:path>
              </a:pathLst>
            </a:custGeom>
            <a:solidFill>
              <a:srgbClr val="0083CA"/>
            </a:solidFill>
          </p:spPr>
          <p:txBody>
            <a:bodyPr wrap="square" lIns="0" tIns="0" rIns="0" bIns="0" rtlCol="0"/>
            <a:lstStyle/>
            <a:p>
              <a:endParaRPr/>
            </a:p>
          </p:txBody>
        </p:sp>
        <p:sp>
          <p:nvSpPr>
            <p:cNvPr id="157" name="object 46">
              <a:extLst>
                <a:ext uri="{FF2B5EF4-FFF2-40B4-BE49-F238E27FC236}">
                  <a16:creationId xmlns:a16="http://schemas.microsoft.com/office/drawing/2014/main" id="{F6A6C3C7-ED7B-42AE-BD90-15F610CC4512}"/>
                </a:ext>
              </a:extLst>
            </p:cNvPr>
            <p:cNvSpPr/>
            <p:nvPr/>
          </p:nvSpPr>
          <p:spPr>
            <a:xfrm>
              <a:off x="3594166" y="4000839"/>
              <a:ext cx="297180" cy="323850"/>
            </a:xfrm>
            <a:custGeom>
              <a:avLst/>
              <a:gdLst/>
              <a:ahLst/>
              <a:cxnLst/>
              <a:rect l="l" t="t" r="r" b="b"/>
              <a:pathLst>
                <a:path w="297180" h="323850">
                  <a:moveTo>
                    <a:pt x="296646" y="322808"/>
                  </a:moveTo>
                  <a:lnTo>
                    <a:pt x="295904" y="322808"/>
                  </a:lnTo>
                  <a:lnTo>
                    <a:pt x="295973" y="323722"/>
                  </a:lnTo>
                  <a:lnTo>
                    <a:pt x="296646" y="322808"/>
                  </a:lnTo>
                  <a:close/>
                </a:path>
                <a:path w="297180" h="323850">
                  <a:moveTo>
                    <a:pt x="148132" y="0"/>
                  </a:moveTo>
                  <a:lnTo>
                    <a:pt x="119775" y="5873"/>
                  </a:lnTo>
                  <a:lnTo>
                    <a:pt x="99099" y="22825"/>
                  </a:lnTo>
                  <a:lnTo>
                    <a:pt x="87455" y="48020"/>
                  </a:lnTo>
                  <a:lnTo>
                    <a:pt x="86194" y="78625"/>
                  </a:lnTo>
                  <a:lnTo>
                    <a:pt x="90625" y="98536"/>
                  </a:lnTo>
                  <a:lnTo>
                    <a:pt x="97963" y="116614"/>
                  </a:lnTo>
                  <a:lnTo>
                    <a:pt x="107617" y="132182"/>
                  </a:lnTo>
                  <a:lnTo>
                    <a:pt x="118999" y="144564"/>
                  </a:lnTo>
                  <a:lnTo>
                    <a:pt x="114999" y="149668"/>
                  </a:lnTo>
                  <a:lnTo>
                    <a:pt x="89801" y="168325"/>
                  </a:lnTo>
                  <a:lnTo>
                    <a:pt x="89522" y="168452"/>
                  </a:lnTo>
                  <a:lnTo>
                    <a:pt x="88798" y="168668"/>
                  </a:lnTo>
                  <a:lnTo>
                    <a:pt x="88417" y="168948"/>
                  </a:lnTo>
                  <a:lnTo>
                    <a:pt x="50152" y="185839"/>
                  </a:lnTo>
                  <a:lnTo>
                    <a:pt x="16978" y="214414"/>
                  </a:lnTo>
                  <a:lnTo>
                    <a:pt x="2095" y="254647"/>
                  </a:lnTo>
                  <a:lnTo>
                    <a:pt x="406" y="310877"/>
                  </a:lnTo>
                  <a:lnTo>
                    <a:pt x="0" y="323227"/>
                  </a:lnTo>
                  <a:lnTo>
                    <a:pt x="127647" y="323227"/>
                  </a:lnTo>
                  <a:lnTo>
                    <a:pt x="127762" y="323380"/>
                  </a:lnTo>
                  <a:lnTo>
                    <a:pt x="158419" y="323468"/>
                  </a:lnTo>
                  <a:lnTo>
                    <a:pt x="204012" y="323608"/>
                  </a:lnTo>
                  <a:lnTo>
                    <a:pt x="295897" y="322808"/>
                  </a:lnTo>
                  <a:lnTo>
                    <a:pt x="290969" y="267261"/>
                  </a:lnTo>
                  <a:lnTo>
                    <a:pt x="280060" y="216877"/>
                  </a:lnTo>
                  <a:lnTo>
                    <a:pt x="248069" y="186882"/>
                  </a:lnTo>
                  <a:lnTo>
                    <a:pt x="203530" y="167487"/>
                  </a:lnTo>
                  <a:lnTo>
                    <a:pt x="197088" y="164167"/>
                  </a:lnTo>
                  <a:lnTo>
                    <a:pt x="189314" y="159483"/>
                  </a:lnTo>
                  <a:lnTo>
                    <a:pt x="181532" y="153660"/>
                  </a:lnTo>
                  <a:lnTo>
                    <a:pt x="175069" y="146926"/>
                  </a:lnTo>
                  <a:lnTo>
                    <a:pt x="187430" y="134609"/>
                  </a:lnTo>
                  <a:lnTo>
                    <a:pt x="197823" y="118591"/>
                  </a:lnTo>
                  <a:lnTo>
                    <a:pt x="205589" y="99665"/>
                  </a:lnTo>
                  <a:lnTo>
                    <a:pt x="210070" y="78625"/>
                  </a:lnTo>
                  <a:lnTo>
                    <a:pt x="208983" y="47375"/>
                  </a:lnTo>
                  <a:lnTo>
                    <a:pt x="197942" y="22667"/>
                  </a:lnTo>
                  <a:lnTo>
                    <a:pt x="177480" y="6282"/>
                  </a:lnTo>
                  <a:lnTo>
                    <a:pt x="148132" y="0"/>
                  </a:lnTo>
                  <a:close/>
                </a:path>
              </a:pathLst>
            </a:custGeom>
            <a:solidFill>
              <a:srgbClr val="0083CA"/>
            </a:solidFill>
          </p:spPr>
          <p:txBody>
            <a:bodyPr wrap="square" lIns="0" tIns="0" rIns="0" bIns="0" rtlCol="0"/>
            <a:lstStyle/>
            <a:p>
              <a:endParaRPr/>
            </a:p>
          </p:txBody>
        </p:sp>
        <p:sp>
          <p:nvSpPr>
            <p:cNvPr id="158" name="object 47">
              <a:extLst>
                <a:ext uri="{FF2B5EF4-FFF2-40B4-BE49-F238E27FC236}">
                  <a16:creationId xmlns:a16="http://schemas.microsoft.com/office/drawing/2014/main" id="{B23D0DF9-22C3-4480-9453-1F466B114DDB}"/>
                </a:ext>
              </a:extLst>
            </p:cNvPr>
            <p:cNvSpPr/>
            <p:nvPr/>
          </p:nvSpPr>
          <p:spPr>
            <a:xfrm>
              <a:off x="3471922" y="4059416"/>
              <a:ext cx="172720" cy="265430"/>
            </a:xfrm>
            <a:custGeom>
              <a:avLst/>
              <a:gdLst/>
              <a:ahLst/>
              <a:cxnLst/>
              <a:rect l="l" t="t" r="r" b="b"/>
              <a:pathLst>
                <a:path w="172719" h="265429">
                  <a:moveTo>
                    <a:pt x="121577" y="0"/>
                  </a:moveTo>
                  <a:lnTo>
                    <a:pt x="98299" y="4826"/>
                  </a:lnTo>
                  <a:lnTo>
                    <a:pt x="81327" y="18746"/>
                  </a:lnTo>
                  <a:lnTo>
                    <a:pt x="71770" y="39431"/>
                  </a:lnTo>
                  <a:lnTo>
                    <a:pt x="70739" y="64554"/>
                  </a:lnTo>
                  <a:lnTo>
                    <a:pt x="74377" y="80889"/>
                  </a:lnTo>
                  <a:lnTo>
                    <a:pt x="80400" y="95726"/>
                  </a:lnTo>
                  <a:lnTo>
                    <a:pt x="88323" y="108506"/>
                  </a:lnTo>
                  <a:lnTo>
                    <a:pt x="97663" y="118668"/>
                  </a:lnTo>
                  <a:lnTo>
                    <a:pt x="93916" y="123812"/>
                  </a:lnTo>
                  <a:lnTo>
                    <a:pt x="87604" y="131152"/>
                  </a:lnTo>
                  <a:lnTo>
                    <a:pt x="79502" y="135635"/>
                  </a:lnTo>
                  <a:lnTo>
                    <a:pt x="73939" y="138087"/>
                  </a:lnTo>
                  <a:lnTo>
                    <a:pt x="73698" y="138163"/>
                  </a:lnTo>
                  <a:lnTo>
                    <a:pt x="73469" y="138277"/>
                  </a:lnTo>
                  <a:lnTo>
                    <a:pt x="72872" y="138455"/>
                  </a:lnTo>
                  <a:lnTo>
                    <a:pt x="72567" y="138683"/>
                  </a:lnTo>
                  <a:lnTo>
                    <a:pt x="41148" y="152539"/>
                  </a:lnTo>
                  <a:lnTo>
                    <a:pt x="8382" y="187096"/>
                  </a:lnTo>
                  <a:lnTo>
                    <a:pt x="623" y="237137"/>
                  </a:lnTo>
                  <a:lnTo>
                    <a:pt x="326" y="255175"/>
                  </a:lnTo>
                  <a:lnTo>
                    <a:pt x="0" y="265315"/>
                  </a:lnTo>
                  <a:lnTo>
                    <a:pt x="101447" y="265315"/>
                  </a:lnTo>
                  <a:lnTo>
                    <a:pt x="101612" y="261696"/>
                  </a:lnTo>
                  <a:lnTo>
                    <a:pt x="102023" y="237137"/>
                  </a:lnTo>
                  <a:lnTo>
                    <a:pt x="102362" y="219113"/>
                  </a:lnTo>
                  <a:lnTo>
                    <a:pt x="107654" y="179004"/>
                  </a:lnTo>
                  <a:lnTo>
                    <a:pt x="126115" y="139722"/>
                  </a:lnTo>
                  <a:lnTo>
                    <a:pt x="144513" y="121564"/>
                  </a:lnTo>
                  <a:lnTo>
                    <a:pt x="144246" y="121246"/>
                  </a:lnTo>
                  <a:lnTo>
                    <a:pt x="143929" y="120929"/>
                  </a:lnTo>
                  <a:lnTo>
                    <a:pt x="143687" y="120599"/>
                  </a:lnTo>
                  <a:lnTo>
                    <a:pt x="153832" y="110497"/>
                  </a:lnTo>
                  <a:lnTo>
                    <a:pt x="162361" y="97353"/>
                  </a:lnTo>
                  <a:lnTo>
                    <a:pt x="168735" y="81821"/>
                  </a:lnTo>
                  <a:lnTo>
                    <a:pt x="172415" y="64554"/>
                  </a:lnTo>
                  <a:lnTo>
                    <a:pt x="171520" y="38901"/>
                  </a:lnTo>
                  <a:lnTo>
                    <a:pt x="162459" y="18618"/>
                  </a:lnTo>
                  <a:lnTo>
                    <a:pt x="145667" y="5164"/>
                  </a:lnTo>
                  <a:lnTo>
                    <a:pt x="121577" y="0"/>
                  </a:lnTo>
                  <a:close/>
                </a:path>
              </a:pathLst>
            </a:custGeom>
            <a:solidFill>
              <a:srgbClr val="0083CA"/>
            </a:solidFill>
          </p:spPr>
          <p:txBody>
            <a:bodyPr wrap="square" lIns="0" tIns="0" rIns="0" bIns="0" rtlCol="0"/>
            <a:lstStyle/>
            <a:p>
              <a:endParaRPr/>
            </a:p>
          </p:txBody>
        </p:sp>
        <p:sp>
          <p:nvSpPr>
            <p:cNvPr id="159" name="object 48">
              <a:extLst>
                <a:ext uri="{FF2B5EF4-FFF2-40B4-BE49-F238E27FC236}">
                  <a16:creationId xmlns:a16="http://schemas.microsoft.com/office/drawing/2014/main" id="{19304333-417F-49E1-933A-69022A9DB009}"/>
                </a:ext>
              </a:extLst>
            </p:cNvPr>
            <p:cNvSpPr/>
            <p:nvPr/>
          </p:nvSpPr>
          <p:spPr>
            <a:xfrm>
              <a:off x="6311788" y="4058830"/>
              <a:ext cx="173355" cy="266065"/>
            </a:xfrm>
            <a:custGeom>
              <a:avLst/>
              <a:gdLst/>
              <a:ahLst/>
              <a:cxnLst/>
              <a:rect l="l" t="t" r="r" b="b"/>
              <a:pathLst>
                <a:path w="173354" h="266065">
                  <a:moveTo>
                    <a:pt x="172745" y="264960"/>
                  </a:moveTo>
                  <a:lnTo>
                    <a:pt x="172129" y="264960"/>
                  </a:lnTo>
                  <a:lnTo>
                    <a:pt x="172186" y="265709"/>
                  </a:lnTo>
                  <a:lnTo>
                    <a:pt x="172745" y="264960"/>
                  </a:lnTo>
                  <a:close/>
                </a:path>
                <a:path w="173354" h="266065">
                  <a:moveTo>
                    <a:pt x="50838" y="0"/>
                  </a:moveTo>
                  <a:lnTo>
                    <a:pt x="27560" y="4825"/>
                  </a:lnTo>
                  <a:lnTo>
                    <a:pt x="10588" y="18740"/>
                  </a:lnTo>
                  <a:lnTo>
                    <a:pt x="1031" y="39420"/>
                  </a:lnTo>
                  <a:lnTo>
                    <a:pt x="0" y="64541"/>
                  </a:lnTo>
                  <a:lnTo>
                    <a:pt x="3340" y="79882"/>
                  </a:lnTo>
                  <a:lnTo>
                    <a:pt x="8807" y="93913"/>
                  </a:lnTo>
                  <a:lnTo>
                    <a:pt x="15998" y="106196"/>
                  </a:lnTo>
                  <a:lnTo>
                    <a:pt x="24511" y="116293"/>
                  </a:lnTo>
                  <a:lnTo>
                    <a:pt x="28092" y="118478"/>
                  </a:lnTo>
                  <a:lnTo>
                    <a:pt x="31635" y="120802"/>
                  </a:lnTo>
                  <a:lnTo>
                    <a:pt x="58267" y="149821"/>
                  </a:lnTo>
                  <a:lnTo>
                    <a:pt x="72824" y="217319"/>
                  </a:lnTo>
                  <a:lnTo>
                    <a:pt x="76555" y="260172"/>
                  </a:lnTo>
                  <a:lnTo>
                    <a:pt x="76784" y="263232"/>
                  </a:lnTo>
                  <a:lnTo>
                    <a:pt x="77978" y="265607"/>
                  </a:lnTo>
                  <a:lnTo>
                    <a:pt x="90462" y="265620"/>
                  </a:lnTo>
                  <a:lnTo>
                    <a:pt x="96710" y="265620"/>
                  </a:lnTo>
                  <a:lnTo>
                    <a:pt x="172123" y="264960"/>
                  </a:lnTo>
                  <a:lnTo>
                    <a:pt x="168078" y="219371"/>
                  </a:lnTo>
                  <a:lnTo>
                    <a:pt x="159118" y="178015"/>
                  </a:lnTo>
                  <a:lnTo>
                    <a:pt x="121059" y="147602"/>
                  </a:lnTo>
                  <a:lnTo>
                    <a:pt x="96304" y="137477"/>
                  </a:lnTo>
                  <a:lnTo>
                    <a:pt x="91020" y="134750"/>
                  </a:lnTo>
                  <a:lnTo>
                    <a:pt x="84640" y="130905"/>
                  </a:lnTo>
                  <a:lnTo>
                    <a:pt x="78253" y="126126"/>
                  </a:lnTo>
                  <a:lnTo>
                    <a:pt x="72948" y="120599"/>
                  </a:lnTo>
                  <a:lnTo>
                    <a:pt x="83093" y="110489"/>
                  </a:lnTo>
                  <a:lnTo>
                    <a:pt x="91622" y="97342"/>
                  </a:lnTo>
                  <a:lnTo>
                    <a:pt x="97996" y="81808"/>
                  </a:lnTo>
                  <a:lnTo>
                    <a:pt x="101676" y="64541"/>
                  </a:lnTo>
                  <a:lnTo>
                    <a:pt x="100781" y="38888"/>
                  </a:lnTo>
                  <a:lnTo>
                    <a:pt x="91720" y="18607"/>
                  </a:lnTo>
                  <a:lnTo>
                    <a:pt x="74928" y="5157"/>
                  </a:lnTo>
                  <a:lnTo>
                    <a:pt x="50838" y="0"/>
                  </a:lnTo>
                  <a:close/>
                </a:path>
              </a:pathLst>
            </a:custGeom>
            <a:solidFill>
              <a:srgbClr val="0083CA"/>
            </a:solidFill>
          </p:spPr>
          <p:txBody>
            <a:bodyPr wrap="square" lIns="0" tIns="0" rIns="0" bIns="0" rtlCol="0"/>
            <a:lstStyle/>
            <a:p>
              <a:endParaRPr/>
            </a:p>
          </p:txBody>
        </p:sp>
        <p:sp>
          <p:nvSpPr>
            <p:cNvPr id="160" name="object 49">
              <a:extLst>
                <a:ext uri="{FF2B5EF4-FFF2-40B4-BE49-F238E27FC236}">
                  <a16:creationId xmlns:a16="http://schemas.microsoft.com/office/drawing/2014/main" id="{C106286B-B200-44DB-AD83-7EF6FA5191B5}"/>
                </a:ext>
              </a:extLst>
            </p:cNvPr>
            <p:cNvSpPr/>
            <p:nvPr/>
          </p:nvSpPr>
          <p:spPr>
            <a:xfrm>
              <a:off x="6070077" y="4000839"/>
              <a:ext cx="297180" cy="323850"/>
            </a:xfrm>
            <a:custGeom>
              <a:avLst/>
              <a:gdLst/>
              <a:ahLst/>
              <a:cxnLst/>
              <a:rect l="l" t="t" r="r" b="b"/>
              <a:pathLst>
                <a:path w="297179" h="323850">
                  <a:moveTo>
                    <a:pt x="296646" y="322808"/>
                  </a:moveTo>
                  <a:lnTo>
                    <a:pt x="295904" y="322808"/>
                  </a:lnTo>
                  <a:lnTo>
                    <a:pt x="295973" y="323722"/>
                  </a:lnTo>
                  <a:lnTo>
                    <a:pt x="296646" y="322808"/>
                  </a:lnTo>
                  <a:close/>
                </a:path>
                <a:path w="297179" h="323850">
                  <a:moveTo>
                    <a:pt x="148132" y="0"/>
                  </a:moveTo>
                  <a:lnTo>
                    <a:pt x="119775" y="5873"/>
                  </a:lnTo>
                  <a:lnTo>
                    <a:pt x="99099" y="22825"/>
                  </a:lnTo>
                  <a:lnTo>
                    <a:pt x="87455" y="48020"/>
                  </a:lnTo>
                  <a:lnTo>
                    <a:pt x="86194" y="78625"/>
                  </a:lnTo>
                  <a:lnTo>
                    <a:pt x="90625" y="98536"/>
                  </a:lnTo>
                  <a:lnTo>
                    <a:pt x="97963" y="116614"/>
                  </a:lnTo>
                  <a:lnTo>
                    <a:pt x="107617" y="132182"/>
                  </a:lnTo>
                  <a:lnTo>
                    <a:pt x="118999" y="144564"/>
                  </a:lnTo>
                  <a:lnTo>
                    <a:pt x="114999" y="149668"/>
                  </a:lnTo>
                  <a:lnTo>
                    <a:pt x="89801" y="168325"/>
                  </a:lnTo>
                  <a:lnTo>
                    <a:pt x="89522" y="168452"/>
                  </a:lnTo>
                  <a:lnTo>
                    <a:pt x="88798" y="168668"/>
                  </a:lnTo>
                  <a:lnTo>
                    <a:pt x="88417" y="168948"/>
                  </a:lnTo>
                  <a:lnTo>
                    <a:pt x="50152" y="185839"/>
                  </a:lnTo>
                  <a:lnTo>
                    <a:pt x="16978" y="214414"/>
                  </a:lnTo>
                  <a:lnTo>
                    <a:pt x="2095" y="254647"/>
                  </a:lnTo>
                  <a:lnTo>
                    <a:pt x="406" y="310877"/>
                  </a:lnTo>
                  <a:lnTo>
                    <a:pt x="0" y="323227"/>
                  </a:lnTo>
                  <a:lnTo>
                    <a:pt x="127647" y="323227"/>
                  </a:lnTo>
                  <a:lnTo>
                    <a:pt x="127762" y="323380"/>
                  </a:lnTo>
                  <a:lnTo>
                    <a:pt x="158419" y="323468"/>
                  </a:lnTo>
                  <a:lnTo>
                    <a:pt x="204012" y="323608"/>
                  </a:lnTo>
                  <a:lnTo>
                    <a:pt x="295897" y="322808"/>
                  </a:lnTo>
                  <a:lnTo>
                    <a:pt x="290969" y="267261"/>
                  </a:lnTo>
                  <a:lnTo>
                    <a:pt x="280060" y="216877"/>
                  </a:lnTo>
                  <a:lnTo>
                    <a:pt x="248069" y="186882"/>
                  </a:lnTo>
                  <a:lnTo>
                    <a:pt x="203530" y="167487"/>
                  </a:lnTo>
                  <a:lnTo>
                    <a:pt x="197088" y="164167"/>
                  </a:lnTo>
                  <a:lnTo>
                    <a:pt x="189314" y="159483"/>
                  </a:lnTo>
                  <a:lnTo>
                    <a:pt x="181532" y="153660"/>
                  </a:lnTo>
                  <a:lnTo>
                    <a:pt x="175069" y="146926"/>
                  </a:lnTo>
                  <a:lnTo>
                    <a:pt x="187430" y="134609"/>
                  </a:lnTo>
                  <a:lnTo>
                    <a:pt x="197823" y="118591"/>
                  </a:lnTo>
                  <a:lnTo>
                    <a:pt x="205589" y="99665"/>
                  </a:lnTo>
                  <a:lnTo>
                    <a:pt x="210070" y="78625"/>
                  </a:lnTo>
                  <a:lnTo>
                    <a:pt x="208983" y="47375"/>
                  </a:lnTo>
                  <a:lnTo>
                    <a:pt x="197942" y="22667"/>
                  </a:lnTo>
                  <a:lnTo>
                    <a:pt x="177480" y="6282"/>
                  </a:lnTo>
                  <a:lnTo>
                    <a:pt x="148132" y="0"/>
                  </a:lnTo>
                  <a:close/>
                </a:path>
              </a:pathLst>
            </a:custGeom>
            <a:solidFill>
              <a:srgbClr val="0083CA"/>
            </a:solidFill>
          </p:spPr>
          <p:txBody>
            <a:bodyPr wrap="square" lIns="0" tIns="0" rIns="0" bIns="0" rtlCol="0"/>
            <a:lstStyle/>
            <a:p>
              <a:endParaRPr/>
            </a:p>
          </p:txBody>
        </p:sp>
        <p:sp>
          <p:nvSpPr>
            <p:cNvPr id="161" name="object 50">
              <a:extLst>
                <a:ext uri="{FF2B5EF4-FFF2-40B4-BE49-F238E27FC236}">
                  <a16:creationId xmlns:a16="http://schemas.microsoft.com/office/drawing/2014/main" id="{C21C9C7D-B24B-4E27-BFAF-14653F0F4F62}"/>
                </a:ext>
              </a:extLst>
            </p:cNvPr>
            <p:cNvSpPr/>
            <p:nvPr/>
          </p:nvSpPr>
          <p:spPr>
            <a:xfrm>
              <a:off x="5947833" y="4059416"/>
              <a:ext cx="172720" cy="265430"/>
            </a:xfrm>
            <a:custGeom>
              <a:avLst/>
              <a:gdLst/>
              <a:ahLst/>
              <a:cxnLst/>
              <a:rect l="l" t="t" r="r" b="b"/>
              <a:pathLst>
                <a:path w="172720" h="265429">
                  <a:moveTo>
                    <a:pt x="121577" y="0"/>
                  </a:moveTo>
                  <a:lnTo>
                    <a:pt x="98299" y="4826"/>
                  </a:lnTo>
                  <a:lnTo>
                    <a:pt x="81327" y="18746"/>
                  </a:lnTo>
                  <a:lnTo>
                    <a:pt x="71770" y="39431"/>
                  </a:lnTo>
                  <a:lnTo>
                    <a:pt x="70739" y="64554"/>
                  </a:lnTo>
                  <a:lnTo>
                    <a:pt x="74377" y="80889"/>
                  </a:lnTo>
                  <a:lnTo>
                    <a:pt x="80400" y="95726"/>
                  </a:lnTo>
                  <a:lnTo>
                    <a:pt x="88323" y="108506"/>
                  </a:lnTo>
                  <a:lnTo>
                    <a:pt x="97663" y="118668"/>
                  </a:lnTo>
                  <a:lnTo>
                    <a:pt x="93916" y="123812"/>
                  </a:lnTo>
                  <a:lnTo>
                    <a:pt x="87604" y="131152"/>
                  </a:lnTo>
                  <a:lnTo>
                    <a:pt x="79502" y="135635"/>
                  </a:lnTo>
                  <a:lnTo>
                    <a:pt x="73939" y="138087"/>
                  </a:lnTo>
                  <a:lnTo>
                    <a:pt x="73698" y="138163"/>
                  </a:lnTo>
                  <a:lnTo>
                    <a:pt x="73469" y="138277"/>
                  </a:lnTo>
                  <a:lnTo>
                    <a:pt x="72872" y="138455"/>
                  </a:lnTo>
                  <a:lnTo>
                    <a:pt x="72567" y="138683"/>
                  </a:lnTo>
                  <a:lnTo>
                    <a:pt x="41148" y="152539"/>
                  </a:lnTo>
                  <a:lnTo>
                    <a:pt x="8382" y="187096"/>
                  </a:lnTo>
                  <a:lnTo>
                    <a:pt x="623" y="237137"/>
                  </a:lnTo>
                  <a:lnTo>
                    <a:pt x="326" y="255175"/>
                  </a:lnTo>
                  <a:lnTo>
                    <a:pt x="0" y="265315"/>
                  </a:lnTo>
                  <a:lnTo>
                    <a:pt x="101447" y="265315"/>
                  </a:lnTo>
                  <a:lnTo>
                    <a:pt x="101612" y="261696"/>
                  </a:lnTo>
                  <a:lnTo>
                    <a:pt x="102023" y="237137"/>
                  </a:lnTo>
                  <a:lnTo>
                    <a:pt x="102362" y="219113"/>
                  </a:lnTo>
                  <a:lnTo>
                    <a:pt x="107654" y="179004"/>
                  </a:lnTo>
                  <a:lnTo>
                    <a:pt x="126115" y="139722"/>
                  </a:lnTo>
                  <a:lnTo>
                    <a:pt x="144513" y="121564"/>
                  </a:lnTo>
                  <a:lnTo>
                    <a:pt x="144246" y="121246"/>
                  </a:lnTo>
                  <a:lnTo>
                    <a:pt x="143929" y="120929"/>
                  </a:lnTo>
                  <a:lnTo>
                    <a:pt x="143687" y="120599"/>
                  </a:lnTo>
                  <a:lnTo>
                    <a:pt x="153832" y="110497"/>
                  </a:lnTo>
                  <a:lnTo>
                    <a:pt x="162361" y="97353"/>
                  </a:lnTo>
                  <a:lnTo>
                    <a:pt x="168735" y="81821"/>
                  </a:lnTo>
                  <a:lnTo>
                    <a:pt x="172415" y="64554"/>
                  </a:lnTo>
                  <a:lnTo>
                    <a:pt x="171520" y="38901"/>
                  </a:lnTo>
                  <a:lnTo>
                    <a:pt x="162459" y="18618"/>
                  </a:lnTo>
                  <a:lnTo>
                    <a:pt x="145667" y="5164"/>
                  </a:lnTo>
                  <a:lnTo>
                    <a:pt x="121577" y="0"/>
                  </a:lnTo>
                  <a:close/>
                </a:path>
              </a:pathLst>
            </a:custGeom>
            <a:solidFill>
              <a:srgbClr val="0083CA"/>
            </a:solidFill>
          </p:spPr>
          <p:txBody>
            <a:bodyPr wrap="square" lIns="0" tIns="0" rIns="0" bIns="0" rtlCol="0"/>
            <a:lstStyle/>
            <a:p>
              <a:endParaRPr/>
            </a:p>
          </p:txBody>
        </p:sp>
        <p:sp>
          <p:nvSpPr>
            <p:cNvPr id="162" name="object 51">
              <a:extLst>
                <a:ext uri="{FF2B5EF4-FFF2-40B4-BE49-F238E27FC236}">
                  <a16:creationId xmlns:a16="http://schemas.microsoft.com/office/drawing/2014/main" id="{09E4D547-1218-4C5A-B929-7778BE871564}"/>
                </a:ext>
              </a:extLst>
            </p:cNvPr>
            <p:cNvSpPr txBox="1"/>
            <p:nvPr/>
          </p:nvSpPr>
          <p:spPr>
            <a:xfrm>
              <a:off x="7553638" y="5412808"/>
              <a:ext cx="138499" cy="384532"/>
            </a:xfrm>
            <a:prstGeom prst="rect">
              <a:avLst/>
            </a:prstGeom>
          </p:spPr>
          <p:txBody>
            <a:bodyPr vert="vert270" wrap="square" lIns="0" tIns="0" rIns="0" bIns="0" rtlCol="0">
              <a:spAutoFit/>
            </a:bodyPr>
            <a:lstStyle>
              <a:defPPr>
                <a:defRPr lang="en-US"/>
              </a:defPPr>
              <a:lvl1pPr algn="r">
                <a:defRPr sz="900">
                  <a:latin typeface="Arial"/>
                  <a:cs typeface="Arial"/>
                </a:defRPr>
              </a:lvl1pPr>
            </a:lstStyle>
            <a:p>
              <a:r>
                <a:rPr dirty="0"/>
                <a:t>Narrow</a:t>
              </a:r>
            </a:p>
          </p:txBody>
        </p:sp>
        <p:sp>
          <p:nvSpPr>
            <p:cNvPr id="163" name="object 52">
              <a:extLst>
                <a:ext uri="{FF2B5EF4-FFF2-40B4-BE49-F238E27FC236}">
                  <a16:creationId xmlns:a16="http://schemas.microsoft.com/office/drawing/2014/main" id="{39F87B9A-4E4C-4147-90E0-BF7CCD8BFA3F}"/>
                </a:ext>
              </a:extLst>
            </p:cNvPr>
            <p:cNvSpPr txBox="1"/>
            <p:nvPr/>
          </p:nvSpPr>
          <p:spPr>
            <a:xfrm>
              <a:off x="8144340" y="5412807"/>
              <a:ext cx="138499" cy="384583"/>
            </a:xfrm>
            <a:prstGeom prst="rect">
              <a:avLst/>
            </a:prstGeom>
          </p:spPr>
          <p:txBody>
            <a:bodyPr vert="vert270" wrap="square" lIns="0" tIns="0" rIns="0" bIns="0" rtlCol="0">
              <a:spAutoFit/>
            </a:bodyPr>
            <a:lstStyle>
              <a:defPPr>
                <a:defRPr lang="en-US"/>
              </a:defPPr>
              <a:lvl1pPr algn="r">
                <a:defRPr sz="900">
                  <a:latin typeface="Arial"/>
                  <a:cs typeface="Arial"/>
                </a:defRPr>
              </a:lvl1pPr>
            </a:lstStyle>
            <a:p>
              <a:r>
                <a:rPr dirty="0"/>
                <a:t>Simple</a:t>
              </a:r>
            </a:p>
          </p:txBody>
        </p:sp>
        <p:sp>
          <p:nvSpPr>
            <p:cNvPr id="164" name="object 53">
              <a:extLst>
                <a:ext uri="{FF2B5EF4-FFF2-40B4-BE49-F238E27FC236}">
                  <a16:creationId xmlns:a16="http://schemas.microsoft.com/office/drawing/2014/main" id="{FB5E0EA1-9193-4734-9F3A-782DA8A5B020}"/>
                </a:ext>
              </a:extLst>
            </p:cNvPr>
            <p:cNvSpPr txBox="1"/>
            <p:nvPr/>
          </p:nvSpPr>
          <p:spPr>
            <a:xfrm>
              <a:off x="7845737" y="5443688"/>
              <a:ext cx="138499" cy="353652"/>
            </a:xfrm>
            <a:prstGeom prst="rect">
              <a:avLst/>
            </a:prstGeom>
          </p:spPr>
          <p:txBody>
            <a:bodyPr vert="vert270" wrap="square" lIns="0" tIns="0" rIns="0" bIns="0" rtlCol="0">
              <a:spAutoFit/>
            </a:bodyPr>
            <a:lstStyle>
              <a:defPPr>
                <a:defRPr lang="en-US"/>
              </a:defPPr>
              <a:lvl1pPr algn="r">
                <a:defRPr sz="900">
                  <a:latin typeface="Arial"/>
                  <a:cs typeface="Arial"/>
                </a:defRPr>
              </a:lvl1pPr>
            </a:lstStyle>
            <a:p>
              <a:r>
                <a:rPr dirty="0"/>
                <a:t>Higher</a:t>
              </a:r>
            </a:p>
          </p:txBody>
        </p:sp>
        <p:sp>
          <p:nvSpPr>
            <p:cNvPr id="165" name="object 54">
              <a:extLst>
                <a:ext uri="{FF2B5EF4-FFF2-40B4-BE49-F238E27FC236}">
                  <a16:creationId xmlns:a16="http://schemas.microsoft.com/office/drawing/2014/main" id="{42D1C485-B8F1-4F22-8FF2-26441917163F}"/>
                </a:ext>
              </a:extLst>
            </p:cNvPr>
            <p:cNvSpPr txBox="1"/>
            <p:nvPr/>
          </p:nvSpPr>
          <p:spPr>
            <a:xfrm>
              <a:off x="7553638" y="1751753"/>
              <a:ext cx="138499" cy="330657"/>
            </a:xfrm>
            <a:prstGeom prst="rect">
              <a:avLst/>
            </a:prstGeom>
          </p:spPr>
          <p:txBody>
            <a:bodyPr vert="vert270" wrap="square" lIns="0" tIns="0" rIns="0" bIns="0" rtlCol="0">
              <a:spAutoFit/>
            </a:bodyPr>
            <a:lstStyle/>
            <a:p>
              <a:pPr algn="r"/>
              <a:r>
                <a:rPr sz="900" dirty="0">
                  <a:latin typeface="Arial"/>
                  <a:cs typeface="Arial"/>
                </a:rPr>
                <a:t>Broad</a:t>
              </a:r>
            </a:p>
          </p:txBody>
        </p:sp>
        <p:sp>
          <p:nvSpPr>
            <p:cNvPr id="166" name="object 55">
              <a:extLst>
                <a:ext uri="{FF2B5EF4-FFF2-40B4-BE49-F238E27FC236}">
                  <a16:creationId xmlns:a16="http://schemas.microsoft.com/office/drawing/2014/main" id="{781C140F-AF88-47B0-BF77-FA78C6132E87}"/>
                </a:ext>
              </a:extLst>
            </p:cNvPr>
            <p:cNvSpPr txBox="1"/>
            <p:nvPr/>
          </p:nvSpPr>
          <p:spPr>
            <a:xfrm>
              <a:off x="8144340" y="1751753"/>
              <a:ext cx="138499" cy="694921"/>
            </a:xfrm>
            <a:prstGeom prst="rect">
              <a:avLst/>
            </a:prstGeom>
          </p:spPr>
          <p:txBody>
            <a:bodyPr vert="vert270" wrap="square" lIns="0" tIns="0" rIns="0" bIns="0" rtlCol="0">
              <a:spAutoFit/>
            </a:bodyPr>
            <a:lstStyle/>
            <a:p>
              <a:pPr algn="r"/>
              <a:r>
                <a:rPr sz="900" dirty="0">
                  <a:latin typeface="Arial"/>
                  <a:cs typeface="Arial"/>
                </a:rPr>
                <a:t>Sophisticated</a:t>
              </a:r>
            </a:p>
          </p:txBody>
        </p:sp>
        <p:sp>
          <p:nvSpPr>
            <p:cNvPr id="167" name="object 56">
              <a:extLst>
                <a:ext uri="{FF2B5EF4-FFF2-40B4-BE49-F238E27FC236}">
                  <a16:creationId xmlns:a16="http://schemas.microsoft.com/office/drawing/2014/main" id="{D835FAFE-D46D-43BF-88BC-36FEA4111128}"/>
                </a:ext>
              </a:extLst>
            </p:cNvPr>
            <p:cNvSpPr txBox="1"/>
            <p:nvPr/>
          </p:nvSpPr>
          <p:spPr>
            <a:xfrm>
              <a:off x="7845737" y="1751753"/>
              <a:ext cx="138499" cy="330653"/>
            </a:xfrm>
            <a:prstGeom prst="rect">
              <a:avLst/>
            </a:prstGeom>
          </p:spPr>
          <p:txBody>
            <a:bodyPr vert="vert270" wrap="square" lIns="0" tIns="0" rIns="0" bIns="0" rtlCol="0">
              <a:spAutoFit/>
            </a:bodyPr>
            <a:lstStyle/>
            <a:p>
              <a:pPr algn="r"/>
              <a:r>
                <a:rPr sz="900" dirty="0">
                  <a:latin typeface="Arial"/>
                  <a:cs typeface="Arial"/>
                </a:rPr>
                <a:t>Lower</a:t>
              </a:r>
            </a:p>
          </p:txBody>
        </p:sp>
        <p:sp>
          <p:nvSpPr>
            <p:cNvPr id="168" name="object 57">
              <a:extLst>
                <a:ext uri="{FF2B5EF4-FFF2-40B4-BE49-F238E27FC236}">
                  <a16:creationId xmlns:a16="http://schemas.microsoft.com/office/drawing/2014/main" id="{6DA632EE-2910-4710-942D-A502D31710B7}"/>
                </a:ext>
              </a:extLst>
            </p:cNvPr>
            <p:cNvSpPr txBox="1"/>
            <p:nvPr/>
          </p:nvSpPr>
          <p:spPr>
            <a:xfrm>
              <a:off x="7456395" y="3412203"/>
              <a:ext cx="138499" cy="410369"/>
            </a:xfrm>
            <a:prstGeom prst="rect">
              <a:avLst/>
            </a:prstGeom>
          </p:spPr>
          <p:txBody>
            <a:bodyPr vert="vert270" wrap="square" lIns="0" tIns="0" rIns="0" bIns="0" rtlCol="0" anchor="ctr">
              <a:spAutoFit/>
            </a:bodyPr>
            <a:lstStyle/>
            <a:p>
              <a:r>
                <a:rPr sz="900" b="1" dirty="0">
                  <a:solidFill>
                    <a:srgbClr val="0083CA"/>
                  </a:solidFill>
                  <a:latin typeface="Arial"/>
                  <a:cs typeface="Arial"/>
                </a:rPr>
                <a:t>REA</a:t>
              </a:r>
              <a:r>
                <a:rPr lang="en-GB" sz="900" b="1" dirty="0">
                  <a:solidFill>
                    <a:srgbClr val="0083CA"/>
                  </a:solidFill>
                  <a:latin typeface="Arial"/>
                  <a:cs typeface="Arial"/>
                </a:rPr>
                <a:t>C</a:t>
              </a:r>
              <a:r>
                <a:rPr sz="900" b="1" dirty="0">
                  <a:solidFill>
                    <a:srgbClr val="0083CA"/>
                  </a:solidFill>
                  <a:latin typeface="Arial"/>
                  <a:cs typeface="Arial"/>
                </a:rPr>
                <a:t>H</a:t>
              </a:r>
              <a:endParaRPr sz="900" dirty="0">
                <a:latin typeface="Arial"/>
                <a:cs typeface="Arial"/>
              </a:endParaRPr>
            </a:p>
          </p:txBody>
        </p:sp>
        <p:sp>
          <p:nvSpPr>
            <p:cNvPr id="171" name="object 60">
              <a:extLst>
                <a:ext uri="{FF2B5EF4-FFF2-40B4-BE49-F238E27FC236}">
                  <a16:creationId xmlns:a16="http://schemas.microsoft.com/office/drawing/2014/main" id="{56C64DAD-D75D-4196-AAC3-464748250C54}"/>
                </a:ext>
              </a:extLst>
            </p:cNvPr>
            <p:cNvSpPr txBox="1"/>
            <p:nvPr/>
          </p:nvSpPr>
          <p:spPr>
            <a:xfrm>
              <a:off x="4474147" y="4500000"/>
              <a:ext cx="1044000" cy="264175"/>
            </a:xfrm>
            <a:prstGeom prst="rect">
              <a:avLst/>
            </a:prstGeom>
          </p:spPr>
          <p:txBody>
            <a:bodyPr vert="horz" wrap="square" lIns="0" tIns="0" rIns="0" bIns="0" rtlCol="0">
              <a:noAutofit/>
            </a:bodyPr>
            <a:lstStyle/>
            <a:p>
              <a:pPr marR="5080" algn="ctr">
                <a:lnSpc>
                  <a:spcPts val="1000"/>
                </a:lnSpc>
                <a:spcBef>
                  <a:spcPts val="0"/>
                </a:spcBef>
              </a:pPr>
              <a:r>
                <a:rPr lang="ja-JP" altLang="en-US" sz="900" spc="-10" dirty="0">
                  <a:latin typeface="Arial"/>
                  <a:cs typeface="Arial"/>
                </a:rPr>
                <a:t>オンラインによるピアとの</a:t>
              </a:r>
              <a:r>
                <a:rPr lang="en-US" altLang="ja-JP" sz="900" spc="-10" dirty="0">
                  <a:latin typeface="Arial"/>
                  <a:cs typeface="Arial"/>
                </a:rPr>
                <a:t>1</a:t>
              </a:r>
              <a:r>
                <a:rPr lang="ja-JP" altLang="en-US" sz="900" spc="-10" dirty="0">
                  <a:latin typeface="Arial"/>
                  <a:cs typeface="Arial"/>
                </a:rPr>
                <a:t>対</a:t>
              </a:r>
              <a:r>
                <a:rPr lang="en-US" altLang="ja-JP" sz="900" spc="-10" dirty="0">
                  <a:latin typeface="Arial"/>
                  <a:cs typeface="Arial"/>
                </a:rPr>
                <a:t>1</a:t>
              </a:r>
              <a:r>
                <a:rPr lang="ja-JP" altLang="en-US" sz="900" spc="-10" dirty="0">
                  <a:latin typeface="Arial"/>
                  <a:cs typeface="Arial"/>
                </a:rPr>
                <a:t>のチャット</a:t>
              </a:r>
              <a:endParaRPr sz="900" dirty="0">
                <a:latin typeface="Arial"/>
                <a:cs typeface="Arial"/>
              </a:endParaRPr>
            </a:p>
          </p:txBody>
        </p:sp>
        <p:sp>
          <p:nvSpPr>
            <p:cNvPr id="172" name="object 61">
              <a:extLst>
                <a:ext uri="{FF2B5EF4-FFF2-40B4-BE49-F238E27FC236}">
                  <a16:creationId xmlns:a16="http://schemas.microsoft.com/office/drawing/2014/main" id="{29A4451D-BB3E-4190-8B37-A800B4E3BA5A}"/>
                </a:ext>
              </a:extLst>
            </p:cNvPr>
            <p:cNvSpPr/>
            <p:nvPr/>
          </p:nvSpPr>
          <p:spPr>
            <a:xfrm>
              <a:off x="4852053" y="5672982"/>
              <a:ext cx="297180" cy="323850"/>
            </a:xfrm>
            <a:custGeom>
              <a:avLst/>
              <a:gdLst/>
              <a:ahLst/>
              <a:cxnLst/>
              <a:rect l="l" t="t" r="r" b="b"/>
              <a:pathLst>
                <a:path w="297179" h="323850">
                  <a:moveTo>
                    <a:pt x="296646" y="322808"/>
                  </a:moveTo>
                  <a:lnTo>
                    <a:pt x="295904" y="322808"/>
                  </a:lnTo>
                  <a:lnTo>
                    <a:pt x="295973" y="323722"/>
                  </a:lnTo>
                  <a:lnTo>
                    <a:pt x="296646" y="322808"/>
                  </a:lnTo>
                  <a:close/>
                </a:path>
                <a:path w="297179" h="323850">
                  <a:moveTo>
                    <a:pt x="148132" y="0"/>
                  </a:moveTo>
                  <a:lnTo>
                    <a:pt x="119775" y="5873"/>
                  </a:lnTo>
                  <a:lnTo>
                    <a:pt x="99099" y="22825"/>
                  </a:lnTo>
                  <a:lnTo>
                    <a:pt x="87455" y="48020"/>
                  </a:lnTo>
                  <a:lnTo>
                    <a:pt x="86194" y="78625"/>
                  </a:lnTo>
                  <a:lnTo>
                    <a:pt x="90625" y="98536"/>
                  </a:lnTo>
                  <a:lnTo>
                    <a:pt x="97963" y="116614"/>
                  </a:lnTo>
                  <a:lnTo>
                    <a:pt x="107617" y="132182"/>
                  </a:lnTo>
                  <a:lnTo>
                    <a:pt x="118999" y="144564"/>
                  </a:lnTo>
                  <a:lnTo>
                    <a:pt x="114999" y="149668"/>
                  </a:lnTo>
                  <a:lnTo>
                    <a:pt x="89801" y="168325"/>
                  </a:lnTo>
                  <a:lnTo>
                    <a:pt x="89522" y="168452"/>
                  </a:lnTo>
                  <a:lnTo>
                    <a:pt x="88798" y="168668"/>
                  </a:lnTo>
                  <a:lnTo>
                    <a:pt x="88417" y="168948"/>
                  </a:lnTo>
                  <a:lnTo>
                    <a:pt x="50152" y="185839"/>
                  </a:lnTo>
                  <a:lnTo>
                    <a:pt x="16978" y="214414"/>
                  </a:lnTo>
                  <a:lnTo>
                    <a:pt x="2095" y="254647"/>
                  </a:lnTo>
                  <a:lnTo>
                    <a:pt x="406" y="310877"/>
                  </a:lnTo>
                  <a:lnTo>
                    <a:pt x="0" y="323227"/>
                  </a:lnTo>
                  <a:lnTo>
                    <a:pt x="127647" y="323227"/>
                  </a:lnTo>
                  <a:lnTo>
                    <a:pt x="127762" y="323380"/>
                  </a:lnTo>
                  <a:lnTo>
                    <a:pt x="158419" y="323468"/>
                  </a:lnTo>
                  <a:lnTo>
                    <a:pt x="204012" y="323608"/>
                  </a:lnTo>
                  <a:lnTo>
                    <a:pt x="295897" y="322808"/>
                  </a:lnTo>
                  <a:lnTo>
                    <a:pt x="290969" y="267261"/>
                  </a:lnTo>
                  <a:lnTo>
                    <a:pt x="280060" y="216877"/>
                  </a:lnTo>
                  <a:lnTo>
                    <a:pt x="248069" y="186882"/>
                  </a:lnTo>
                  <a:lnTo>
                    <a:pt x="203530" y="167487"/>
                  </a:lnTo>
                  <a:lnTo>
                    <a:pt x="197088" y="164167"/>
                  </a:lnTo>
                  <a:lnTo>
                    <a:pt x="189314" y="159483"/>
                  </a:lnTo>
                  <a:lnTo>
                    <a:pt x="181532" y="153660"/>
                  </a:lnTo>
                  <a:lnTo>
                    <a:pt x="175069" y="146926"/>
                  </a:lnTo>
                  <a:lnTo>
                    <a:pt x="187430" y="134609"/>
                  </a:lnTo>
                  <a:lnTo>
                    <a:pt x="197823" y="118591"/>
                  </a:lnTo>
                  <a:lnTo>
                    <a:pt x="205589" y="99665"/>
                  </a:lnTo>
                  <a:lnTo>
                    <a:pt x="210070" y="78625"/>
                  </a:lnTo>
                  <a:lnTo>
                    <a:pt x="208983" y="47375"/>
                  </a:lnTo>
                  <a:lnTo>
                    <a:pt x="197942" y="22667"/>
                  </a:lnTo>
                  <a:lnTo>
                    <a:pt x="177480" y="6282"/>
                  </a:lnTo>
                  <a:lnTo>
                    <a:pt x="148132" y="0"/>
                  </a:lnTo>
                  <a:close/>
                </a:path>
              </a:pathLst>
            </a:custGeom>
            <a:solidFill>
              <a:srgbClr val="0083CA"/>
            </a:solidFill>
          </p:spPr>
          <p:txBody>
            <a:bodyPr wrap="square" lIns="0" tIns="0" rIns="0" bIns="0" rtlCol="0"/>
            <a:lstStyle/>
            <a:p>
              <a:endParaRPr/>
            </a:p>
          </p:txBody>
        </p:sp>
        <p:sp>
          <p:nvSpPr>
            <p:cNvPr id="173" name="object 62">
              <a:extLst>
                <a:ext uri="{FF2B5EF4-FFF2-40B4-BE49-F238E27FC236}">
                  <a16:creationId xmlns:a16="http://schemas.microsoft.com/office/drawing/2014/main" id="{E61A76A1-9295-499E-B867-C93CFF621B36}"/>
                </a:ext>
              </a:extLst>
            </p:cNvPr>
            <p:cNvSpPr/>
            <p:nvPr/>
          </p:nvSpPr>
          <p:spPr>
            <a:xfrm>
              <a:off x="4732335" y="5414270"/>
              <a:ext cx="199351" cy="217551"/>
            </a:xfrm>
            <a:prstGeom prst="rect">
              <a:avLst/>
            </a:prstGeom>
            <a:blipFill>
              <a:blip r:embed="rId2" cstate="print"/>
              <a:stretch>
                <a:fillRect/>
              </a:stretch>
            </a:blipFill>
          </p:spPr>
          <p:txBody>
            <a:bodyPr wrap="square" lIns="0" tIns="0" rIns="0" bIns="0" rtlCol="0"/>
            <a:lstStyle/>
            <a:p>
              <a:endParaRPr/>
            </a:p>
          </p:txBody>
        </p:sp>
        <p:sp>
          <p:nvSpPr>
            <p:cNvPr id="174" name="object 63">
              <a:extLst>
                <a:ext uri="{FF2B5EF4-FFF2-40B4-BE49-F238E27FC236}">
                  <a16:creationId xmlns:a16="http://schemas.microsoft.com/office/drawing/2014/main" id="{FCCB270C-73BF-4245-862C-F96294BA3F69}"/>
                </a:ext>
              </a:extLst>
            </p:cNvPr>
            <p:cNvSpPr/>
            <p:nvPr/>
          </p:nvSpPr>
          <p:spPr>
            <a:xfrm>
              <a:off x="4421661" y="5288269"/>
              <a:ext cx="199351" cy="217550"/>
            </a:xfrm>
            <a:prstGeom prst="rect">
              <a:avLst/>
            </a:prstGeom>
            <a:blipFill>
              <a:blip r:embed="rId3" cstate="print"/>
              <a:stretch>
                <a:fillRect/>
              </a:stretch>
            </a:blipFill>
          </p:spPr>
          <p:txBody>
            <a:bodyPr wrap="square" lIns="0" tIns="0" rIns="0" bIns="0" rtlCol="0"/>
            <a:lstStyle/>
            <a:p>
              <a:endParaRPr/>
            </a:p>
          </p:txBody>
        </p:sp>
        <p:sp>
          <p:nvSpPr>
            <p:cNvPr id="175" name="object 64">
              <a:extLst>
                <a:ext uri="{FF2B5EF4-FFF2-40B4-BE49-F238E27FC236}">
                  <a16:creationId xmlns:a16="http://schemas.microsoft.com/office/drawing/2014/main" id="{A6D1081C-B5D2-436D-9C24-C4C29B43E888}"/>
                </a:ext>
              </a:extLst>
            </p:cNvPr>
            <p:cNvSpPr/>
            <p:nvPr/>
          </p:nvSpPr>
          <p:spPr>
            <a:xfrm>
              <a:off x="4415535" y="5857069"/>
              <a:ext cx="199351" cy="217550"/>
            </a:xfrm>
            <a:prstGeom prst="rect">
              <a:avLst/>
            </a:prstGeom>
            <a:blipFill>
              <a:blip r:embed="rId4" cstate="print"/>
              <a:stretch>
                <a:fillRect/>
              </a:stretch>
            </a:blipFill>
          </p:spPr>
          <p:txBody>
            <a:bodyPr wrap="square" lIns="0" tIns="0" rIns="0" bIns="0" rtlCol="0"/>
            <a:lstStyle/>
            <a:p>
              <a:endParaRPr/>
            </a:p>
          </p:txBody>
        </p:sp>
        <p:sp>
          <p:nvSpPr>
            <p:cNvPr id="176" name="object 65">
              <a:extLst>
                <a:ext uri="{FF2B5EF4-FFF2-40B4-BE49-F238E27FC236}">
                  <a16:creationId xmlns:a16="http://schemas.microsoft.com/office/drawing/2014/main" id="{214414D5-3F87-42A9-B2D1-93C46551D909}"/>
                </a:ext>
              </a:extLst>
            </p:cNvPr>
            <p:cNvSpPr/>
            <p:nvPr/>
          </p:nvSpPr>
          <p:spPr>
            <a:xfrm>
              <a:off x="5130134" y="5504270"/>
              <a:ext cx="199351" cy="217550"/>
            </a:xfrm>
            <a:prstGeom prst="rect">
              <a:avLst/>
            </a:prstGeom>
            <a:blipFill>
              <a:blip r:embed="rId5" cstate="print"/>
              <a:stretch>
                <a:fillRect/>
              </a:stretch>
            </a:blipFill>
          </p:spPr>
          <p:txBody>
            <a:bodyPr wrap="square" lIns="0" tIns="0" rIns="0" bIns="0" rtlCol="0"/>
            <a:lstStyle/>
            <a:p>
              <a:endParaRPr/>
            </a:p>
          </p:txBody>
        </p:sp>
        <p:sp>
          <p:nvSpPr>
            <p:cNvPr id="177" name="object 66">
              <a:extLst>
                <a:ext uri="{FF2B5EF4-FFF2-40B4-BE49-F238E27FC236}">
                  <a16:creationId xmlns:a16="http://schemas.microsoft.com/office/drawing/2014/main" id="{C9EED817-CBE5-437B-8AC9-29F544CA14D4}"/>
                </a:ext>
              </a:extLst>
            </p:cNvPr>
            <p:cNvSpPr/>
            <p:nvPr/>
          </p:nvSpPr>
          <p:spPr>
            <a:xfrm>
              <a:off x="5406032" y="5381870"/>
              <a:ext cx="199351" cy="217550"/>
            </a:xfrm>
            <a:prstGeom prst="rect">
              <a:avLst/>
            </a:prstGeom>
            <a:blipFill>
              <a:blip r:embed="rId2" cstate="print"/>
              <a:stretch>
                <a:fillRect/>
              </a:stretch>
            </a:blipFill>
          </p:spPr>
          <p:txBody>
            <a:bodyPr wrap="square" lIns="0" tIns="0" rIns="0" bIns="0" rtlCol="0"/>
            <a:lstStyle/>
            <a:p>
              <a:endParaRPr/>
            </a:p>
          </p:txBody>
        </p:sp>
        <p:sp>
          <p:nvSpPr>
            <p:cNvPr id="178" name="object 67">
              <a:extLst>
                <a:ext uri="{FF2B5EF4-FFF2-40B4-BE49-F238E27FC236}">
                  <a16:creationId xmlns:a16="http://schemas.microsoft.com/office/drawing/2014/main" id="{8D49FCA1-2F02-41AD-B3E8-0CBE9C58C428}"/>
                </a:ext>
              </a:extLst>
            </p:cNvPr>
            <p:cNvSpPr/>
            <p:nvPr/>
          </p:nvSpPr>
          <p:spPr>
            <a:xfrm>
              <a:off x="5393661" y="5727470"/>
              <a:ext cx="199351" cy="217550"/>
            </a:xfrm>
            <a:prstGeom prst="rect">
              <a:avLst/>
            </a:prstGeom>
            <a:blipFill>
              <a:blip r:embed="rId6" cstate="print"/>
              <a:stretch>
                <a:fillRect/>
              </a:stretch>
            </a:blipFill>
          </p:spPr>
          <p:txBody>
            <a:bodyPr wrap="square" lIns="0" tIns="0" rIns="0" bIns="0" rtlCol="0"/>
            <a:lstStyle/>
            <a:p>
              <a:endParaRPr/>
            </a:p>
          </p:txBody>
        </p:sp>
        <p:sp>
          <p:nvSpPr>
            <p:cNvPr id="179" name="object 68">
              <a:extLst>
                <a:ext uri="{FF2B5EF4-FFF2-40B4-BE49-F238E27FC236}">
                  <a16:creationId xmlns:a16="http://schemas.microsoft.com/office/drawing/2014/main" id="{2E4C8BD8-D11D-4762-9E76-26C6B3A6E5F2}"/>
                </a:ext>
              </a:extLst>
            </p:cNvPr>
            <p:cNvSpPr txBox="1"/>
            <p:nvPr/>
          </p:nvSpPr>
          <p:spPr>
            <a:xfrm>
              <a:off x="2070038" y="3002872"/>
              <a:ext cx="565785" cy="543560"/>
            </a:xfrm>
            <a:prstGeom prst="rect">
              <a:avLst/>
            </a:prstGeom>
          </p:spPr>
          <p:txBody>
            <a:bodyPr vert="horz" wrap="square" lIns="0" tIns="12700" rIns="0" bIns="0" rtlCol="0">
              <a:spAutoFit/>
            </a:bodyPr>
            <a:lstStyle/>
            <a:p>
              <a:pPr marL="12700">
                <a:lnSpc>
                  <a:spcPct val="100000"/>
                </a:lnSpc>
                <a:spcBef>
                  <a:spcPts val="100"/>
                </a:spcBef>
              </a:pPr>
              <a:r>
                <a:rPr sz="3400" b="1" spc="-240" dirty="0">
                  <a:latin typeface="Arial"/>
                  <a:cs typeface="Arial"/>
                </a:rPr>
                <a:t>3.0</a:t>
              </a:r>
              <a:endParaRPr sz="3400" dirty="0">
                <a:latin typeface="Arial"/>
                <a:cs typeface="Arial"/>
              </a:endParaRPr>
            </a:p>
          </p:txBody>
        </p:sp>
        <p:sp>
          <p:nvSpPr>
            <p:cNvPr id="180" name="object 69">
              <a:extLst>
                <a:ext uri="{FF2B5EF4-FFF2-40B4-BE49-F238E27FC236}">
                  <a16:creationId xmlns:a16="http://schemas.microsoft.com/office/drawing/2014/main" id="{A17E7740-4510-4D68-99AB-CA46E6E336CF}"/>
                </a:ext>
              </a:extLst>
            </p:cNvPr>
            <p:cNvSpPr txBox="1"/>
            <p:nvPr/>
          </p:nvSpPr>
          <p:spPr>
            <a:xfrm>
              <a:off x="2070038" y="3944450"/>
              <a:ext cx="667385" cy="564257"/>
            </a:xfrm>
            <a:prstGeom prst="rect">
              <a:avLst/>
            </a:prstGeom>
          </p:spPr>
          <p:txBody>
            <a:bodyPr vert="horz" wrap="square" lIns="0" tIns="12700" rIns="0" bIns="0" rtlCol="0">
              <a:spAutoFit/>
            </a:bodyPr>
            <a:lstStyle/>
            <a:p>
              <a:pPr marL="12700">
                <a:lnSpc>
                  <a:spcPts val="630"/>
                </a:lnSpc>
                <a:spcBef>
                  <a:spcPts val="100"/>
                </a:spcBef>
              </a:pPr>
              <a:r>
                <a:rPr sz="800" b="1" spc="-15" dirty="0">
                  <a:solidFill>
                    <a:srgbClr val="0083CA"/>
                  </a:solidFill>
                  <a:latin typeface="Arial"/>
                  <a:cs typeface="Arial"/>
                </a:rPr>
                <a:t>OUTREACH</a:t>
              </a:r>
              <a:endParaRPr sz="800" dirty="0">
                <a:latin typeface="Arial"/>
                <a:cs typeface="Arial"/>
              </a:endParaRPr>
            </a:p>
            <a:p>
              <a:pPr marL="12700">
                <a:lnSpc>
                  <a:spcPts val="3650"/>
                </a:lnSpc>
              </a:pPr>
              <a:r>
                <a:rPr sz="3400" b="1" spc="-204" dirty="0">
                  <a:solidFill>
                    <a:srgbClr val="0083CA"/>
                  </a:solidFill>
                  <a:latin typeface="Arial"/>
                  <a:cs typeface="Arial"/>
                </a:rPr>
                <a:t>2.0</a:t>
              </a:r>
              <a:endParaRPr lang="en-CH" sz="3400" b="1" spc="-204" dirty="0">
                <a:solidFill>
                  <a:srgbClr val="0083CA"/>
                </a:solidFill>
                <a:latin typeface="Arial"/>
                <a:cs typeface="Arial"/>
              </a:endParaRPr>
            </a:p>
          </p:txBody>
        </p:sp>
        <p:sp>
          <p:nvSpPr>
            <p:cNvPr id="181" name="object 70">
              <a:extLst>
                <a:ext uri="{FF2B5EF4-FFF2-40B4-BE49-F238E27FC236}">
                  <a16:creationId xmlns:a16="http://schemas.microsoft.com/office/drawing/2014/main" id="{1E27924E-7D0F-4C19-8232-7FF4DBF79E0D}"/>
                </a:ext>
              </a:extLst>
            </p:cNvPr>
            <p:cNvSpPr txBox="1"/>
            <p:nvPr/>
          </p:nvSpPr>
          <p:spPr>
            <a:xfrm>
              <a:off x="2070038" y="5412807"/>
              <a:ext cx="586105" cy="581660"/>
            </a:xfrm>
            <a:prstGeom prst="rect">
              <a:avLst/>
            </a:prstGeom>
          </p:spPr>
          <p:txBody>
            <a:bodyPr vert="horz" wrap="square" lIns="0" tIns="12700" rIns="0" bIns="0" rtlCol="0">
              <a:spAutoFit/>
            </a:bodyPr>
            <a:lstStyle/>
            <a:p>
              <a:pPr marL="12700">
                <a:lnSpc>
                  <a:spcPts val="630"/>
                </a:lnSpc>
                <a:spcBef>
                  <a:spcPts val="100"/>
                </a:spcBef>
              </a:pPr>
              <a:r>
                <a:rPr sz="800" b="1" spc="-15" dirty="0">
                  <a:solidFill>
                    <a:schemeClr val="bg2">
                      <a:lumMod val="25000"/>
                    </a:schemeClr>
                  </a:solidFill>
                  <a:latin typeface="Arial"/>
                  <a:cs typeface="Arial"/>
                </a:rPr>
                <a:t>OUTREACH</a:t>
              </a:r>
              <a:endParaRPr sz="800" dirty="0">
                <a:solidFill>
                  <a:schemeClr val="bg2">
                    <a:lumMod val="25000"/>
                  </a:schemeClr>
                </a:solidFill>
                <a:latin typeface="Arial"/>
                <a:cs typeface="Arial"/>
              </a:endParaRPr>
            </a:p>
            <a:p>
              <a:pPr marL="12700">
                <a:lnSpc>
                  <a:spcPts val="3750"/>
                </a:lnSpc>
              </a:pPr>
              <a:r>
                <a:rPr sz="3400" b="1" spc="-240" dirty="0">
                  <a:solidFill>
                    <a:schemeClr val="bg2">
                      <a:lumMod val="25000"/>
                    </a:schemeClr>
                  </a:solidFill>
                  <a:latin typeface="Arial"/>
                  <a:cs typeface="Arial"/>
                </a:rPr>
                <a:t>1.0</a:t>
              </a:r>
              <a:endParaRPr sz="3400" dirty="0">
                <a:solidFill>
                  <a:schemeClr val="bg2">
                    <a:lumMod val="25000"/>
                  </a:schemeClr>
                </a:solidFill>
                <a:latin typeface="Arial"/>
                <a:cs typeface="Arial"/>
              </a:endParaRPr>
            </a:p>
          </p:txBody>
        </p:sp>
        <p:sp>
          <p:nvSpPr>
            <p:cNvPr id="182" name="object 71">
              <a:extLst>
                <a:ext uri="{FF2B5EF4-FFF2-40B4-BE49-F238E27FC236}">
                  <a16:creationId xmlns:a16="http://schemas.microsoft.com/office/drawing/2014/main" id="{EA01FD65-C078-4B05-9B78-F55ED59701F3}"/>
                </a:ext>
              </a:extLst>
            </p:cNvPr>
            <p:cNvSpPr/>
            <p:nvPr/>
          </p:nvSpPr>
          <p:spPr>
            <a:xfrm>
              <a:off x="6151876" y="4633708"/>
              <a:ext cx="231774" cy="231787"/>
            </a:xfrm>
            <a:prstGeom prst="rect">
              <a:avLst/>
            </a:prstGeom>
            <a:blipFill>
              <a:blip r:embed="rId7" cstate="print"/>
              <a:stretch>
                <a:fillRect/>
              </a:stretch>
            </a:blipFill>
          </p:spPr>
          <p:txBody>
            <a:bodyPr wrap="square" lIns="0" tIns="0" rIns="0" bIns="0" rtlCol="0"/>
            <a:lstStyle/>
            <a:p>
              <a:endParaRPr/>
            </a:p>
          </p:txBody>
        </p:sp>
        <p:sp>
          <p:nvSpPr>
            <p:cNvPr id="183" name="object 72">
              <a:extLst>
                <a:ext uri="{FF2B5EF4-FFF2-40B4-BE49-F238E27FC236}">
                  <a16:creationId xmlns:a16="http://schemas.microsoft.com/office/drawing/2014/main" id="{309B3A3A-711E-4011-A008-5A4B4FF57E0B}"/>
                </a:ext>
              </a:extLst>
            </p:cNvPr>
            <p:cNvSpPr/>
            <p:nvPr/>
          </p:nvSpPr>
          <p:spPr>
            <a:xfrm>
              <a:off x="4429504" y="2432237"/>
              <a:ext cx="231775" cy="231775"/>
            </a:xfrm>
            <a:prstGeom prst="rect">
              <a:avLst/>
            </a:prstGeom>
            <a:blipFill>
              <a:blip r:embed="rId8" cstate="print"/>
              <a:stretch>
                <a:fillRect/>
              </a:stretch>
            </a:blipFill>
          </p:spPr>
          <p:txBody>
            <a:bodyPr wrap="square" lIns="0" tIns="0" rIns="0" bIns="0" rtlCol="0"/>
            <a:lstStyle/>
            <a:p>
              <a:endParaRPr/>
            </a:p>
          </p:txBody>
        </p:sp>
        <p:sp>
          <p:nvSpPr>
            <p:cNvPr id="184" name="object 73">
              <a:extLst>
                <a:ext uri="{FF2B5EF4-FFF2-40B4-BE49-F238E27FC236}">
                  <a16:creationId xmlns:a16="http://schemas.microsoft.com/office/drawing/2014/main" id="{8C2F6F35-A219-4F78-BF05-27B0FD2C8BA5}"/>
                </a:ext>
              </a:extLst>
            </p:cNvPr>
            <p:cNvSpPr/>
            <p:nvPr/>
          </p:nvSpPr>
          <p:spPr>
            <a:xfrm>
              <a:off x="3537683" y="2422003"/>
              <a:ext cx="231774" cy="231774"/>
            </a:xfrm>
            <a:prstGeom prst="rect">
              <a:avLst/>
            </a:prstGeom>
            <a:blipFill>
              <a:blip r:embed="rId9" cstate="print"/>
              <a:stretch>
                <a:fillRect/>
              </a:stretch>
            </a:blipFill>
          </p:spPr>
          <p:txBody>
            <a:bodyPr wrap="square" lIns="0" tIns="0" rIns="0" bIns="0" rtlCol="0"/>
            <a:lstStyle/>
            <a:p>
              <a:endParaRPr/>
            </a:p>
          </p:txBody>
        </p:sp>
        <p:sp>
          <p:nvSpPr>
            <p:cNvPr id="185" name="object 74">
              <a:extLst>
                <a:ext uri="{FF2B5EF4-FFF2-40B4-BE49-F238E27FC236}">
                  <a16:creationId xmlns:a16="http://schemas.microsoft.com/office/drawing/2014/main" id="{C90587FF-65DF-4051-9D3D-A350A6F7D653}"/>
                </a:ext>
              </a:extLst>
            </p:cNvPr>
            <p:cNvSpPr/>
            <p:nvPr/>
          </p:nvSpPr>
          <p:spPr>
            <a:xfrm>
              <a:off x="3631695" y="2452077"/>
              <a:ext cx="105587" cy="201696"/>
            </a:xfrm>
            <a:prstGeom prst="rect">
              <a:avLst/>
            </a:prstGeom>
            <a:blipFill>
              <a:blip r:embed="rId10" cstate="print"/>
              <a:stretch>
                <a:fillRect/>
              </a:stretch>
            </a:blipFill>
          </p:spPr>
          <p:txBody>
            <a:bodyPr wrap="square" lIns="0" tIns="0" rIns="0" bIns="0" rtlCol="0"/>
            <a:lstStyle/>
            <a:p>
              <a:endParaRPr/>
            </a:p>
          </p:txBody>
        </p:sp>
        <p:sp>
          <p:nvSpPr>
            <p:cNvPr id="186" name="object 75">
              <a:extLst>
                <a:ext uri="{FF2B5EF4-FFF2-40B4-BE49-F238E27FC236}">
                  <a16:creationId xmlns:a16="http://schemas.microsoft.com/office/drawing/2014/main" id="{9A4AF9A0-F71B-44AE-88E0-21A75E99BA23}"/>
                </a:ext>
              </a:extLst>
            </p:cNvPr>
            <p:cNvSpPr/>
            <p:nvPr/>
          </p:nvSpPr>
          <p:spPr>
            <a:xfrm>
              <a:off x="3618938" y="4631650"/>
              <a:ext cx="231774" cy="231774"/>
            </a:xfrm>
            <a:prstGeom prst="rect">
              <a:avLst/>
            </a:prstGeom>
            <a:blipFill>
              <a:blip r:embed="rId11" cstate="print"/>
              <a:stretch>
                <a:fillRect/>
              </a:stretch>
            </a:blipFill>
          </p:spPr>
          <p:txBody>
            <a:bodyPr wrap="square" lIns="0" tIns="0" rIns="0" bIns="0" rtlCol="0"/>
            <a:lstStyle/>
            <a:p>
              <a:endParaRPr/>
            </a:p>
          </p:txBody>
        </p:sp>
        <p:sp>
          <p:nvSpPr>
            <p:cNvPr id="187" name="object 76">
              <a:extLst>
                <a:ext uri="{FF2B5EF4-FFF2-40B4-BE49-F238E27FC236}">
                  <a16:creationId xmlns:a16="http://schemas.microsoft.com/office/drawing/2014/main" id="{70D36168-9718-4AEA-83AF-56C171A7ADB3}"/>
                </a:ext>
              </a:extLst>
            </p:cNvPr>
            <p:cNvSpPr/>
            <p:nvPr/>
          </p:nvSpPr>
          <p:spPr>
            <a:xfrm>
              <a:off x="3712931" y="4661728"/>
              <a:ext cx="105587" cy="201696"/>
            </a:xfrm>
            <a:prstGeom prst="rect">
              <a:avLst/>
            </a:prstGeom>
            <a:blipFill>
              <a:blip r:embed="rId10" cstate="print"/>
              <a:stretch>
                <a:fillRect/>
              </a:stretch>
            </a:blipFill>
          </p:spPr>
          <p:txBody>
            <a:bodyPr wrap="square" lIns="0" tIns="0" rIns="0" bIns="0" rtlCol="0"/>
            <a:lstStyle/>
            <a:p>
              <a:endParaRPr/>
            </a:p>
          </p:txBody>
        </p:sp>
        <p:sp>
          <p:nvSpPr>
            <p:cNvPr id="188" name="object 77">
              <a:extLst>
                <a:ext uri="{FF2B5EF4-FFF2-40B4-BE49-F238E27FC236}">
                  <a16:creationId xmlns:a16="http://schemas.microsoft.com/office/drawing/2014/main" id="{09683029-43EF-462C-BB3B-01187AD0428D}"/>
                </a:ext>
              </a:extLst>
            </p:cNvPr>
            <p:cNvSpPr/>
            <p:nvPr/>
          </p:nvSpPr>
          <p:spPr>
            <a:xfrm>
              <a:off x="3983021" y="2431706"/>
              <a:ext cx="231774" cy="231774"/>
            </a:xfrm>
            <a:prstGeom prst="rect">
              <a:avLst/>
            </a:prstGeom>
            <a:blipFill>
              <a:blip r:embed="rId12" cstate="print"/>
              <a:stretch>
                <a:fillRect/>
              </a:stretch>
            </a:blipFill>
          </p:spPr>
          <p:txBody>
            <a:bodyPr wrap="square" lIns="0" tIns="0" rIns="0" bIns="0" rtlCol="0"/>
            <a:lstStyle/>
            <a:p>
              <a:endParaRPr/>
            </a:p>
          </p:txBody>
        </p:sp>
        <p:sp>
          <p:nvSpPr>
            <p:cNvPr id="189" name="object 78">
              <a:extLst>
                <a:ext uri="{FF2B5EF4-FFF2-40B4-BE49-F238E27FC236}">
                  <a16:creationId xmlns:a16="http://schemas.microsoft.com/office/drawing/2014/main" id="{8571B706-183B-4382-99A9-9F1C2F6C9FAA}"/>
                </a:ext>
              </a:extLst>
            </p:cNvPr>
            <p:cNvSpPr/>
            <p:nvPr/>
          </p:nvSpPr>
          <p:spPr>
            <a:xfrm>
              <a:off x="4011503" y="2460194"/>
              <a:ext cx="174802" cy="174790"/>
            </a:xfrm>
            <a:prstGeom prst="rect">
              <a:avLst/>
            </a:prstGeom>
            <a:blipFill>
              <a:blip r:embed="rId13" cstate="print"/>
              <a:stretch>
                <a:fillRect/>
              </a:stretch>
            </a:blipFill>
          </p:spPr>
          <p:txBody>
            <a:bodyPr wrap="square" lIns="0" tIns="0" rIns="0" bIns="0" rtlCol="0"/>
            <a:lstStyle/>
            <a:p>
              <a:endParaRPr/>
            </a:p>
          </p:txBody>
        </p:sp>
        <p:sp>
          <p:nvSpPr>
            <p:cNvPr id="190" name="object 79">
              <a:extLst>
                <a:ext uri="{FF2B5EF4-FFF2-40B4-BE49-F238E27FC236}">
                  <a16:creationId xmlns:a16="http://schemas.microsoft.com/office/drawing/2014/main" id="{9792D987-7C07-4FD0-930D-E4F501506B0C}"/>
                </a:ext>
              </a:extLst>
            </p:cNvPr>
            <p:cNvSpPr/>
            <p:nvPr/>
          </p:nvSpPr>
          <p:spPr>
            <a:xfrm>
              <a:off x="3215255" y="3869612"/>
              <a:ext cx="231774" cy="231774"/>
            </a:xfrm>
            <a:prstGeom prst="rect">
              <a:avLst/>
            </a:prstGeom>
            <a:blipFill>
              <a:blip r:embed="rId14" cstate="print"/>
              <a:stretch>
                <a:fillRect/>
              </a:stretch>
            </a:blipFill>
          </p:spPr>
          <p:txBody>
            <a:bodyPr wrap="square" lIns="0" tIns="0" rIns="0" bIns="0" rtlCol="0"/>
            <a:lstStyle/>
            <a:p>
              <a:endParaRPr/>
            </a:p>
          </p:txBody>
        </p:sp>
        <p:sp>
          <p:nvSpPr>
            <p:cNvPr id="191" name="object 80">
              <a:extLst>
                <a:ext uri="{FF2B5EF4-FFF2-40B4-BE49-F238E27FC236}">
                  <a16:creationId xmlns:a16="http://schemas.microsoft.com/office/drawing/2014/main" id="{D8804321-4B76-4079-B629-91A1035F5591}"/>
                </a:ext>
              </a:extLst>
            </p:cNvPr>
            <p:cNvSpPr/>
            <p:nvPr/>
          </p:nvSpPr>
          <p:spPr>
            <a:xfrm>
              <a:off x="3243746" y="3898108"/>
              <a:ext cx="174802" cy="174790"/>
            </a:xfrm>
            <a:prstGeom prst="rect">
              <a:avLst/>
            </a:prstGeom>
            <a:blipFill>
              <a:blip r:embed="rId15" cstate="print"/>
              <a:stretch>
                <a:fillRect/>
              </a:stretch>
            </a:blipFill>
          </p:spPr>
          <p:txBody>
            <a:bodyPr wrap="square" lIns="0" tIns="0" rIns="0" bIns="0" rtlCol="0"/>
            <a:lstStyle/>
            <a:p>
              <a:endParaRPr/>
            </a:p>
          </p:txBody>
        </p:sp>
        <p:sp>
          <p:nvSpPr>
            <p:cNvPr id="192" name="object 81">
              <a:extLst>
                <a:ext uri="{FF2B5EF4-FFF2-40B4-BE49-F238E27FC236}">
                  <a16:creationId xmlns:a16="http://schemas.microsoft.com/office/drawing/2014/main" id="{CEA56D65-562C-430B-B22C-CADF315C3810}"/>
                </a:ext>
              </a:extLst>
            </p:cNvPr>
            <p:cNvSpPr/>
            <p:nvPr/>
          </p:nvSpPr>
          <p:spPr>
            <a:xfrm>
              <a:off x="6189011" y="2430664"/>
              <a:ext cx="231952" cy="229793"/>
            </a:xfrm>
            <a:prstGeom prst="rect">
              <a:avLst/>
            </a:prstGeom>
            <a:blipFill>
              <a:blip r:embed="rId16" cstate="print"/>
              <a:stretch>
                <a:fillRect/>
              </a:stretch>
            </a:blipFill>
          </p:spPr>
          <p:txBody>
            <a:bodyPr wrap="square" lIns="0" tIns="0" rIns="0" bIns="0" rtlCol="0"/>
            <a:lstStyle/>
            <a:p>
              <a:endParaRPr/>
            </a:p>
          </p:txBody>
        </p:sp>
        <p:sp>
          <p:nvSpPr>
            <p:cNvPr id="193" name="object 82">
              <a:extLst>
                <a:ext uri="{FF2B5EF4-FFF2-40B4-BE49-F238E27FC236}">
                  <a16:creationId xmlns:a16="http://schemas.microsoft.com/office/drawing/2014/main" id="{24256572-5364-4D2C-81FB-15F721C84262}"/>
                </a:ext>
              </a:extLst>
            </p:cNvPr>
            <p:cNvSpPr/>
            <p:nvPr/>
          </p:nvSpPr>
          <p:spPr>
            <a:xfrm>
              <a:off x="6511972" y="3864850"/>
              <a:ext cx="231940" cy="229806"/>
            </a:xfrm>
            <a:prstGeom prst="rect">
              <a:avLst/>
            </a:prstGeom>
            <a:blipFill>
              <a:blip r:embed="rId16" cstate="print"/>
              <a:stretch>
                <a:fillRect/>
              </a:stretch>
            </a:blipFill>
          </p:spPr>
          <p:txBody>
            <a:bodyPr wrap="square" lIns="0" tIns="0" rIns="0" bIns="0" rtlCol="0"/>
            <a:lstStyle/>
            <a:p>
              <a:endParaRPr/>
            </a:p>
          </p:txBody>
        </p:sp>
        <p:sp>
          <p:nvSpPr>
            <p:cNvPr id="194" name="object 83">
              <a:extLst>
                <a:ext uri="{FF2B5EF4-FFF2-40B4-BE49-F238E27FC236}">
                  <a16:creationId xmlns:a16="http://schemas.microsoft.com/office/drawing/2014/main" id="{6285CBA1-C05F-4604-BE89-B3EA42C814EC}"/>
                </a:ext>
              </a:extLst>
            </p:cNvPr>
            <p:cNvSpPr/>
            <p:nvPr/>
          </p:nvSpPr>
          <p:spPr>
            <a:xfrm>
              <a:off x="6627948" y="2430664"/>
              <a:ext cx="231952" cy="229793"/>
            </a:xfrm>
            <a:prstGeom prst="rect">
              <a:avLst/>
            </a:prstGeom>
            <a:blipFill>
              <a:blip r:embed="rId17" cstate="print"/>
              <a:stretch>
                <a:fillRect/>
              </a:stretch>
            </a:blipFill>
          </p:spPr>
          <p:txBody>
            <a:bodyPr wrap="square" lIns="0" tIns="0" rIns="0" bIns="0" rtlCol="0"/>
            <a:lstStyle/>
            <a:p>
              <a:endParaRPr/>
            </a:p>
          </p:txBody>
        </p:sp>
        <p:sp>
          <p:nvSpPr>
            <p:cNvPr id="195" name="object 84">
              <a:extLst>
                <a:ext uri="{FF2B5EF4-FFF2-40B4-BE49-F238E27FC236}">
                  <a16:creationId xmlns:a16="http://schemas.microsoft.com/office/drawing/2014/main" id="{E8624284-3477-4E34-B7B0-BC476735D612}"/>
                </a:ext>
              </a:extLst>
            </p:cNvPr>
            <p:cNvSpPr/>
            <p:nvPr/>
          </p:nvSpPr>
          <p:spPr>
            <a:xfrm>
              <a:off x="5750074" y="2430664"/>
              <a:ext cx="231965" cy="229793"/>
            </a:xfrm>
            <a:prstGeom prst="rect">
              <a:avLst/>
            </a:prstGeom>
            <a:blipFill>
              <a:blip r:embed="rId18" cstate="print"/>
              <a:stretch>
                <a:fillRect/>
              </a:stretch>
            </a:blipFill>
          </p:spPr>
          <p:txBody>
            <a:bodyPr wrap="square" lIns="0" tIns="0" rIns="0" bIns="0" rtlCol="0"/>
            <a:lstStyle/>
            <a:p>
              <a:endParaRPr/>
            </a:p>
          </p:txBody>
        </p:sp>
        <p:sp>
          <p:nvSpPr>
            <p:cNvPr id="196" name="object 85">
              <a:extLst>
                <a:ext uri="{FF2B5EF4-FFF2-40B4-BE49-F238E27FC236}">
                  <a16:creationId xmlns:a16="http://schemas.microsoft.com/office/drawing/2014/main" id="{A923FCA2-E32B-49AE-A4F4-461299FF1CA0}"/>
                </a:ext>
              </a:extLst>
            </p:cNvPr>
            <p:cNvSpPr/>
            <p:nvPr/>
          </p:nvSpPr>
          <p:spPr>
            <a:xfrm>
              <a:off x="5311149" y="2430664"/>
              <a:ext cx="231952" cy="229793"/>
            </a:xfrm>
            <a:prstGeom prst="rect">
              <a:avLst/>
            </a:prstGeom>
            <a:blipFill>
              <a:blip r:embed="rId19" cstate="print"/>
              <a:stretch>
                <a:fillRect/>
              </a:stretch>
            </a:blipFill>
          </p:spPr>
          <p:txBody>
            <a:bodyPr wrap="square" lIns="0" tIns="0" rIns="0" bIns="0" rtlCol="0"/>
            <a:lstStyle/>
            <a:p>
              <a:endParaRPr/>
            </a:p>
          </p:txBody>
        </p:sp>
        <p:sp>
          <p:nvSpPr>
            <p:cNvPr id="197" name="object 86">
              <a:extLst>
                <a:ext uri="{FF2B5EF4-FFF2-40B4-BE49-F238E27FC236}">
                  <a16:creationId xmlns:a16="http://schemas.microsoft.com/office/drawing/2014/main" id="{E80FD911-BB83-48E3-B803-A0ED6DC3877B}"/>
                </a:ext>
              </a:extLst>
            </p:cNvPr>
            <p:cNvSpPr/>
            <p:nvPr/>
          </p:nvSpPr>
          <p:spPr>
            <a:xfrm>
              <a:off x="4901091" y="2488614"/>
              <a:ext cx="174193" cy="121513"/>
            </a:xfrm>
            <a:prstGeom prst="rect">
              <a:avLst/>
            </a:prstGeom>
            <a:blipFill>
              <a:blip r:embed="rId20" cstate="print"/>
              <a:stretch>
                <a:fillRect/>
              </a:stretch>
            </a:blipFill>
          </p:spPr>
          <p:txBody>
            <a:bodyPr wrap="square" lIns="0" tIns="0" rIns="0" bIns="0" rtlCol="0"/>
            <a:lstStyle/>
            <a:p>
              <a:endParaRPr/>
            </a:p>
          </p:txBody>
        </p:sp>
        <p:sp>
          <p:nvSpPr>
            <p:cNvPr id="198" name="object 87">
              <a:extLst>
                <a:ext uri="{FF2B5EF4-FFF2-40B4-BE49-F238E27FC236}">
                  <a16:creationId xmlns:a16="http://schemas.microsoft.com/office/drawing/2014/main" id="{CDFC8904-DE59-4EEC-BA26-2644EA76D6FA}"/>
                </a:ext>
              </a:extLst>
            </p:cNvPr>
            <p:cNvSpPr/>
            <p:nvPr/>
          </p:nvSpPr>
          <p:spPr>
            <a:xfrm>
              <a:off x="4872220" y="2434333"/>
              <a:ext cx="231952" cy="229793"/>
            </a:xfrm>
            <a:prstGeom prst="rect">
              <a:avLst/>
            </a:prstGeom>
            <a:blipFill>
              <a:blip r:embed="rId21" cstate="print"/>
              <a:stretch>
                <a:fillRect/>
              </a:stretch>
            </a:blipFill>
          </p:spPr>
          <p:txBody>
            <a:bodyPr wrap="square" lIns="0" tIns="0" rIns="0" bIns="0" rtlCol="0"/>
            <a:lstStyle/>
            <a:p>
              <a:endParaRPr/>
            </a:p>
          </p:txBody>
        </p:sp>
        <p:sp>
          <p:nvSpPr>
            <p:cNvPr id="199" name="object 88">
              <a:extLst>
                <a:ext uri="{FF2B5EF4-FFF2-40B4-BE49-F238E27FC236}">
                  <a16:creationId xmlns:a16="http://schemas.microsoft.com/office/drawing/2014/main" id="{4C912397-60F7-43E3-B8D6-808B550C9D30}"/>
                </a:ext>
              </a:extLst>
            </p:cNvPr>
            <p:cNvSpPr/>
            <p:nvPr/>
          </p:nvSpPr>
          <p:spPr>
            <a:xfrm>
              <a:off x="3095939" y="2434335"/>
              <a:ext cx="231965" cy="229793"/>
            </a:xfrm>
            <a:prstGeom prst="rect">
              <a:avLst/>
            </a:prstGeom>
            <a:blipFill>
              <a:blip r:embed="rId22" cstate="print"/>
              <a:stretch>
                <a:fillRect/>
              </a:stretch>
            </a:blipFill>
          </p:spPr>
          <p:txBody>
            <a:bodyPr wrap="square" lIns="0" tIns="0" rIns="0" bIns="0" rtlCol="0"/>
            <a:lstStyle/>
            <a:p>
              <a:endParaRPr/>
            </a:p>
          </p:txBody>
        </p:sp>
        <p:sp>
          <p:nvSpPr>
            <p:cNvPr id="200" name="object 89">
              <a:extLst>
                <a:ext uri="{FF2B5EF4-FFF2-40B4-BE49-F238E27FC236}">
                  <a16:creationId xmlns:a16="http://schemas.microsoft.com/office/drawing/2014/main" id="{D6070284-66E3-4621-8AD2-EC57F764690A}"/>
                </a:ext>
              </a:extLst>
            </p:cNvPr>
            <p:cNvSpPr/>
            <p:nvPr/>
          </p:nvSpPr>
          <p:spPr>
            <a:xfrm>
              <a:off x="3095950" y="2434333"/>
              <a:ext cx="231952" cy="229793"/>
            </a:xfrm>
            <a:prstGeom prst="rect">
              <a:avLst/>
            </a:prstGeom>
            <a:blipFill>
              <a:blip r:embed="rId23" cstate="print"/>
              <a:stretch>
                <a:fillRect/>
              </a:stretch>
            </a:blipFill>
          </p:spPr>
          <p:txBody>
            <a:bodyPr wrap="square" lIns="0" tIns="0" rIns="0" bIns="0" rtlCol="0"/>
            <a:lstStyle/>
            <a:p>
              <a:endParaRPr/>
            </a:p>
          </p:txBody>
        </p:sp>
        <p:sp>
          <p:nvSpPr>
            <p:cNvPr id="201" name="object 90">
              <a:extLst>
                <a:ext uri="{FF2B5EF4-FFF2-40B4-BE49-F238E27FC236}">
                  <a16:creationId xmlns:a16="http://schemas.microsoft.com/office/drawing/2014/main" id="{1BF07212-CC4E-4433-A060-9C950F1A7AB5}"/>
                </a:ext>
              </a:extLst>
            </p:cNvPr>
            <p:cNvSpPr/>
            <p:nvPr/>
          </p:nvSpPr>
          <p:spPr>
            <a:xfrm>
              <a:off x="4617833" y="3002507"/>
              <a:ext cx="720725" cy="476884"/>
            </a:xfrm>
            <a:custGeom>
              <a:avLst/>
              <a:gdLst/>
              <a:ahLst/>
              <a:cxnLst/>
              <a:rect l="l" t="t" r="r" b="b"/>
              <a:pathLst>
                <a:path w="720725" h="476884">
                  <a:moveTo>
                    <a:pt x="525932" y="450938"/>
                  </a:moveTo>
                  <a:lnTo>
                    <a:pt x="194246" y="450938"/>
                  </a:lnTo>
                  <a:lnTo>
                    <a:pt x="188467" y="456730"/>
                  </a:lnTo>
                  <a:lnTo>
                    <a:pt x="188467" y="470979"/>
                  </a:lnTo>
                  <a:lnTo>
                    <a:pt x="194246" y="476757"/>
                  </a:lnTo>
                  <a:lnTo>
                    <a:pt x="525932" y="476757"/>
                  </a:lnTo>
                  <a:lnTo>
                    <a:pt x="531710" y="470979"/>
                  </a:lnTo>
                  <a:lnTo>
                    <a:pt x="531710" y="456730"/>
                  </a:lnTo>
                  <a:lnTo>
                    <a:pt x="525932" y="450938"/>
                  </a:lnTo>
                  <a:close/>
                </a:path>
                <a:path w="720725" h="476884">
                  <a:moveTo>
                    <a:pt x="406476" y="391477"/>
                  </a:moveTo>
                  <a:lnTo>
                    <a:pt x="313715" y="391477"/>
                  </a:lnTo>
                  <a:lnTo>
                    <a:pt x="313715" y="450938"/>
                  </a:lnTo>
                  <a:lnTo>
                    <a:pt x="406476" y="450938"/>
                  </a:lnTo>
                  <a:lnTo>
                    <a:pt x="406476" y="391477"/>
                  </a:lnTo>
                  <a:close/>
                </a:path>
                <a:path w="720725" h="476884">
                  <a:moveTo>
                    <a:pt x="676719" y="0"/>
                  </a:moveTo>
                  <a:lnTo>
                    <a:pt x="43433" y="0"/>
                  </a:lnTo>
                  <a:lnTo>
                    <a:pt x="27769" y="2820"/>
                  </a:lnTo>
                  <a:lnTo>
                    <a:pt x="13825" y="11141"/>
                  </a:lnTo>
                  <a:lnTo>
                    <a:pt x="3827" y="24753"/>
                  </a:lnTo>
                  <a:lnTo>
                    <a:pt x="0" y="43446"/>
                  </a:lnTo>
                  <a:lnTo>
                    <a:pt x="0" y="348068"/>
                  </a:lnTo>
                  <a:lnTo>
                    <a:pt x="2819" y="363724"/>
                  </a:lnTo>
                  <a:lnTo>
                    <a:pt x="11139" y="377659"/>
                  </a:lnTo>
                  <a:lnTo>
                    <a:pt x="24747" y="387652"/>
                  </a:lnTo>
                  <a:lnTo>
                    <a:pt x="43433" y="391477"/>
                  </a:lnTo>
                  <a:lnTo>
                    <a:pt x="676719" y="391477"/>
                  </a:lnTo>
                  <a:lnTo>
                    <a:pt x="692398" y="388659"/>
                  </a:lnTo>
                  <a:lnTo>
                    <a:pt x="706350" y="380345"/>
                  </a:lnTo>
                  <a:lnTo>
                    <a:pt x="716351" y="366745"/>
                  </a:lnTo>
                  <a:lnTo>
                    <a:pt x="720178" y="348068"/>
                  </a:lnTo>
                  <a:lnTo>
                    <a:pt x="720178" y="43446"/>
                  </a:lnTo>
                  <a:lnTo>
                    <a:pt x="717356" y="27774"/>
                  </a:lnTo>
                  <a:lnTo>
                    <a:pt x="709031" y="13827"/>
                  </a:lnTo>
                  <a:lnTo>
                    <a:pt x="695415" y="3827"/>
                  </a:lnTo>
                  <a:lnTo>
                    <a:pt x="676719" y="0"/>
                  </a:lnTo>
                  <a:close/>
                </a:path>
              </a:pathLst>
            </a:custGeom>
            <a:solidFill>
              <a:srgbClr val="0083CA"/>
            </a:solidFill>
          </p:spPr>
          <p:txBody>
            <a:bodyPr wrap="square" lIns="0" tIns="0" rIns="0" bIns="0" rtlCol="0"/>
            <a:lstStyle/>
            <a:p>
              <a:endParaRPr/>
            </a:p>
          </p:txBody>
        </p:sp>
        <p:sp>
          <p:nvSpPr>
            <p:cNvPr id="202" name="object 91">
              <a:extLst>
                <a:ext uri="{FF2B5EF4-FFF2-40B4-BE49-F238E27FC236}">
                  <a16:creationId xmlns:a16="http://schemas.microsoft.com/office/drawing/2014/main" id="{7B759344-C35E-4AE6-8133-DD9FBEFBAC10}"/>
                </a:ext>
              </a:extLst>
            </p:cNvPr>
            <p:cNvSpPr/>
            <p:nvPr/>
          </p:nvSpPr>
          <p:spPr>
            <a:xfrm>
              <a:off x="5084422" y="3095726"/>
              <a:ext cx="173355" cy="266065"/>
            </a:xfrm>
            <a:custGeom>
              <a:avLst/>
              <a:gdLst/>
              <a:ahLst/>
              <a:cxnLst/>
              <a:rect l="l" t="t" r="r" b="b"/>
              <a:pathLst>
                <a:path w="173354" h="266065">
                  <a:moveTo>
                    <a:pt x="172745" y="264960"/>
                  </a:moveTo>
                  <a:lnTo>
                    <a:pt x="172129" y="264960"/>
                  </a:lnTo>
                  <a:lnTo>
                    <a:pt x="172186" y="265709"/>
                  </a:lnTo>
                  <a:lnTo>
                    <a:pt x="172745" y="264960"/>
                  </a:lnTo>
                  <a:close/>
                </a:path>
                <a:path w="173354" h="266065">
                  <a:moveTo>
                    <a:pt x="50838" y="0"/>
                  </a:moveTo>
                  <a:lnTo>
                    <a:pt x="27560" y="4825"/>
                  </a:lnTo>
                  <a:lnTo>
                    <a:pt x="10588" y="18740"/>
                  </a:lnTo>
                  <a:lnTo>
                    <a:pt x="1031" y="39420"/>
                  </a:lnTo>
                  <a:lnTo>
                    <a:pt x="0" y="64541"/>
                  </a:lnTo>
                  <a:lnTo>
                    <a:pt x="3340" y="79882"/>
                  </a:lnTo>
                  <a:lnTo>
                    <a:pt x="8807" y="93913"/>
                  </a:lnTo>
                  <a:lnTo>
                    <a:pt x="15998" y="106196"/>
                  </a:lnTo>
                  <a:lnTo>
                    <a:pt x="24511" y="116293"/>
                  </a:lnTo>
                  <a:lnTo>
                    <a:pt x="28092" y="118478"/>
                  </a:lnTo>
                  <a:lnTo>
                    <a:pt x="31635" y="120802"/>
                  </a:lnTo>
                  <a:lnTo>
                    <a:pt x="58267" y="149821"/>
                  </a:lnTo>
                  <a:lnTo>
                    <a:pt x="72824" y="217319"/>
                  </a:lnTo>
                  <a:lnTo>
                    <a:pt x="76555" y="260172"/>
                  </a:lnTo>
                  <a:lnTo>
                    <a:pt x="76784" y="263232"/>
                  </a:lnTo>
                  <a:lnTo>
                    <a:pt x="77978" y="265607"/>
                  </a:lnTo>
                  <a:lnTo>
                    <a:pt x="90462" y="265620"/>
                  </a:lnTo>
                  <a:lnTo>
                    <a:pt x="96710" y="265620"/>
                  </a:lnTo>
                  <a:lnTo>
                    <a:pt x="172123" y="264960"/>
                  </a:lnTo>
                  <a:lnTo>
                    <a:pt x="168078" y="219371"/>
                  </a:lnTo>
                  <a:lnTo>
                    <a:pt x="159118" y="178015"/>
                  </a:lnTo>
                  <a:lnTo>
                    <a:pt x="121059" y="147602"/>
                  </a:lnTo>
                  <a:lnTo>
                    <a:pt x="96304" y="137477"/>
                  </a:lnTo>
                  <a:lnTo>
                    <a:pt x="91020" y="134750"/>
                  </a:lnTo>
                  <a:lnTo>
                    <a:pt x="84640" y="130905"/>
                  </a:lnTo>
                  <a:lnTo>
                    <a:pt x="78253" y="126126"/>
                  </a:lnTo>
                  <a:lnTo>
                    <a:pt x="72948" y="120599"/>
                  </a:lnTo>
                  <a:lnTo>
                    <a:pt x="83093" y="110490"/>
                  </a:lnTo>
                  <a:lnTo>
                    <a:pt x="91622" y="97342"/>
                  </a:lnTo>
                  <a:lnTo>
                    <a:pt x="97996" y="81808"/>
                  </a:lnTo>
                  <a:lnTo>
                    <a:pt x="101676" y="64541"/>
                  </a:lnTo>
                  <a:lnTo>
                    <a:pt x="100781" y="38888"/>
                  </a:lnTo>
                  <a:lnTo>
                    <a:pt x="91720" y="18607"/>
                  </a:lnTo>
                  <a:lnTo>
                    <a:pt x="74928" y="5157"/>
                  </a:lnTo>
                  <a:lnTo>
                    <a:pt x="50838" y="0"/>
                  </a:lnTo>
                  <a:close/>
                </a:path>
              </a:pathLst>
            </a:custGeom>
            <a:solidFill>
              <a:srgbClr val="FFFFFF"/>
            </a:solidFill>
          </p:spPr>
          <p:txBody>
            <a:bodyPr wrap="square" lIns="0" tIns="0" rIns="0" bIns="0" rtlCol="0"/>
            <a:lstStyle/>
            <a:p>
              <a:endParaRPr/>
            </a:p>
          </p:txBody>
        </p:sp>
        <p:sp>
          <p:nvSpPr>
            <p:cNvPr id="203" name="object 92">
              <a:extLst>
                <a:ext uri="{FF2B5EF4-FFF2-40B4-BE49-F238E27FC236}">
                  <a16:creationId xmlns:a16="http://schemas.microsoft.com/office/drawing/2014/main" id="{9BA64DDE-03C5-4738-8F7B-C2AEF579DA78}"/>
                </a:ext>
              </a:extLst>
            </p:cNvPr>
            <p:cNvSpPr/>
            <p:nvPr/>
          </p:nvSpPr>
          <p:spPr>
            <a:xfrm>
              <a:off x="4842711" y="3037735"/>
              <a:ext cx="297180" cy="323850"/>
            </a:xfrm>
            <a:custGeom>
              <a:avLst/>
              <a:gdLst/>
              <a:ahLst/>
              <a:cxnLst/>
              <a:rect l="l" t="t" r="r" b="b"/>
              <a:pathLst>
                <a:path w="297179" h="323850">
                  <a:moveTo>
                    <a:pt x="296646" y="322808"/>
                  </a:moveTo>
                  <a:lnTo>
                    <a:pt x="295904" y="322808"/>
                  </a:lnTo>
                  <a:lnTo>
                    <a:pt x="295973" y="323723"/>
                  </a:lnTo>
                  <a:lnTo>
                    <a:pt x="296646" y="322808"/>
                  </a:lnTo>
                  <a:close/>
                </a:path>
                <a:path w="297179" h="323850">
                  <a:moveTo>
                    <a:pt x="148132" y="0"/>
                  </a:moveTo>
                  <a:lnTo>
                    <a:pt x="119775" y="5873"/>
                  </a:lnTo>
                  <a:lnTo>
                    <a:pt x="99099" y="22825"/>
                  </a:lnTo>
                  <a:lnTo>
                    <a:pt x="87455" y="48020"/>
                  </a:lnTo>
                  <a:lnTo>
                    <a:pt x="86194" y="78625"/>
                  </a:lnTo>
                  <a:lnTo>
                    <a:pt x="90625" y="98536"/>
                  </a:lnTo>
                  <a:lnTo>
                    <a:pt x="97963" y="116614"/>
                  </a:lnTo>
                  <a:lnTo>
                    <a:pt x="107617" y="132182"/>
                  </a:lnTo>
                  <a:lnTo>
                    <a:pt x="118999" y="144564"/>
                  </a:lnTo>
                  <a:lnTo>
                    <a:pt x="114999" y="149668"/>
                  </a:lnTo>
                  <a:lnTo>
                    <a:pt x="89801" y="168325"/>
                  </a:lnTo>
                  <a:lnTo>
                    <a:pt x="89522" y="168452"/>
                  </a:lnTo>
                  <a:lnTo>
                    <a:pt x="88798" y="168668"/>
                  </a:lnTo>
                  <a:lnTo>
                    <a:pt x="88417" y="168948"/>
                  </a:lnTo>
                  <a:lnTo>
                    <a:pt x="50152" y="185839"/>
                  </a:lnTo>
                  <a:lnTo>
                    <a:pt x="16978" y="214414"/>
                  </a:lnTo>
                  <a:lnTo>
                    <a:pt x="2095" y="254647"/>
                  </a:lnTo>
                  <a:lnTo>
                    <a:pt x="406" y="310877"/>
                  </a:lnTo>
                  <a:lnTo>
                    <a:pt x="0" y="323227"/>
                  </a:lnTo>
                  <a:lnTo>
                    <a:pt x="127647" y="323227"/>
                  </a:lnTo>
                  <a:lnTo>
                    <a:pt x="127762" y="323380"/>
                  </a:lnTo>
                  <a:lnTo>
                    <a:pt x="158419" y="323469"/>
                  </a:lnTo>
                  <a:lnTo>
                    <a:pt x="204012" y="323608"/>
                  </a:lnTo>
                  <a:lnTo>
                    <a:pt x="295897" y="322808"/>
                  </a:lnTo>
                  <a:lnTo>
                    <a:pt x="290969" y="267261"/>
                  </a:lnTo>
                  <a:lnTo>
                    <a:pt x="280060" y="216877"/>
                  </a:lnTo>
                  <a:lnTo>
                    <a:pt x="248069" y="186882"/>
                  </a:lnTo>
                  <a:lnTo>
                    <a:pt x="203530" y="167487"/>
                  </a:lnTo>
                  <a:lnTo>
                    <a:pt x="197088" y="164167"/>
                  </a:lnTo>
                  <a:lnTo>
                    <a:pt x="189314" y="159483"/>
                  </a:lnTo>
                  <a:lnTo>
                    <a:pt x="181532" y="153660"/>
                  </a:lnTo>
                  <a:lnTo>
                    <a:pt x="175069" y="146926"/>
                  </a:lnTo>
                  <a:lnTo>
                    <a:pt x="187430" y="134609"/>
                  </a:lnTo>
                  <a:lnTo>
                    <a:pt x="197823" y="118591"/>
                  </a:lnTo>
                  <a:lnTo>
                    <a:pt x="205589" y="99665"/>
                  </a:lnTo>
                  <a:lnTo>
                    <a:pt x="210070" y="78625"/>
                  </a:lnTo>
                  <a:lnTo>
                    <a:pt x="208983" y="47375"/>
                  </a:lnTo>
                  <a:lnTo>
                    <a:pt x="197942" y="22667"/>
                  </a:lnTo>
                  <a:lnTo>
                    <a:pt x="177480" y="6282"/>
                  </a:lnTo>
                  <a:lnTo>
                    <a:pt x="148132" y="0"/>
                  </a:lnTo>
                  <a:close/>
                </a:path>
              </a:pathLst>
            </a:custGeom>
            <a:solidFill>
              <a:srgbClr val="FFFFFF"/>
            </a:solidFill>
          </p:spPr>
          <p:txBody>
            <a:bodyPr wrap="square" lIns="0" tIns="0" rIns="0" bIns="0" rtlCol="0"/>
            <a:lstStyle/>
            <a:p>
              <a:endParaRPr/>
            </a:p>
          </p:txBody>
        </p:sp>
        <p:sp>
          <p:nvSpPr>
            <p:cNvPr id="204" name="object 93">
              <a:extLst>
                <a:ext uri="{FF2B5EF4-FFF2-40B4-BE49-F238E27FC236}">
                  <a16:creationId xmlns:a16="http://schemas.microsoft.com/office/drawing/2014/main" id="{87D5F1F1-3191-4D26-B87B-4FB2D58594E7}"/>
                </a:ext>
              </a:extLst>
            </p:cNvPr>
            <p:cNvSpPr/>
            <p:nvPr/>
          </p:nvSpPr>
          <p:spPr>
            <a:xfrm>
              <a:off x="4720467" y="3096313"/>
              <a:ext cx="172720" cy="265430"/>
            </a:xfrm>
            <a:custGeom>
              <a:avLst/>
              <a:gdLst/>
              <a:ahLst/>
              <a:cxnLst/>
              <a:rect l="l" t="t" r="r" b="b"/>
              <a:pathLst>
                <a:path w="172720" h="265429">
                  <a:moveTo>
                    <a:pt x="121577" y="0"/>
                  </a:moveTo>
                  <a:lnTo>
                    <a:pt x="98299" y="4826"/>
                  </a:lnTo>
                  <a:lnTo>
                    <a:pt x="81327" y="18746"/>
                  </a:lnTo>
                  <a:lnTo>
                    <a:pt x="71770" y="39431"/>
                  </a:lnTo>
                  <a:lnTo>
                    <a:pt x="70739" y="64554"/>
                  </a:lnTo>
                  <a:lnTo>
                    <a:pt x="74377" y="80889"/>
                  </a:lnTo>
                  <a:lnTo>
                    <a:pt x="80400" y="95726"/>
                  </a:lnTo>
                  <a:lnTo>
                    <a:pt x="88323" y="108506"/>
                  </a:lnTo>
                  <a:lnTo>
                    <a:pt x="97663" y="118668"/>
                  </a:lnTo>
                  <a:lnTo>
                    <a:pt x="93916" y="123812"/>
                  </a:lnTo>
                  <a:lnTo>
                    <a:pt x="87604" y="131152"/>
                  </a:lnTo>
                  <a:lnTo>
                    <a:pt x="79502" y="135636"/>
                  </a:lnTo>
                  <a:lnTo>
                    <a:pt x="73939" y="138087"/>
                  </a:lnTo>
                  <a:lnTo>
                    <a:pt x="73698" y="138163"/>
                  </a:lnTo>
                  <a:lnTo>
                    <a:pt x="73469" y="138277"/>
                  </a:lnTo>
                  <a:lnTo>
                    <a:pt x="72872" y="138455"/>
                  </a:lnTo>
                  <a:lnTo>
                    <a:pt x="72567" y="138684"/>
                  </a:lnTo>
                  <a:lnTo>
                    <a:pt x="41148" y="152539"/>
                  </a:lnTo>
                  <a:lnTo>
                    <a:pt x="8382" y="187096"/>
                  </a:lnTo>
                  <a:lnTo>
                    <a:pt x="623" y="237137"/>
                  </a:lnTo>
                  <a:lnTo>
                    <a:pt x="326" y="255175"/>
                  </a:lnTo>
                  <a:lnTo>
                    <a:pt x="0" y="265315"/>
                  </a:lnTo>
                  <a:lnTo>
                    <a:pt x="101447" y="265315"/>
                  </a:lnTo>
                  <a:lnTo>
                    <a:pt x="101612" y="261696"/>
                  </a:lnTo>
                  <a:lnTo>
                    <a:pt x="102023" y="237137"/>
                  </a:lnTo>
                  <a:lnTo>
                    <a:pt x="102362" y="219113"/>
                  </a:lnTo>
                  <a:lnTo>
                    <a:pt x="107654" y="179004"/>
                  </a:lnTo>
                  <a:lnTo>
                    <a:pt x="126115" y="139722"/>
                  </a:lnTo>
                  <a:lnTo>
                    <a:pt x="144513" y="121564"/>
                  </a:lnTo>
                  <a:lnTo>
                    <a:pt x="144246" y="121246"/>
                  </a:lnTo>
                  <a:lnTo>
                    <a:pt x="143929" y="120929"/>
                  </a:lnTo>
                  <a:lnTo>
                    <a:pt x="143687" y="120599"/>
                  </a:lnTo>
                  <a:lnTo>
                    <a:pt x="153832" y="110497"/>
                  </a:lnTo>
                  <a:lnTo>
                    <a:pt x="162361" y="97353"/>
                  </a:lnTo>
                  <a:lnTo>
                    <a:pt x="168735" y="81821"/>
                  </a:lnTo>
                  <a:lnTo>
                    <a:pt x="172415" y="64554"/>
                  </a:lnTo>
                  <a:lnTo>
                    <a:pt x="171520" y="38901"/>
                  </a:lnTo>
                  <a:lnTo>
                    <a:pt x="162459" y="18618"/>
                  </a:lnTo>
                  <a:lnTo>
                    <a:pt x="145667" y="5164"/>
                  </a:lnTo>
                  <a:lnTo>
                    <a:pt x="121577" y="0"/>
                  </a:lnTo>
                  <a:close/>
                </a:path>
              </a:pathLst>
            </a:custGeom>
            <a:solidFill>
              <a:srgbClr val="FFFFFF"/>
            </a:solidFill>
          </p:spPr>
          <p:txBody>
            <a:bodyPr wrap="square" lIns="0" tIns="0" rIns="0" bIns="0" rtlCol="0"/>
            <a:lstStyle/>
            <a:p>
              <a:endParaRPr/>
            </a:p>
          </p:txBody>
        </p:sp>
        <p:sp>
          <p:nvSpPr>
            <p:cNvPr id="205" name="object 94">
              <a:extLst>
                <a:ext uri="{FF2B5EF4-FFF2-40B4-BE49-F238E27FC236}">
                  <a16:creationId xmlns:a16="http://schemas.microsoft.com/office/drawing/2014/main" id="{9050646E-E722-4AF4-B9A9-04AC8FB1CCFC}"/>
                </a:ext>
              </a:extLst>
            </p:cNvPr>
            <p:cNvSpPr/>
            <p:nvPr/>
          </p:nvSpPr>
          <p:spPr>
            <a:xfrm>
              <a:off x="4635785" y="3964877"/>
              <a:ext cx="720725" cy="476884"/>
            </a:xfrm>
            <a:custGeom>
              <a:avLst/>
              <a:gdLst/>
              <a:ahLst/>
              <a:cxnLst/>
              <a:rect l="l" t="t" r="r" b="b"/>
              <a:pathLst>
                <a:path w="720725" h="476884">
                  <a:moveTo>
                    <a:pt x="525932" y="450938"/>
                  </a:moveTo>
                  <a:lnTo>
                    <a:pt x="194246" y="450938"/>
                  </a:lnTo>
                  <a:lnTo>
                    <a:pt x="188467" y="456730"/>
                  </a:lnTo>
                  <a:lnTo>
                    <a:pt x="188467" y="470979"/>
                  </a:lnTo>
                  <a:lnTo>
                    <a:pt x="194246" y="476758"/>
                  </a:lnTo>
                  <a:lnTo>
                    <a:pt x="525932" y="476758"/>
                  </a:lnTo>
                  <a:lnTo>
                    <a:pt x="531710" y="470979"/>
                  </a:lnTo>
                  <a:lnTo>
                    <a:pt x="531710" y="456730"/>
                  </a:lnTo>
                  <a:lnTo>
                    <a:pt x="525932" y="450938"/>
                  </a:lnTo>
                  <a:close/>
                </a:path>
                <a:path w="720725" h="476884">
                  <a:moveTo>
                    <a:pt x="406476" y="391477"/>
                  </a:moveTo>
                  <a:lnTo>
                    <a:pt x="313715" y="391477"/>
                  </a:lnTo>
                  <a:lnTo>
                    <a:pt x="313715" y="450938"/>
                  </a:lnTo>
                  <a:lnTo>
                    <a:pt x="406476" y="450938"/>
                  </a:lnTo>
                  <a:lnTo>
                    <a:pt x="406476" y="391477"/>
                  </a:lnTo>
                  <a:close/>
                </a:path>
                <a:path w="720725" h="476884">
                  <a:moveTo>
                    <a:pt x="676719" y="0"/>
                  </a:moveTo>
                  <a:lnTo>
                    <a:pt x="43433" y="0"/>
                  </a:lnTo>
                  <a:lnTo>
                    <a:pt x="27769" y="2820"/>
                  </a:lnTo>
                  <a:lnTo>
                    <a:pt x="13825" y="11141"/>
                  </a:lnTo>
                  <a:lnTo>
                    <a:pt x="3827" y="24753"/>
                  </a:lnTo>
                  <a:lnTo>
                    <a:pt x="0" y="43446"/>
                  </a:lnTo>
                  <a:lnTo>
                    <a:pt x="0" y="348068"/>
                  </a:lnTo>
                  <a:lnTo>
                    <a:pt x="2819" y="363724"/>
                  </a:lnTo>
                  <a:lnTo>
                    <a:pt x="11139" y="377659"/>
                  </a:lnTo>
                  <a:lnTo>
                    <a:pt x="24747" y="387652"/>
                  </a:lnTo>
                  <a:lnTo>
                    <a:pt x="43433" y="391477"/>
                  </a:lnTo>
                  <a:lnTo>
                    <a:pt x="676719" y="391477"/>
                  </a:lnTo>
                  <a:lnTo>
                    <a:pt x="692398" y="388659"/>
                  </a:lnTo>
                  <a:lnTo>
                    <a:pt x="706350" y="380345"/>
                  </a:lnTo>
                  <a:lnTo>
                    <a:pt x="716351" y="366745"/>
                  </a:lnTo>
                  <a:lnTo>
                    <a:pt x="720178" y="348068"/>
                  </a:lnTo>
                  <a:lnTo>
                    <a:pt x="720178" y="43446"/>
                  </a:lnTo>
                  <a:lnTo>
                    <a:pt x="717356" y="27774"/>
                  </a:lnTo>
                  <a:lnTo>
                    <a:pt x="709031" y="13827"/>
                  </a:lnTo>
                  <a:lnTo>
                    <a:pt x="695415" y="3827"/>
                  </a:lnTo>
                  <a:lnTo>
                    <a:pt x="676719" y="0"/>
                  </a:lnTo>
                  <a:close/>
                </a:path>
              </a:pathLst>
            </a:custGeom>
            <a:solidFill>
              <a:srgbClr val="0083CA"/>
            </a:solidFill>
          </p:spPr>
          <p:txBody>
            <a:bodyPr wrap="square" lIns="0" tIns="0" rIns="0" bIns="0" rtlCol="0"/>
            <a:lstStyle/>
            <a:p>
              <a:endParaRPr/>
            </a:p>
          </p:txBody>
        </p:sp>
        <p:sp>
          <p:nvSpPr>
            <p:cNvPr id="206" name="object 95">
              <a:extLst>
                <a:ext uri="{FF2B5EF4-FFF2-40B4-BE49-F238E27FC236}">
                  <a16:creationId xmlns:a16="http://schemas.microsoft.com/office/drawing/2014/main" id="{7FC248FF-DCE7-46BF-8FD8-2115F7315569}"/>
                </a:ext>
              </a:extLst>
            </p:cNvPr>
            <p:cNvSpPr/>
            <p:nvPr/>
          </p:nvSpPr>
          <p:spPr>
            <a:xfrm>
              <a:off x="5102375" y="4058097"/>
              <a:ext cx="173355" cy="266065"/>
            </a:xfrm>
            <a:custGeom>
              <a:avLst/>
              <a:gdLst/>
              <a:ahLst/>
              <a:cxnLst/>
              <a:rect l="l" t="t" r="r" b="b"/>
              <a:pathLst>
                <a:path w="173354" h="266065">
                  <a:moveTo>
                    <a:pt x="172745" y="264960"/>
                  </a:moveTo>
                  <a:lnTo>
                    <a:pt x="172129" y="264960"/>
                  </a:lnTo>
                  <a:lnTo>
                    <a:pt x="172186" y="265709"/>
                  </a:lnTo>
                  <a:lnTo>
                    <a:pt x="172745" y="264960"/>
                  </a:lnTo>
                  <a:close/>
                </a:path>
                <a:path w="173354" h="266065">
                  <a:moveTo>
                    <a:pt x="50838" y="0"/>
                  </a:moveTo>
                  <a:lnTo>
                    <a:pt x="27560" y="4825"/>
                  </a:lnTo>
                  <a:lnTo>
                    <a:pt x="10588" y="18740"/>
                  </a:lnTo>
                  <a:lnTo>
                    <a:pt x="1031" y="39420"/>
                  </a:lnTo>
                  <a:lnTo>
                    <a:pt x="0" y="64541"/>
                  </a:lnTo>
                  <a:lnTo>
                    <a:pt x="3340" y="79882"/>
                  </a:lnTo>
                  <a:lnTo>
                    <a:pt x="8807" y="93913"/>
                  </a:lnTo>
                  <a:lnTo>
                    <a:pt x="15998" y="106196"/>
                  </a:lnTo>
                  <a:lnTo>
                    <a:pt x="24511" y="116293"/>
                  </a:lnTo>
                  <a:lnTo>
                    <a:pt x="28092" y="118478"/>
                  </a:lnTo>
                  <a:lnTo>
                    <a:pt x="31635" y="120802"/>
                  </a:lnTo>
                  <a:lnTo>
                    <a:pt x="58267" y="149821"/>
                  </a:lnTo>
                  <a:lnTo>
                    <a:pt x="72824" y="217319"/>
                  </a:lnTo>
                  <a:lnTo>
                    <a:pt x="76555" y="260172"/>
                  </a:lnTo>
                  <a:lnTo>
                    <a:pt x="76784" y="263232"/>
                  </a:lnTo>
                  <a:lnTo>
                    <a:pt x="77978" y="265607"/>
                  </a:lnTo>
                  <a:lnTo>
                    <a:pt x="90462" y="265620"/>
                  </a:lnTo>
                  <a:lnTo>
                    <a:pt x="96710" y="265620"/>
                  </a:lnTo>
                  <a:lnTo>
                    <a:pt x="172123" y="264960"/>
                  </a:lnTo>
                  <a:lnTo>
                    <a:pt x="168078" y="219371"/>
                  </a:lnTo>
                  <a:lnTo>
                    <a:pt x="159118" y="178015"/>
                  </a:lnTo>
                  <a:lnTo>
                    <a:pt x="121059" y="147602"/>
                  </a:lnTo>
                  <a:lnTo>
                    <a:pt x="96304" y="137477"/>
                  </a:lnTo>
                  <a:lnTo>
                    <a:pt x="91020" y="134750"/>
                  </a:lnTo>
                  <a:lnTo>
                    <a:pt x="84640" y="130905"/>
                  </a:lnTo>
                  <a:lnTo>
                    <a:pt x="78253" y="126126"/>
                  </a:lnTo>
                  <a:lnTo>
                    <a:pt x="72948" y="120599"/>
                  </a:lnTo>
                  <a:lnTo>
                    <a:pt x="83093" y="110490"/>
                  </a:lnTo>
                  <a:lnTo>
                    <a:pt x="91622" y="97342"/>
                  </a:lnTo>
                  <a:lnTo>
                    <a:pt x="97996" y="81808"/>
                  </a:lnTo>
                  <a:lnTo>
                    <a:pt x="101676" y="64541"/>
                  </a:lnTo>
                  <a:lnTo>
                    <a:pt x="100781" y="38888"/>
                  </a:lnTo>
                  <a:lnTo>
                    <a:pt x="91720" y="18607"/>
                  </a:lnTo>
                  <a:lnTo>
                    <a:pt x="74928" y="5157"/>
                  </a:lnTo>
                  <a:lnTo>
                    <a:pt x="50838" y="0"/>
                  </a:lnTo>
                  <a:close/>
                </a:path>
              </a:pathLst>
            </a:custGeom>
            <a:solidFill>
              <a:srgbClr val="FFFFFF"/>
            </a:solidFill>
          </p:spPr>
          <p:txBody>
            <a:bodyPr wrap="square" lIns="0" tIns="0" rIns="0" bIns="0" rtlCol="0"/>
            <a:lstStyle/>
            <a:p>
              <a:endParaRPr/>
            </a:p>
          </p:txBody>
        </p:sp>
        <p:sp>
          <p:nvSpPr>
            <p:cNvPr id="207" name="object 96">
              <a:extLst>
                <a:ext uri="{FF2B5EF4-FFF2-40B4-BE49-F238E27FC236}">
                  <a16:creationId xmlns:a16="http://schemas.microsoft.com/office/drawing/2014/main" id="{A70E83F6-A36E-4BCF-8D0F-670E615330ED}"/>
                </a:ext>
              </a:extLst>
            </p:cNvPr>
            <p:cNvSpPr/>
            <p:nvPr/>
          </p:nvSpPr>
          <p:spPr>
            <a:xfrm>
              <a:off x="4860663" y="4000106"/>
              <a:ext cx="297180" cy="323850"/>
            </a:xfrm>
            <a:custGeom>
              <a:avLst/>
              <a:gdLst/>
              <a:ahLst/>
              <a:cxnLst/>
              <a:rect l="l" t="t" r="r" b="b"/>
              <a:pathLst>
                <a:path w="297179" h="323850">
                  <a:moveTo>
                    <a:pt x="296646" y="322808"/>
                  </a:moveTo>
                  <a:lnTo>
                    <a:pt x="295904" y="322808"/>
                  </a:lnTo>
                  <a:lnTo>
                    <a:pt x="295973" y="323723"/>
                  </a:lnTo>
                  <a:lnTo>
                    <a:pt x="296646" y="322808"/>
                  </a:lnTo>
                  <a:close/>
                </a:path>
                <a:path w="297179" h="323850">
                  <a:moveTo>
                    <a:pt x="148132" y="0"/>
                  </a:moveTo>
                  <a:lnTo>
                    <a:pt x="119775" y="5873"/>
                  </a:lnTo>
                  <a:lnTo>
                    <a:pt x="99099" y="22825"/>
                  </a:lnTo>
                  <a:lnTo>
                    <a:pt x="87455" y="48020"/>
                  </a:lnTo>
                  <a:lnTo>
                    <a:pt x="86194" y="78625"/>
                  </a:lnTo>
                  <a:lnTo>
                    <a:pt x="90625" y="98536"/>
                  </a:lnTo>
                  <a:lnTo>
                    <a:pt x="97963" y="116614"/>
                  </a:lnTo>
                  <a:lnTo>
                    <a:pt x="107617" y="132182"/>
                  </a:lnTo>
                  <a:lnTo>
                    <a:pt x="118999" y="144564"/>
                  </a:lnTo>
                  <a:lnTo>
                    <a:pt x="114999" y="149668"/>
                  </a:lnTo>
                  <a:lnTo>
                    <a:pt x="89801" y="168325"/>
                  </a:lnTo>
                  <a:lnTo>
                    <a:pt x="89522" y="168452"/>
                  </a:lnTo>
                  <a:lnTo>
                    <a:pt x="88798" y="168668"/>
                  </a:lnTo>
                  <a:lnTo>
                    <a:pt x="88417" y="168948"/>
                  </a:lnTo>
                  <a:lnTo>
                    <a:pt x="50152" y="185839"/>
                  </a:lnTo>
                  <a:lnTo>
                    <a:pt x="16978" y="214414"/>
                  </a:lnTo>
                  <a:lnTo>
                    <a:pt x="2095" y="254647"/>
                  </a:lnTo>
                  <a:lnTo>
                    <a:pt x="406" y="310877"/>
                  </a:lnTo>
                  <a:lnTo>
                    <a:pt x="0" y="323227"/>
                  </a:lnTo>
                  <a:lnTo>
                    <a:pt x="127647" y="323227"/>
                  </a:lnTo>
                  <a:lnTo>
                    <a:pt x="127762" y="323380"/>
                  </a:lnTo>
                  <a:lnTo>
                    <a:pt x="158419" y="323469"/>
                  </a:lnTo>
                  <a:lnTo>
                    <a:pt x="204012" y="323608"/>
                  </a:lnTo>
                  <a:lnTo>
                    <a:pt x="295897" y="322808"/>
                  </a:lnTo>
                  <a:lnTo>
                    <a:pt x="290969" y="267261"/>
                  </a:lnTo>
                  <a:lnTo>
                    <a:pt x="280060" y="216877"/>
                  </a:lnTo>
                  <a:lnTo>
                    <a:pt x="248069" y="186882"/>
                  </a:lnTo>
                  <a:lnTo>
                    <a:pt x="203530" y="167487"/>
                  </a:lnTo>
                  <a:lnTo>
                    <a:pt x="197088" y="164167"/>
                  </a:lnTo>
                  <a:lnTo>
                    <a:pt x="189314" y="159483"/>
                  </a:lnTo>
                  <a:lnTo>
                    <a:pt x="181532" y="153660"/>
                  </a:lnTo>
                  <a:lnTo>
                    <a:pt x="175069" y="146926"/>
                  </a:lnTo>
                  <a:lnTo>
                    <a:pt x="187430" y="134609"/>
                  </a:lnTo>
                  <a:lnTo>
                    <a:pt x="197823" y="118591"/>
                  </a:lnTo>
                  <a:lnTo>
                    <a:pt x="205589" y="99665"/>
                  </a:lnTo>
                  <a:lnTo>
                    <a:pt x="210070" y="78625"/>
                  </a:lnTo>
                  <a:lnTo>
                    <a:pt x="208983" y="47375"/>
                  </a:lnTo>
                  <a:lnTo>
                    <a:pt x="197942" y="22667"/>
                  </a:lnTo>
                  <a:lnTo>
                    <a:pt x="177480" y="6282"/>
                  </a:lnTo>
                  <a:lnTo>
                    <a:pt x="148132" y="0"/>
                  </a:lnTo>
                  <a:close/>
                </a:path>
              </a:pathLst>
            </a:custGeom>
            <a:solidFill>
              <a:srgbClr val="FFFFFF"/>
            </a:solidFill>
          </p:spPr>
          <p:txBody>
            <a:bodyPr wrap="square" lIns="0" tIns="0" rIns="0" bIns="0" rtlCol="0"/>
            <a:lstStyle/>
            <a:p>
              <a:endParaRPr/>
            </a:p>
          </p:txBody>
        </p:sp>
        <p:sp>
          <p:nvSpPr>
            <p:cNvPr id="208" name="object 97">
              <a:extLst>
                <a:ext uri="{FF2B5EF4-FFF2-40B4-BE49-F238E27FC236}">
                  <a16:creationId xmlns:a16="http://schemas.microsoft.com/office/drawing/2014/main" id="{23C20D44-B11A-45B4-AC70-B09C259B7768}"/>
                </a:ext>
              </a:extLst>
            </p:cNvPr>
            <p:cNvSpPr/>
            <p:nvPr/>
          </p:nvSpPr>
          <p:spPr>
            <a:xfrm>
              <a:off x="4738420" y="4058685"/>
              <a:ext cx="172720" cy="265430"/>
            </a:xfrm>
            <a:custGeom>
              <a:avLst/>
              <a:gdLst/>
              <a:ahLst/>
              <a:cxnLst/>
              <a:rect l="l" t="t" r="r" b="b"/>
              <a:pathLst>
                <a:path w="172720" h="265429">
                  <a:moveTo>
                    <a:pt x="121577" y="0"/>
                  </a:moveTo>
                  <a:lnTo>
                    <a:pt x="98299" y="4826"/>
                  </a:lnTo>
                  <a:lnTo>
                    <a:pt x="81327" y="18746"/>
                  </a:lnTo>
                  <a:lnTo>
                    <a:pt x="71770" y="39431"/>
                  </a:lnTo>
                  <a:lnTo>
                    <a:pt x="70739" y="64554"/>
                  </a:lnTo>
                  <a:lnTo>
                    <a:pt x="74377" y="80889"/>
                  </a:lnTo>
                  <a:lnTo>
                    <a:pt x="80400" y="95726"/>
                  </a:lnTo>
                  <a:lnTo>
                    <a:pt x="88323" y="108506"/>
                  </a:lnTo>
                  <a:lnTo>
                    <a:pt x="97663" y="118668"/>
                  </a:lnTo>
                  <a:lnTo>
                    <a:pt x="93916" y="123812"/>
                  </a:lnTo>
                  <a:lnTo>
                    <a:pt x="87604" y="131152"/>
                  </a:lnTo>
                  <a:lnTo>
                    <a:pt x="79502" y="135636"/>
                  </a:lnTo>
                  <a:lnTo>
                    <a:pt x="73939" y="138087"/>
                  </a:lnTo>
                  <a:lnTo>
                    <a:pt x="73698" y="138163"/>
                  </a:lnTo>
                  <a:lnTo>
                    <a:pt x="73469" y="138277"/>
                  </a:lnTo>
                  <a:lnTo>
                    <a:pt x="72872" y="138455"/>
                  </a:lnTo>
                  <a:lnTo>
                    <a:pt x="72567" y="138684"/>
                  </a:lnTo>
                  <a:lnTo>
                    <a:pt x="41148" y="152539"/>
                  </a:lnTo>
                  <a:lnTo>
                    <a:pt x="8382" y="187096"/>
                  </a:lnTo>
                  <a:lnTo>
                    <a:pt x="623" y="237137"/>
                  </a:lnTo>
                  <a:lnTo>
                    <a:pt x="326" y="255175"/>
                  </a:lnTo>
                  <a:lnTo>
                    <a:pt x="0" y="265315"/>
                  </a:lnTo>
                  <a:lnTo>
                    <a:pt x="101447" y="265315"/>
                  </a:lnTo>
                  <a:lnTo>
                    <a:pt x="101612" y="261696"/>
                  </a:lnTo>
                  <a:lnTo>
                    <a:pt x="102023" y="237137"/>
                  </a:lnTo>
                  <a:lnTo>
                    <a:pt x="102362" y="219113"/>
                  </a:lnTo>
                  <a:lnTo>
                    <a:pt x="107654" y="179004"/>
                  </a:lnTo>
                  <a:lnTo>
                    <a:pt x="126115" y="139722"/>
                  </a:lnTo>
                  <a:lnTo>
                    <a:pt x="144513" y="121564"/>
                  </a:lnTo>
                  <a:lnTo>
                    <a:pt x="144246" y="121246"/>
                  </a:lnTo>
                  <a:lnTo>
                    <a:pt x="143929" y="120929"/>
                  </a:lnTo>
                  <a:lnTo>
                    <a:pt x="143687" y="120599"/>
                  </a:lnTo>
                  <a:lnTo>
                    <a:pt x="153832" y="110497"/>
                  </a:lnTo>
                  <a:lnTo>
                    <a:pt x="162361" y="97353"/>
                  </a:lnTo>
                  <a:lnTo>
                    <a:pt x="168735" y="81821"/>
                  </a:lnTo>
                  <a:lnTo>
                    <a:pt x="172415" y="64554"/>
                  </a:lnTo>
                  <a:lnTo>
                    <a:pt x="171520" y="38901"/>
                  </a:lnTo>
                  <a:lnTo>
                    <a:pt x="162459" y="18618"/>
                  </a:lnTo>
                  <a:lnTo>
                    <a:pt x="145667" y="5164"/>
                  </a:lnTo>
                  <a:lnTo>
                    <a:pt x="121577" y="0"/>
                  </a:lnTo>
                  <a:close/>
                </a:path>
              </a:pathLst>
            </a:custGeom>
            <a:solidFill>
              <a:srgbClr val="FFFFFF"/>
            </a:solidFill>
          </p:spPr>
          <p:txBody>
            <a:bodyPr wrap="square" lIns="0" tIns="0" rIns="0" bIns="0" rtlCol="0"/>
            <a:lstStyle/>
            <a:p>
              <a:endParaRPr/>
            </a:p>
          </p:txBody>
        </p:sp>
        <p:sp>
          <p:nvSpPr>
            <p:cNvPr id="209" name="object 98">
              <a:extLst>
                <a:ext uri="{FF2B5EF4-FFF2-40B4-BE49-F238E27FC236}">
                  <a16:creationId xmlns:a16="http://schemas.microsoft.com/office/drawing/2014/main" id="{CA080E6A-6998-4E76-AE47-B900E1E227DE}"/>
                </a:ext>
              </a:extLst>
            </p:cNvPr>
            <p:cNvSpPr/>
            <p:nvPr/>
          </p:nvSpPr>
          <p:spPr>
            <a:xfrm>
              <a:off x="2946908" y="2295762"/>
              <a:ext cx="1822450" cy="497840"/>
            </a:xfrm>
            <a:custGeom>
              <a:avLst/>
              <a:gdLst/>
              <a:ahLst/>
              <a:cxnLst/>
              <a:rect l="l" t="t" r="r" b="b"/>
              <a:pathLst>
                <a:path w="1822450" h="497839">
                  <a:moveTo>
                    <a:pt x="36004" y="0"/>
                  </a:moveTo>
                  <a:lnTo>
                    <a:pt x="15189" y="562"/>
                  </a:lnTo>
                  <a:lnTo>
                    <a:pt x="4500" y="4500"/>
                  </a:lnTo>
                  <a:lnTo>
                    <a:pt x="562" y="15189"/>
                  </a:lnTo>
                  <a:lnTo>
                    <a:pt x="0" y="36004"/>
                  </a:lnTo>
                  <a:lnTo>
                    <a:pt x="0" y="461645"/>
                  </a:lnTo>
                  <a:lnTo>
                    <a:pt x="562" y="482460"/>
                  </a:lnTo>
                  <a:lnTo>
                    <a:pt x="4500" y="493148"/>
                  </a:lnTo>
                  <a:lnTo>
                    <a:pt x="15189" y="497086"/>
                  </a:lnTo>
                  <a:lnTo>
                    <a:pt x="36004" y="497649"/>
                  </a:lnTo>
                  <a:lnTo>
                    <a:pt x="1786280" y="497649"/>
                  </a:lnTo>
                  <a:lnTo>
                    <a:pt x="1807095" y="497086"/>
                  </a:lnTo>
                  <a:lnTo>
                    <a:pt x="1817784" y="493148"/>
                  </a:lnTo>
                  <a:lnTo>
                    <a:pt x="1821722" y="482460"/>
                  </a:lnTo>
                  <a:lnTo>
                    <a:pt x="1822284" y="461645"/>
                  </a:lnTo>
                  <a:lnTo>
                    <a:pt x="1822284" y="36004"/>
                  </a:lnTo>
                  <a:lnTo>
                    <a:pt x="1821722" y="15189"/>
                  </a:lnTo>
                  <a:lnTo>
                    <a:pt x="1817784" y="4500"/>
                  </a:lnTo>
                  <a:lnTo>
                    <a:pt x="1807095" y="562"/>
                  </a:lnTo>
                  <a:lnTo>
                    <a:pt x="1786280" y="0"/>
                  </a:lnTo>
                  <a:lnTo>
                    <a:pt x="36004" y="0"/>
                  </a:lnTo>
                  <a:close/>
                </a:path>
              </a:pathLst>
            </a:custGeom>
            <a:ln w="12700">
              <a:solidFill>
                <a:srgbClr val="0083CA"/>
              </a:solidFill>
            </a:ln>
          </p:spPr>
          <p:txBody>
            <a:bodyPr wrap="square" lIns="0" tIns="0" rIns="0" bIns="0" rtlCol="0"/>
            <a:lstStyle/>
            <a:p>
              <a:endParaRPr/>
            </a:p>
          </p:txBody>
        </p:sp>
        <p:sp>
          <p:nvSpPr>
            <p:cNvPr id="210" name="object 99">
              <a:extLst>
                <a:ext uri="{FF2B5EF4-FFF2-40B4-BE49-F238E27FC236}">
                  <a16:creationId xmlns:a16="http://schemas.microsoft.com/office/drawing/2014/main" id="{AC24D55E-2860-4AC7-925F-DB556CC24AAF}"/>
                </a:ext>
              </a:extLst>
            </p:cNvPr>
            <p:cNvSpPr/>
            <p:nvPr/>
          </p:nvSpPr>
          <p:spPr>
            <a:xfrm>
              <a:off x="5228283" y="2295762"/>
              <a:ext cx="1901189" cy="497840"/>
            </a:xfrm>
            <a:custGeom>
              <a:avLst/>
              <a:gdLst/>
              <a:ahLst/>
              <a:cxnLst/>
              <a:rect l="l" t="t" r="r" b="b"/>
              <a:pathLst>
                <a:path w="1901189" h="497839">
                  <a:moveTo>
                    <a:pt x="36004" y="0"/>
                  </a:moveTo>
                  <a:lnTo>
                    <a:pt x="15189" y="562"/>
                  </a:lnTo>
                  <a:lnTo>
                    <a:pt x="4500" y="4500"/>
                  </a:lnTo>
                  <a:lnTo>
                    <a:pt x="562" y="15189"/>
                  </a:lnTo>
                  <a:lnTo>
                    <a:pt x="0" y="36004"/>
                  </a:lnTo>
                  <a:lnTo>
                    <a:pt x="0" y="461645"/>
                  </a:lnTo>
                  <a:lnTo>
                    <a:pt x="562" y="482460"/>
                  </a:lnTo>
                  <a:lnTo>
                    <a:pt x="4500" y="493148"/>
                  </a:lnTo>
                  <a:lnTo>
                    <a:pt x="15189" y="497086"/>
                  </a:lnTo>
                  <a:lnTo>
                    <a:pt x="36004" y="497649"/>
                  </a:lnTo>
                  <a:lnTo>
                    <a:pt x="1864982" y="497649"/>
                  </a:lnTo>
                  <a:lnTo>
                    <a:pt x="1885790" y="497086"/>
                  </a:lnTo>
                  <a:lnTo>
                    <a:pt x="1896475" y="493148"/>
                  </a:lnTo>
                  <a:lnTo>
                    <a:pt x="1900411" y="482460"/>
                  </a:lnTo>
                  <a:lnTo>
                    <a:pt x="1900974" y="461645"/>
                  </a:lnTo>
                  <a:lnTo>
                    <a:pt x="1900974" y="36004"/>
                  </a:lnTo>
                  <a:lnTo>
                    <a:pt x="1900411" y="15189"/>
                  </a:lnTo>
                  <a:lnTo>
                    <a:pt x="1896475" y="4500"/>
                  </a:lnTo>
                  <a:lnTo>
                    <a:pt x="1885790" y="562"/>
                  </a:lnTo>
                  <a:lnTo>
                    <a:pt x="1864982" y="0"/>
                  </a:lnTo>
                  <a:lnTo>
                    <a:pt x="36004" y="0"/>
                  </a:lnTo>
                  <a:close/>
                </a:path>
              </a:pathLst>
            </a:custGeom>
            <a:ln w="12700">
              <a:solidFill>
                <a:srgbClr val="00AEEF"/>
              </a:solidFill>
            </a:ln>
          </p:spPr>
          <p:txBody>
            <a:bodyPr wrap="square" lIns="0" tIns="0" rIns="0" bIns="0" rtlCol="0"/>
            <a:lstStyle/>
            <a:p>
              <a:endParaRPr/>
            </a:p>
          </p:txBody>
        </p:sp>
        <p:sp>
          <p:nvSpPr>
            <p:cNvPr id="211" name="object 100">
              <a:extLst>
                <a:ext uri="{FF2B5EF4-FFF2-40B4-BE49-F238E27FC236}">
                  <a16:creationId xmlns:a16="http://schemas.microsoft.com/office/drawing/2014/main" id="{FEBEEC8D-49FA-4AEA-A689-8E0C42D6DB4D}"/>
                </a:ext>
              </a:extLst>
            </p:cNvPr>
            <p:cNvSpPr/>
            <p:nvPr/>
          </p:nvSpPr>
          <p:spPr>
            <a:xfrm>
              <a:off x="3449408" y="2361421"/>
              <a:ext cx="2184400" cy="359410"/>
            </a:xfrm>
            <a:custGeom>
              <a:avLst/>
              <a:gdLst/>
              <a:ahLst/>
              <a:cxnLst/>
              <a:rect l="l" t="t" r="r" b="b"/>
              <a:pathLst>
                <a:path w="2184400" h="359410">
                  <a:moveTo>
                    <a:pt x="36004" y="0"/>
                  </a:moveTo>
                  <a:lnTo>
                    <a:pt x="15189" y="562"/>
                  </a:lnTo>
                  <a:lnTo>
                    <a:pt x="4500" y="4500"/>
                  </a:lnTo>
                  <a:lnTo>
                    <a:pt x="562" y="15189"/>
                  </a:lnTo>
                  <a:lnTo>
                    <a:pt x="0" y="36004"/>
                  </a:lnTo>
                  <a:lnTo>
                    <a:pt x="0" y="323126"/>
                  </a:lnTo>
                  <a:lnTo>
                    <a:pt x="562" y="343941"/>
                  </a:lnTo>
                  <a:lnTo>
                    <a:pt x="4500" y="354630"/>
                  </a:lnTo>
                  <a:lnTo>
                    <a:pt x="15189" y="358568"/>
                  </a:lnTo>
                  <a:lnTo>
                    <a:pt x="36004" y="359130"/>
                  </a:lnTo>
                  <a:lnTo>
                    <a:pt x="2147773" y="359130"/>
                  </a:lnTo>
                  <a:lnTo>
                    <a:pt x="2168588" y="358568"/>
                  </a:lnTo>
                  <a:lnTo>
                    <a:pt x="2179277" y="354630"/>
                  </a:lnTo>
                  <a:lnTo>
                    <a:pt x="2183215" y="343941"/>
                  </a:lnTo>
                  <a:lnTo>
                    <a:pt x="2183777" y="323126"/>
                  </a:lnTo>
                  <a:lnTo>
                    <a:pt x="2183777" y="36004"/>
                  </a:lnTo>
                  <a:lnTo>
                    <a:pt x="2183215" y="15189"/>
                  </a:lnTo>
                  <a:lnTo>
                    <a:pt x="2179277" y="4500"/>
                  </a:lnTo>
                  <a:lnTo>
                    <a:pt x="2168588" y="562"/>
                  </a:lnTo>
                  <a:lnTo>
                    <a:pt x="2147773" y="0"/>
                  </a:lnTo>
                  <a:lnTo>
                    <a:pt x="36004" y="0"/>
                  </a:lnTo>
                  <a:close/>
                </a:path>
              </a:pathLst>
            </a:custGeom>
            <a:ln w="12700">
              <a:solidFill>
                <a:srgbClr val="08B6BB"/>
              </a:solidFill>
            </a:ln>
          </p:spPr>
          <p:txBody>
            <a:bodyPr wrap="square" lIns="0" tIns="0" rIns="0" bIns="0" rtlCol="0"/>
            <a:lstStyle/>
            <a:p>
              <a:endParaRPr/>
            </a:p>
          </p:txBody>
        </p:sp>
        <p:sp>
          <p:nvSpPr>
            <p:cNvPr id="213" name="object 102">
              <a:extLst>
                <a:ext uri="{FF2B5EF4-FFF2-40B4-BE49-F238E27FC236}">
                  <a16:creationId xmlns:a16="http://schemas.microsoft.com/office/drawing/2014/main" id="{D9C71F43-89B0-4C04-9808-11E5DDB51856}"/>
                </a:ext>
              </a:extLst>
            </p:cNvPr>
            <p:cNvSpPr txBox="1"/>
            <p:nvPr/>
          </p:nvSpPr>
          <p:spPr>
            <a:xfrm>
              <a:off x="4680000" y="6055200"/>
              <a:ext cx="621965" cy="138499"/>
            </a:xfrm>
            <a:prstGeom prst="rect">
              <a:avLst/>
            </a:prstGeom>
            <a:noFill/>
          </p:spPr>
          <p:txBody>
            <a:bodyPr wrap="none" lIns="0" tIns="0" rIns="0" bIns="0" rtlCol="0">
              <a:spAutoFit/>
            </a:bodyPr>
            <a:lstStyle>
              <a:defPPr>
                <a:defRPr lang="en-US"/>
              </a:defPPr>
              <a:lvl1pPr>
                <a:defRPr sz="800"/>
              </a:lvl1pPr>
            </a:lstStyle>
            <a:p>
              <a:r>
                <a:rPr sz="900" dirty="0"/>
                <a:t>Peer worker</a:t>
              </a:r>
            </a:p>
          </p:txBody>
        </p:sp>
        <p:sp>
          <p:nvSpPr>
            <p:cNvPr id="214" name="object 103">
              <a:extLst>
                <a:ext uri="{FF2B5EF4-FFF2-40B4-BE49-F238E27FC236}">
                  <a16:creationId xmlns:a16="http://schemas.microsoft.com/office/drawing/2014/main" id="{AA04FA7C-1078-412B-A050-89F4CE4D2551}"/>
                </a:ext>
              </a:extLst>
            </p:cNvPr>
            <p:cNvSpPr/>
            <p:nvPr/>
          </p:nvSpPr>
          <p:spPr>
            <a:xfrm>
              <a:off x="5399073" y="4249883"/>
              <a:ext cx="439420" cy="3175"/>
            </a:xfrm>
            <a:custGeom>
              <a:avLst/>
              <a:gdLst/>
              <a:ahLst/>
              <a:cxnLst/>
              <a:rect l="l" t="t" r="r" b="b"/>
              <a:pathLst>
                <a:path w="439420" h="3175">
                  <a:moveTo>
                    <a:pt x="0" y="0"/>
                  </a:moveTo>
                  <a:lnTo>
                    <a:pt x="439420" y="2997"/>
                  </a:lnTo>
                </a:path>
              </a:pathLst>
            </a:custGeom>
            <a:ln w="12700">
              <a:solidFill>
                <a:srgbClr val="0083CA"/>
              </a:solidFill>
            </a:ln>
          </p:spPr>
          <p:txBody>
            <a:bodyPr wrap="square" lIns="0" tIns="0" rIns="0" bIns="0" rtlCol="0"/>
            <a:lstStyle/>
            <a:p>
              <a:endParaRPr/>
            </a:p>
          </p:txBody>
        </p:sp>
        <p:sp>
          <p:nvSpPr>
            <p:cNvPr id="215" name="object 104">
              <a:extLst>
                <a:ext uri="{FF2B5EF4-FFF2-40B4-BE49-F238E27FC236}">
                  <a16:creationId xmlns:a16="http://schemas.microsoft.com/office/drawing/2014/main" id="{789F3AFF-BA00-4D99-A619-5D5359945633}"/>
                </a:ext>
              </a:extLst>
            </p:cNvPr>
            <p:cNvSpPr/>
            <p:nvPr/>
          </p:nvSpPr>
          <p:spPr>
            <a:xfrm>
              <a:off x="5832245" y="4203259"/>
              <a:ext cx="53975" cy="99695"/>
            </a:xfrm>
            <a:custGeom>
              <a:avLst/>
              <a:gdLst/>
              <a:ahLst/>
              <a:cxnLst/>
              <a:rect l="l" t="t" r="r" b="b"/>
              <a:pathLst>
                <a:path w="53975" h="99695">
                  <a:moveTo>
                    <a:pt x="673" y="0"/>
                  </a:moveTo>
                  <a:lnTo>
                    <a:pt x="0" y="99174"/>
                  </a:lnTo>
                  <a:lnTo>
                    <a:pt x="53670" y="49949"/>
                  </a:lnTo>
                  <a:lnTo>
                    <a:pt x="673" y="0"/>
                  </a:lnTo>
                  <a:close/>
                </a:path>
              </a:pathLst>
            </a:custGeom>
            <a:solidFill>
              <a:srgbClr val="0083CA"/>
            </a:solidFill>
          </p:spPr>
          <p:txBody>
            <a:bodyPr wrap="square" lIns="0" tIns="0" rIns="0" bIns="0" rtlCol="0"/>
            <a:lstStyle/>
            <a:p>
              <a:endParaRPr/>
            </a:p>
          </p:txBody>
        </p:sp>
        <p:sp>
          <p:nvSpPr>
            <p:cNvPr id="216" name="object 105">
              <a:extLst>
                <a:ext uri="{FF2B5EF4-FFF2-40B4-BE49-F238E27FC236}">
                  <a16:creationId xmlns:a16="http://schemas.microsoft.com/office/drawing/2014/main" id="{CB06F487-3D10-456E-A455-3724BF138D06}"/>
                </a:ext>
              </a:extLst>
            </p:cNvPr>
            <p:cNvSpPr/>
            <p:nvPr/>
          </p:nvSpPr>
          <p:spPr>
            <a:xfrm>
              <a:off x="5399073" y="4312549"/>
              <a:ext cx="447040" cy="288925"/>
            </a:xfrm>
            <a:custGeom>
              <a:avLst/>
              <a:gdLst/>
              <a:ahLst/>
              <a:cxnLst/>
              <a:rect l="l" t="t" r="r" b="b"/>
              <a:pathLst>
                <a:path w="447039" h="288925">
                  <a:moveTo>
                    <a:pt x="0" y="0"/>
                  </a:moveTo>
                  <a:lnTo>
                    <a:pt x="447001" y="288632"/>
                  </a:lnTo>
                </a:path>
              </a:pathLst>
            </a:custGeom>
            <a:ln w="12700">
              <a:solidFill>
                <a:srgbClr val="0083CA"/>
              </a:solidFill>
            </a:ln>
          </p:spPr>
          <p:txBody>
            <a:bodyPr wrap="square" lIns="0" tIns="0" rIns="0" bIns="0" rtlCol="0"/>
            <a:lstStyle/>
            <a:p>
              <a:endParaRPr/>
            </a:p>
          </p:txBody>
        </p:sp>
        <p:sp>
          <p:nvSpPr>
            <p:cNvPr id="217" name="object 106">
              <a:extLst>
                <a:ext uri="{FF2B5EF4-FFF2-40B4-BE49-F238E27FC236}">
                  <a16:creationId xmlns:a16="http://schemas.microsoft.com/office/drawing/2014/main" id="{F31AECC0-35F3-4B48-911A-48D99D8543AB}"/>
                </a:ext>
              </a:extLst>
            </p:cNvPr>
            <p:cNvSpPr/>
            <p:nvPr/>
          </p:nvSpPr>
          <p:spPr>
            <a:xfrm>
              <a:off x="5814211" y="4556318"/>
              <a:ext cx="71755" cy="83820"/>
            </a:xfrm>
            <a:custGeom>
              <a:avLst/>
              <a:gdLst/>
              <a:ahLst/>
              <a:cxnLst/>
              <a:rect l="l" t="t" r="r" b="b"/>
              <a:pathLst>
                <a:path w="71754" h="83820">
                  <a:moveTo>
                    <a:pt x="53797" y="0"/>
                  </a:moveTo>
                  <a:lnTo>
                    <a:pt x="0" y="83312"/>
                  </a:lnTo>
                  <a:lnTo>
                    <a:pt x="71704" y="70586"/>
                  </a:lnTo>
                  <a:lnTo>
                    <a:pt x="53797" y="0"/>
                  </a:lnTo>
                  <a:close/>
                </a:path>
              </a:pathLst>
            </a:custGeom>
            <a:solidFill>
              <a:srgbClr val="0083CA"/>
            </a:solidFill>
          </p:spPr>
          <p:txBody>
            <a:bodyPr wrap="square" lIns="0" tIns="0" rIns="0" bIns="0" rtlCol="0"/>
            <a:lstStyle/>
            <a:p>
              <a:endParaRPr/>
            </a:p>
          </p:txBody>
        </p:sp>
        <p:sp>
          <p:nvSpPr>
            <p:cNvPr id="218" name="object 107">
              <a:extLst>
                <a:ext uri="{FF2B5EF4-FFF2-40B4-BE49-F238E27FC236}">
                  <a16:creationId xmlns:a16="http://schemas.microsoft.com/office/drawing/2014/main" id="{378D520F-8E80-4416-B9FB-5B0B0C63CBDB}"/>
                </a:ext>
              </a:extLst>
            </p:cNvPr>
            <p:cNvSpPr/>
            <p:nvPr/>
          </p:nvSpPr>
          <p:spPr>
            <a:xfrm>
              <a:off x="4328586" y="3967369"/>
              <a:ext cx="48895" cy="48895"/>
            </a:xfrm>
            <a:custGeom>
              <a:avLst/>
              <a:gdLst/>
              <a:ahLst/>
              <a:cxnLst/>
              <a:rect l="l" t="t" r="r" b="b"/>
              <a:pathLst>
                <a:path w="48894" h="48895">
                  <a:moveTo>
                    <a:pt x="24422" y="0"/>
                  </a:moveTo>
                  <a:lnTo>
                    <a:pt x="14916" y="1921"/>
                  </a:lnTo>
                  <a:lnTo>
                    <a:pt x="7153" y="7159"/>
                  </a:lnTo>
                  <a:lnTo>
                    <a:pt x="1919" y="14926"/>
                  </a:lnTo>
                  <a:lnTo>
                    <a:pt x="0" y="24434"/>
                  </a:lnTo>
                  <a:lnTo>
                    <a:pt x="1919" y="33942"/>
                  </a:lnTo>
                  <a:lnTo>
                    <a:pt x="7153" y="41709"/>
                  </a:lnTo>
                  <a:lnTo>
                    <a:pt x="14916" y="46948"/>
                  </a:lnTo>
                  <a:lnTo>
                    <a:pt x="24422" y="48869"/>
                  </a:lnTo>
                  <a:lnTo>
                    <a:pt x="33935" y="46948"/>
                  </a:lnTo>
                  <a:lnTo>
                    <a:pt x="41702" y="41709"/>
                  </a:lnTo>
                  <a:lnTo>
                    <a:pt x="46937" y="33942"/>
                  </a:lnTo>
                  <a:lnTo>
                    <a:pt x="48856" y="24434"/>
                  </a:lnTo>
                  <a:lnTo>
                    <a:pt x="46937" y="14926"/>
                  </a:lnTo>
                  <a:lnTo>
                    <a:pt x="41702" y="7159"/>
                  </a:lnTo>
                  <a:lnTo>
                    <a:pt x="33935" y="1921"/>
                  </a:lnTo>
                  <a:lnTo>
                    <a:pt x="24422" y="0"/>
                  </a:lnTo>
                  <a:close/>
                </a:path>
              </a:pathLst>
            </a:custGeom>
            <a:solidFill>
              <a:srgbClr val="0083CA"/>
            </a:solidFill>
          </p:spPr>
          <p:txBody>
            <a:bodyPr wrap="square" lIns="0" tIns="0" rIns="0" bIns="0" rtlCol="0"/>
            <a:lstStyle/>
            <a:p>
              <a:endParaRPr/>
            </a:p>
          </p:txBody>
        </p:sp>
        <p:sp>
          <p:nvSpPr>
            <p:cNvPr id="219" name="object 108">
              <a:extLst>
                <a:ext uri="{FF2B5EF4-FFF2-40B4-BE49-F238E27FC236}">
                  <a16:creationId xmlns:a16="http://schemas.microsoft.com/office/drawing/2014/main" id="{A820447A-C8E8-4539-9A61-A5C4094AAF80}"/>
                </a:ext>
              </a:extLst>
            </p:cNvPr>
            <p:cNvSpPr/>
            <p:nvPr/>
          </p:nvSpPr>
          <p:spPr>
            <a:xfrm>
              <a:off x="4392987" y="3967369"/>
              <a:ext cx="48895" cy="48895"/>
            </a:xfrm>
            <a:custGeom>
              <a:avLst/>
              <a:gdLst/>
              <a:ahLst/>
              <a:cxnLst/>
              <a:rect l="l" t="t" r="r" b="b"/>
              <a:pathLst>
                <a:path w="48894" h="48895">
                  <a:moveTo>
                    <a:pt x="24422" y="0"/>
                  </a:moveTo>
                  <a:lnTo>
                    <a:pt x="14916" y="1921"/>
                  </a:lnTo>
                  <a:lnTo>
                    <a:pt x="7153" y="7159"/>
                  </a:lnTo>
                  <a:lnTo>
                    <a:pt x="1919" y="14926"/>
                  </a:lnTo>
                  <a:lnTo>
                    <a:pt x="0" y="24434"/>
                  </a:lnTo>
                  <a:lnTo>
                    <a:pt x="1919" y="33942"/>
                  </a:lnTo>
                  <a:lnTo>
                    <a:pt x="7153" y="41709"/>
                  </a:lnTo>
                  <a:lnTo>
                    <a:pt x="14916" y="46948"/>
                  </a:lnTo>
                  <a:lnTo>
                    <a:pt x="24422" y="48869"/>
                  </a:lnTo>
                  <a:lnTo>
                    <a:pt x="33935" y="46948"/>
                  </a:lnTo>
                  <a:lnTo>
                    <a:pt x="41702" y="41709"/>
                  </a:lnTo>
                  <a:lnTo>
                    <a:pt x="46937" y="33942"/>
                  </a:lnTo>
                  <a:lnTo>
                    <a:pt x="48856" y="24434"/>
                  </a:lnTo>
                  <a:lnTo>
                    <a:pt x="46937" y="14926"/>
                  </a:lnTo>
                  <a:lnTo>
                    <a:pt x="41702" y="7159"/>
                  </a:lnTo>
                  <a:lnTo>
                    <a:pt x="33935" y="1921"/>
                  </a:lnTo>
                  <a:lnTo>
                    <a:pt x="24422" y="0"/>
                  </a:lnTo>
                  <a:close/>
                </a:path>
              </a:pathLst>
            </a:custGeom>
            <a:solidFill>
              <a:srgbClr val="0083CA"/>
            </a:solidFill>
          </p:spPr>
          <p:txBody>
            <a:bodyPr wrap="square" lIns="0" tIns="0" rIns="0" bIns="0" rtlCol="0"/>
            <a:lstStyle/>
            <a:p>
              <a:endParaRPr/>
            </a:p>
          </p:txBody>
        </p:sp>
        <p:sp>
          <p:nvSpPr>
            <p:cNvPr id="220" name="object 109">
              <a:extLst>
                <a:ext uri="{FF2B5EF4-FFF2-40B4-BE49-F238E27FC236}">
                  <a16:creationId xmlns:a16="http://schemas.microsoft.com/office/drawing/2014/main" id="{814BC8DD-2EA8-47B2-ADAD-FC4F05EACCB4}"/>
                </a:ext>
              </a:extLst>
            </p:cNvPr>
            <p:cNvSpPr/>
            <p:nvPr/>
          </p:nvSpPr>
          <p:spPr>
            <a:xfrm>
              <a:off x="4457390" y="3967369"/>
              <a:ext cx="48895" cy="48895"/>
            </a:xfrm>
            <a:custGeom>
              <a:avLst/>
              <a:gdLst/>
              <a:ahLst/>
              <a:cxnLst/>
              <a:rect l="l" t="t" r="r" b="b"/>
              <a:pathLst>
                <a:path w="48894" h="48895">
                  <a:moveTo>
                    <a:pt x="24422" y="0"/>
                  </a:moveTo>
                  <a:lnTo>
                    <a:pt x="14916" y="1921"/>
                  </a:lnTo>
                  <a:lnTo>
                    <a:pt x="7153" y="7159"/>
                  </a:lnTo>
                  <a:lnTo>
                    <a:pt x="1919" y="14926"/>
                  </a:lnTo>
                  <a:lnTo>
                    <a:pt x="0" y="24434"/>
                  </a:lnTo>
                  <a:lnTo>
                    <a:pt x="1919" y="33942"/>
                  </a:lnTo>
                  <a:lnTo>
                    <a:pt x="7153" y="41709"/>
                  </a:lnTo>
                  <a:lnTo>
                    <a:pt x="14916" y="46948"/>
                  </a:lnTo>
                  <a:lnTo>
                    <a:pt x="24422" y="48869"/>
                  </a:lnTo>
                  <a:lnTo>
                    <a:pt x="33935" y="46948"/>
                  </a:lnTo>
                  <a:lnTo>
                    <a:pt x="41702" y="41709"/>
                  </a:lnTo>
                  <a:lnTo>
                    <a:pt x="46937" y="33942"/>
                  </a:lnTo>
                  <a:lnTo>
                    <a:pt x="48856" y="24434"/>
                  </a:lnTo>
                  <a:lnTo>
                    <a:pt x="46937" y="14926"/>
                  </a:lnTo>
                  <a:lnTo>
                    <a:pt x="41702" y="7159"/>
                  </a:lnTo>
                  <a:lnTo>
                    <a:pt x="33935" y="1921"/>
                  </a:lnTo>
                  <a:lnTo>
                    <a:pt x="24422" y="0"/>
                  </a:lnTo>
                  <a:close/>
                </a:path>
              </a:pathLst>
            </a:custGeom>
            <a:solidFill>
              <a:srgbClr val="0083CA"/>
            </a:solidFill>
          </p:spPr>
          <p:txBody>
            <a:bodyPr wrap="square" lIns="0" tIns="0" rIns="0" bIns="0" rtlCol="0"/>
            <a:lstStyle/>
            <a:p>
              <a:endParaRPr/>
            </a:p>
          </p:txBody>
        </p:sp>
        <p:sp>
          <p:nvSpPr>
            <p:cNvPr id="221" name="object 110">
              <a:extLst>
                <a:ext uri="{FF2B5EF4-FFF2-40B4-BE49-F238E27FC236}">
                  <a16:creationId xmlns:a16="http://schemas.microsoft.com/office/drawing/2014/main" id="{C097206A-ADE6-4AEA-9A9E-C6E0286D4598}"/>
                </a:ext>
              </a:extLst>
            </p:cNvPr>
            <p:cNvSpPr/>
            <p:nvPr/>
          </p:nvSpPr>
          <p:spPr>
            <a:xfrm>
              <a:off x="4246569" y="3851607"/>
              <a:ext cx="353695" cy="298450"/>
            </a:xfrm>
            <a:custGeom>
              <a:avLst/>
              <a:gdLst/>
              <a:ahLst/>
              <a:cxnLst/>
              <a:rect l="l" t="t" r="r" b="b"/>
              <a:pathLst>
                <a:path w="353695" h="298450">
                  <a:moveTo>
                    <a:pt x="304785" y="259524"/>
                  </a:moveTo>
                  <a:lnTo>
                    <a:pt x="248399" y="259524"/>
                  </a:lnTo>
                  <a:lnTo>
                    <a:pt x="338493" y="298132"/>
                  </a:lnTo>
                  <a:lnTo>
                    <a:pt x="339978" y="298424"/>
                  </a:lnTo>
                  <a:lnTo>
                    <a:pt x="344195" y="298424"/>
                  </a:lnTo>
                  <a:lnTo>
                    <a:pt x="346900" y="297408"/>
                  </a:lnTo>
                  <a:lnTo>
                    <a:pt x="352209" y="292506"/>
                  </a:lnTo>
                  <a:lnTo>
                    <a:pt x="353377" y="287909"/>
                  </a:lnTo>
                  <a:lnTo>
                    <a:pt x="346403" y="267309"/>
                  </a:lnTo>
                  <a:lnTo>
                    <a:pt x="322948" y="267309"/>
                  </a:lnTo>
                  <a:lnTo>
                    <a:pt x="304785" y="259524"/>
                  </a:lnTo>
                  <a:close/>
                </a:path>
                <a:path w="353695" h="298450">
                  <a:moveTo>
                    <a:pt x="170446" y="0"/>
                  </a:moveTo>
                  <a:lnTo>
                    <a:pt x="116631" y="6974"/>
                  </a:lnTo>
                  <a:lnTo>
                    <a:pt x="69850" y="26385"/>
                  </a:lnTo>
                  <a:lnTo>
                    <a:pt x="32930" y="55966"/>
                  </a:lnTo>
                  <a:lnTo>
                    <a:pt x="8704" y="93452"/>
                  </a:lnTo>
                  <a:lnTo>
                    <a:pt x="0" y="136575"/>
                  </a:lnTo>
                  <a:lnTo>
                    <a:pt x="8704" y="179705"/>
                  </a:lnTo>
                  <a:lnTo>
                    <a:pt x="32930" y="217194"/>
                  </a:lnTo>
                  <a:lnTo>
                    <a:pt x="69850" y="246778"/>
                  </a:lnTo>
                  <a:lnTo>
                    <a:pt x="116631" y="266190"/>
                  </a:lnTo>
                  <a:lnTo>
                    <a:pt x="170446" y="273164"/>
                  </a:lnTo>
                  <a:lnTo>
                    <a:pt x="193272" y="272583"/>
                  </a:lnTo>
                  <a:lnTo>
                    <a:pt x="211951" y="270478"/>
                  </a:lnTo>
                  <a:lnTo>
                    <a:pt x="229366" y="266306"/>
                  </a:lnTo>
                  <a:lnTo>
                    <a:pt x="248399" y="259524"/>
                  </a:lnTo>
                  <a:lnTo>
                    <a:pt x="304785" y="259524"/>
                  </a:lnTo>
                  <a:lnTo>
                    <a:pt x="284785" y="250952"/>
                  </a:lnTo>
                  <a:lnTo>
                    <a:pt x="170446" y="250952"/>
                  </a:lnTo>
                  <a:lnTo>
                    <a:pt x="123643" y="245111"/>
                  </a:lnTo>
                  <a:lnTo>
                    <a:pt x="82957" y="228855"/>
                  </a:lnTo>
                  <a:lnTo>
                    <a:pt x="50850" y="204081"/>
                  </a:lnTo>
                  <a:lnTo>
                    <a:pt x="29781" y="172689"/>
                  </a:lnTo>
                  <a:lnTo>
                    <a:pt x="22212" y="136575"/>
                  </a:lnTo>
                  <a:lnTo>
                    <a:pt x="29781" y="100468"/>
                  </a:lnTo>
                  <a:lnTo>
                    <a:pt x="50850" y="69079"/>
                  </a:lnTo>
                  <a:lnTo>
                    <a:pt x="82957" y="44308"/>
                  </a:lnTo>
                  <a:lnTo>
                    <a:pt x="123643" y="28052"/>
                  </a:lnTo>
                  <a:lnTo>
                    <a:pt x="170446" y="22212"/>
                  </a:lnTo>
                  <a:lnTo>
                    <a:pt x="260991" y="22212"/>
                  </a:lnTo>
                  <a:lnTo>
                    <a:pt x="224266" y="6974"/>
                  </a:lnTo>
                  <a:lnTo>
                    <a:pt x="170446" y="0"/>
                  </a:lnTo>
                  <a:close/>
                </a:path>
                <a:path w="353695" h="298450">
                  <a:moveTo>
                    <a:pt x="260991" y="22212"/>
                  </a:moveTo>
                  <a:lnTo>
                    <a:pt x="170446" y="22212"/>
                  </a:lnTo>
                  <a:lnTo>
                    <a:pt x="217251" y="28052"/>
                  </a:lnTo>
                  <a:lnTo>
                    <a:pt x="257940" y="44308"/>
                  </a:lnTo>
                  <a:lnTo>
                    <a:pt x="290051" y="69079"/>
                  </a:lnTo>
                  <a:lnTo>
                    <a:pt x="311122" y="100468"/>
                  </a:lnTo>
                  <a:lnTo>
                    <a:pt x="318693" y="136575"/>
                  </a:lnTo>
                  <a:lnTo>
                    <a:pt x="317848" y="151377"/>
                  </a:lnTo>
                  <a:lnTo>
                    <a:pt x="315163" y="164323"/>
                  </a:lnTo>
                  <a:lnTo>
                    <a:pt x="310410" y="176171"/>
                  </a:lnTo>
                  <a:lnTo>
                    <a:pt x="303364" y="187680"/>
                  </a:lnTo>
                  <a:lnTo>
                    <a:pt x="303098" y="188061"/>
                  </a:lnTo>
                  <a:lnTo>
                    <a:pt x="299592" y="193687"/>
                  </a:lnTo>
                  <a:lnTo>
                    <a:pt x="299199" y="197142"/>
                  </a:lnTo>
                  <a:lnTo>
                    <a:pt x="322948" y="267309"/>
                  </a:lnTo>
                  <a:lnTo>
                    <a:pt x="346403" y="267309"/>
                  </a:lnTo>
                  <a:lnTo>
                    <a:pt x="323037" y="198297"/>
                  </a:lnTo>
                  <a:lnTo>
                    <a:pt x="331099" y="184378"/>
                  </a:lnTo>
                  <a:lnTo>
                    <a:pt x="336651" y="169818"/>
                  </a:lnTo>
                  <a:lnTo>
                    <a:pt x="339860" y="154067"/>
                  </a:lnTo>
                  <a:lnTo>
                    <a:pt x="340893" y="136575"/>
                  </a:lnTo>
                  <a:lnTo>
                    <a:pt x="332190" y="93452"/>
                  </a:lnTo>
                  <a:lnTo>
                    <a:pt x="307966" y="55966"/>
                  </a:lnTo>
                  <a:lnTo>
                    <a:pt x="271048" y="26385"/>
                  </a:lnTo>
                  <a:lnTo>
                    <a:pt x="260991" y="22212"/>
                  </a:lnTo>
                  <a:close/>
                </a:path>
                <a:path w="353695" h="298450">
                  <a:moveTo>
                    <a:pt x="248107" y="235661"/>
                  </a:moveTo>
                  <a:lnTo>
                    <a:pt x="209697" y="248324"/>
                  </a:lnTo>
                  <a:lnTo>
                    <a:pt x="170446" y="250952"/>
                  </a:lnTo>
                  <a:lnTo>
                    <a:pt x="284785" y="250952"/>
                  </a:lnTo>
                  <a:lnTo>
                    <a:pt x="257111" y="239090"/>
                  </a:lnTo>
                  <a:lnTo>
                    <a:pt x="251764" y="235927"/>
                  </a:lnTo>
                  <a:lnTo>
                    <a:pt x="248107" y="235661"/>
                  </a:lnTo>
                  <a:close/>
                </a:path>
              </a:pathLst>
            </a:custGeom>
            <a:solidFill>
              <a:srgbClr val="0083CA"/>
            </a:solidFill>
          </p:spPr>
          <p:txBody>
            <a:bodyPr wrap="square" lIns="0" tIns="0" rIns="0" bIns="0" rtlCol="0"/>
            <a:lstStyle/>
            <a:p>
              <a:endParaRPr/>
            </a:p>
          </p:txBody>
        </p:sp>
        <p:sp>
          <p:nvSpPr>
            <p:cNvPr id="222" name="object 111">
              <a:extLst>
                <a:ext uri="{FF2B5EF4-FFF2-40B4-BE49-F238E27FC236}">
                  <a16:creationId xmlns:a16="http://schemas.microsoft.com/office/drawing/2014/main" id="{AC90B0D3-E07F-45C9-82E4-F92076575398}"/>
                </a:ext>
              </a:extLst>
            </p:cNvPr>
            <p:cNvSpPr/>
            <p:nvPr/>
          </p:nvSpPr>
          <p:spPr>
            <a:xfrm>
              <a:off x="4153360" y="4249883"/>
              <a:ext cx="439420" cy="3175"/>
            </a:xfrm>
            <a:custGeom>
              <a:avLst/>
              <a:gdLst/>
              <a:ahLst/>
              <a:cxnLst/>
              <a:rect l="l" t="t" r="r" b="b"/>
              <a:pathLst>
                <a:path w="439420" h="3175">
                  <a:moveTo>
                    <a:pt x="439419" y="0"/>
                  </a:moveTo>
                  <a:lnTo>
                    <a:pt x="0" y="2997"/>
                  </a:lnTo>
                </a:path>
              </a:pathLst>
            </a:custGeom>
            <a:ln w="12700">
              <a:solidFill>
                <a:srgbClr val="0083CA"/>
              </a:solidFill>
            </a:ln>
          </p:spPr>
          <p:txBody>
            <a:bodyPr wrap="square" lIns="0" tIns="0" rIns="0" bIns="0" rtlCol="0"/>
            <a:lstStyle/>
            <a:p>
              <a:endParaRPr/>
            </a:p>
          </p:txBody>
        </p:sp>
        <p:sp>
          <p:nvSpPr>
            <p:cNvPr id="223" name="object 112">
              <a:extLst>
                <a:ext uri="{FF2B5EF4-FFF2-40B4-BE49-F238E27FC236}">
                  <a16:creationId xmlns:a16="http://schemas.microsoft.com/office/drawing/2014/main" id="{8CEE4551-535C-4E82-B682-94707DCC0F51}"/>
                </a:ext>
              </a:extLst>
            </p:cNvPr>
            <p:cNvSpPr/>
            <p:nvPr/>
          </p:nvSpPr>
          <p:spPr>
            <a:xfrm>
              <a:off x="4105938" y="4203259"/>
              <a:ext cx="53975" cy="99695"/>
            </a:xfrm>
            <a:custGeom>
              <a:avLst/>
              <a:gdLst/>
              <a:ahLst/>
              <a:cxnLst/>
              <a:rect l="l" t="t" r="r" b="b"/>
              <a:pathLst>
                <a:path w="53975" h="99695">
                  <a:moveTo>
                    <a:pt x="52997" y="0"/>
                  </a:moveTo>
                  <a:lnTo>
                    <a:pt x="0" y="49949"/>
                  </a:lnTo>
                  <a:lnTo>
                    <a:pt x="53670" y="99174"/>
                  </a:lnTo>
                  <a:lnTo>
                    <a:pt x="52997" y="0"/>
                  </a:lnTo>
                  <a:close/>
                </a:path>
              </a:pathLst>
            </a:custGeom>
            <a:solidFill>
              <a:srgbClr val="0083CA"/>
            </a:solidFill>
          </p:spPr>
          <p:txBody>
            <a:bodyPr wrap="square" lIns="0" tIns="0" rIns="0" bIns="0" rtlCol="0"/>
            <a:lstStyle/>
            <a:p>
              <a:endParaRPr/>
            </a:p>
          </p:txBody>
        </p:sp>
        <p:sp>
          <p:nvSpPr>
            <p:cNvPr id="224" name="object 113">
              <a:extLst>
                <a:ext uri="{FF2B5EF4-FFF2-40B4-BE49-F238E27FC236}">
                  <a16:creationId xmlns:a16="http://schemas.microsoft.com/office/drawing/2014/main" id="{964BF175-A40C-4F02-9E71-71779AD24AC9}"/>
                </a:ext>
              </a:extLst>
            </p:cNvPr>
            <p:cNvSpPr/>
            <p:nvPr/>
          </p:nvSpPr>
          <p:spPr>
            <a:xfrm>
              <a:off x="4850647" y="5703702"/>
              <a:ext cx="52069" cy="90170"/>
            </a:xfrm>
            <a:custGeom>
              <a:avLst/>
              <a:gdLst/>
              <a:ahLst/>
              <a:cxnLst/>
              <a:rect l="l" t="t" r="r" b="b"/>
              <a:pathLst>
                <a:path w="52070" h="90170">
                  <a:moveTo>
                    <a:pt x="51739" y="89992"/>
                  </a:moveTo>
                  <a:lnTo>
                    <a:pt x="0" y="0"/>
                  </a:lnTo>
                </a:path>
              </a:pathLst>
            </a:custGeom>
            <a:ln w="12700">
              <a:solidFill>
                <a:srgbClr val="0083CA"/>
              </a:solidFill>
            </a:ln>
          </p:spPr>
          <p:txBody>
            <a:bodyPr wrap="square" lIns="0" tIns="0" rIns="0" bIns="0" rtlCol="0"/>
            <a:lstStyle/>
            <a:p>
              <a:endParaRPr/>
            </a:p>
          </p:txBody>
        </p:sp>
        <p:sp>
          <p:nvSpPr>
            <p:cNvPr id="225" name="object 114">
              <a:extLst>
                <a:ext uri="{FF2B5EF4-FFF2-40B4-BE49-F238E27FC236}">
                  <a16:creationId xmlns:a16="http://schemas.microsoft.com/office/drawing/2014/main" id="{7A26AE5C-1A93-4BEB-AB73-D9B28E79BB1E}"/>
                </a:ext>
              </a:extLst>
            </p:cNvPr>
            <p:cNvSpPr/>
            <p:nvPr/>
          </p:nvSpPr>
          <p:spPr>
            <a:xfrm>
              <a:off x="4816677" y="5669863"/>
              <a:ext cx="76200" cy="62865"/>
            </a:xfrm>
            <a:custGeom>
              <a:avLst/>
              <a:gdLst/>
              <a:ahLst/>
              <a:cxnLst/>
              <a:rect l="l" t="t" r="r" b="b"/>
              <a:pathLst>
                <a:path w="76200" h="62865">
                  <a:moveTo>
                    <a:pt x="14516" y="0"/>
                  </a:moveTo>
                  <a:lnTo>
                    <a:pt x="0" y="62776"/>
                  </a:lnTo>
                  <a:lnTo>
                    <a:pt x="76072" y="19037"/>
                  </a:lnTo>
                  <a:lnTo>
                    <a:pt x="14516" y="0"/>
                  </a:lnTo>
                  <a:close/>
                </a:path>
              </a:pathLst>
            </a:custGeom>
            <a:solidFill>
              <a:srgbClr val="0083CA"/>
            </a:solidFill>
          </p:spPr>
          <p:txBody>
            <a:bodyPr wrap="square" lIns="0" tIns="0" rIns="0" bIns="0" rtlCol="0"/>
            <a:lstStyle/>
            <a:p>
              <a:endParaRPr/>
            </a:p>
          </p:txBody>
        </p:sp>
        <p:sp>
          <p:nvSpPr>
            <p:cNvPr id="226" name="object 115">
              <a:extLst>
                <a:ext uri="{FF2B5EF4-FFF2-40B4-BE49-F238E27FC236}">
                  <a16:creationId xmlns:a16="http://schemas.microsoft.com/office/drawing/2014/main" id="{17D75137-5C13-4301-A27A-2284403661EA}"/>
                </a:ext>
              </a:extLst>
            </p:cNvPr>
            <p:cNvSpPr/>
            <p:nvPr/>
          </p:nvSpPr>
          <p:spPr>
            <a:xfrm>
              <a:off x="5112049" y="5788346"/>
              <a:ext cx="57150" cy="52069"/>
            </a:xfrm>
            <a:custGeom>
              <a:avLst/>
              <a:gdLst/>
              <a:ahLst/>
              <a:cxnLst/>
              <a:rect l="l" t="t" r="r" b="b"/>
              <a:pathLst>
                <a:path w="57150" h="52070">
                  <a:moveTo>
                    <a:pt x="0" y="51917"/>
                  </a:moveTo>
                  <a:lnTo>
                    <a:pt x="56578" y="0"/>
                  </a:lnTo>
                </a:path>
              </a:pathLst>
            </a:custGeom>
            <a:ln w="12700">
              <a:solidFill>
                <a:srgbClr val="0083CA"/>
              </a:solidFill>
            </a:ln>
          </p:spPr>
          <p:txBody>
            <a:bodyPr wrap="square" lIns="0" tIns="0" rIns="0" bIns="0" rtlCol="0"/>
            <a:lstStyle/>
            <a:p>
              <a:endParaRPr/>
            </a:p>
          </p:txBody>
        </p:sp>
        <p:sp>
          <p:nvSpPr>
            <p:cNvPr id="227" name="object 116">
              <a:extLst>
                <a:ext uri="{FF2B5EF4-FFF2-40B4-BE49-F238E27FC236}">
                  <a16:creationId xmlns:a16="http://schemas.microsoft.com/office/drawing/2014/main" id="{512FDD0C-879A-47E5-819E-8255C4EE8713}"/>
                </a:ext>
              </a:extLst>
            </p:cNvPr>
            <p:cNvSpPr/>
            <p:nvPr/>
          </p:nvSpPr>
          <p:spPr>
            <a:xfrm>
              <a:off x="5132953" y="5761533"/>
              <a:ext cx="64769" cy="64769"/>
            </a:xfrm>
            <a:custGeom>
              <a:avLst/>
              <a:gdLst/>
              <a:ahLst/>
              <a:cxnLst/>
              <a:rect l="l" t="t" r="r" b="b"/>
              <a:pathLst>
                <a:path w="64770" h="64770">
                  <a:moveTo>
                    <a:pt x="0" y="0"/>
                  </a:moveTo>
                  <a:lnTo>
                    <a:pt x="59321" y="64655"/>
                  </a:lnTo>
                  <a:lnTo>
                    <a:pt x="64427" y="419"/>
                  </a:lnTo>
                  <a:lnTo>
                    <a:pt x="0" y="0"/>
                  </a:lnTo>
                  <a:close/>
                </a:path>
              </a:pathLst>
            </a:custGeom>
            <a:solidFill>
              <a:srgbClr val="0083CA"/>
            </a:solidFill>
          </p:spPr>
          <p:txBody>
            <a:bodyPr wrap="square" lIns="0" tIns="0" rIns="0" bIns="0" rtlCol="0"/>
            <a:lstStyle/>
            <a:p>
              <a:endParaRPr/>
            </a:p>
          </p:txBody>
        </p:sp>
        <p:sp>
          <p:nvSpPr>
            <p:cNvPr id="228" name="object 117">
              <a:extLst>
                <a:ext uri="{FF2B5EF4-FFF2-40B4-BE49-F238E27FC236}">
                  <a16:creationId xmlns:a16="http://schemas.microsoft.com/office/drawing/2014/main" id="{5FAF6D53-3669-4C86-AD73-5EBB7B8C6A2C}"/>
                </a:ext>
              </a:extLst>
            </p:cNvPr>
            <p:cNvSpPr/>
            <p:nvPr/>
          </p:nvSpPr>
          <p:spPr>
            <a:xfrm>
              <a:off x="5294888" y="5515442"/>
              <a:ext cx="63500" cy="56515"/>
            </a:xfrm>
            <a:custGeom>
              <a:avLst/>
              <a:gdLst/>
              <a:ahLst/>
              <a:cxnLst/>
              <a:rect l="l" t="t" r="r" b="b"/>
              <a:pathLst>
                <a:path w="63500" h="56515">
                  <a:moveTo>
                    <a:pt x="0" y="56400"/>
                  </a:moveTo>
                  <a:lnTo>
                    <a:pt x="63474" y="0"/>
                  </a:lnTo>
                </a:path>
              </a:pathLst>
            </a:custGeom>
            <a:ln w="12700">
              <a:solidFill>
                <a:srgbClr val="0083CA"/>
              </a:solidFill>
            </a:ln>
          </p:spPr>
          <p:txBody>
            <a:bodyPr wrap="square" lIns="0" tIns="0" rIns="0" bIns="0" rtlCol="0"/>
            <a:lstStyle/>
            <a:p>
              <a:endParaRPr/>
            </a:p>
          </p:txBody>
        </p:sp>
        <p:sp>
          <p:nvSpPr>
            <p:cNvPr id="229" name="object 118">
              <a:extLst>
                <a:ext uri="{FF2B5EF4-FFF2-40B4-BE49-F238E27FC236}">
                  <a16:creationId xmlns:a16="http://schemas.microsoft.com/office/drawing/2014/main" id="{CAAAF07E-CB81-4BF6-A6FB-F6ED8987D8BF}"/>
                </a:ext>
              </a:extLst>
            </p:cNvPr>
            <p:cNvSpPr/>
            <p:nvPr/>
          </p:nvSpPr>
          <p:spPr>
            <a:xfrm>
              <a:off x="5323124" y="5488065"/>
              <a:ext cx="64769" cy="66040"/>
            </a:xfrm>
            <a:custGeom>
              <a:avLst/>
              <a:gdLst/>
              <a:ahLst/>
              <a:cxnLst/>
              <a:rect l="l" t="t" r="r" b="b"/>
              <a:pathLst>
                <a:path w="64770" h="66040">
                  <a:moveTo>
                    <a:pt x="0" y="0"/>
                  </a:moveTo>
                  <a:lnTo>
                    <a:pt x="58280" y="65595"/>
                  </a:lnTo>
                  <a:lnTo>
                    <a:pt x="64414" y="1447"/>
                  </a:lnTo>
                  <a:lnTo>
                    <a:pt x="0" y="0"/>
                  </a:lnTo>
                  <a:close/>
                </a:path>
              </a:pathLst>
            </a:custGeom>
            <a:solidFill>
              <a:srgbClr val="0083CA"/>
            </a:solidFill>
          </p:spPr>
          <p:txBody>
            <a:bodyPr wrap="square" lIns="0" tIns="0" rIns="0" bIns="0" rtlCol="0"/>
            <a:lstStyle/>
            <a:p>
              <a:endParaRPr/>
            </a:p>
          </p:txBody>
        </p:sp>
        <p:sp>
          <p:nvSpPr>
            <p:cNvPr id="230" name="object 119">
              <a:extLst>
                <a:ext uri="{FF2B5EF4-FFF2-40B4-BE49-F238E27FC236}">
                  <a16:creationId xmlns:a16="http://schemas.microsoft.com/office/drawing/2014/main" id="{A2C4A895-4B86-441E-B631-92D8102C30B6}"/>
                </a:ext>
              </a:extLst>
            </p:cNvPr>
            <p:cNvSpPr/>
            <p:nvPr/>
          </p:nvSpPr>
          <p:spPr>
            <a:xfrm>
              <a:off x="5312592" y="5740816"/>
              <a:ext cx="95250" cy="58419"/>
            </a:xfrm>
            <a:custGeom>
              <a:avLst/>
              <a:gdLst/>
              <a:ahLst/>
              <a:cxnLst/>
              <a:rect l="l" t="t" r="r" b="b"/>
              <a:pathLst>
                <a:path w="95250" h="58420">
                  <a:moveTo>
                    <a:pt x="0" y="0"/>
                  </a:moveTo>
                  <a:lnTo>
                    <a:pt x="94818" y="58394"/>
                  </a:lnTo>
                </a:path>
              </a:pathLst>
            </a:custGeom>
            <a:ln w="12700">
              <a:solidFill>
                <a:srgbClr val="0083CA"/>
              </a:solidFill>
            </a:ln>
          </p:spPr>
          <p:txBody>
            <a:bodyPr wrap="square" lIns="0" tIns="0" rIns="0" bIns="0" rtlCol="0"/>
            <a:lstStyle/>
            <a:p>
              <a:endParaRPr/>
            </a:p>
          </p:txBody>
        </p:sp>
        <p:sp>
          <p:nvSpPr>
            <p:cNvPr id="231" name="object 120">
              <a:extLst>
                <a:ext uri="{FF2B5EF4-FFF2-40B4-BE49-F238E27FC236}">
                  <a16:creationId xmlns:a16="http://schemas.microsoft.com/office/drawing/2014/main" id="{D8CE637D-CA97-4D0C-BFAB-13C3040E66E4}"/>
                </a:ext>
              </a:extLst>
            </p:cNvPr>
            <p:cNvSpPr/>
            <p:nvPr/>
          </p:nvSpPr>
          <p:spPr>
            <a:xfrm>
              <a:off x="5377463" y="5757578"/>
              <a:ext cx="63500" cy="74930"/>
            </a:xfrm>
            <a:custGeom>
              <a:avLst/>
              <a:gdLst/>
              <a:ahLst/>
              <a:cxnLst/>
              <a:rect l="l" t="t" r="r" b="b"/>
              <a:pathLst>
                <a:path w="63500" h="74929">
                  <a:moveTo>
                    <a:pt x="46012" y="0"/>
                  </a:moveTo>
                  <a:lnTo>
                    <a:pt x="0" y="74714"/>
                  </a:lnTo>
                  <a:lnTo>
                    <a:pt x="63182" y="62103"/>
                  </a:lnTo>
                  <a:lnTo>
                    <a:pt x="46012" y="0"/>
                  </a:lnTo>
                  <a:close/>
                </a:path>
              </a:pathLst>
            </a:custGeom>
            <a:solidFill>
              <a:srgbClr val="0083CA"/>
            </a:solidFill>
          </p:spPr>
          <p:txBody>
            <a:bodyPr wrap="square" lIns="0" tIns="0" rIns="0" bIns="0" rtlCol="0"/>
            <a:lstStyle/>
            <a:p>
              <a:endParaRPr/>
            </a:p>
          </p:txBody>
        </p:sp>
        <p:sp>
          <p:nvSpPr>
            <p:cNvPr id="232" name="object 121">
              <a:extLst>
                <a:ext uri="{FF2B5EF4-FFF2-40B4-BE49-F238E27FC236}">
                  <a16:creationId xmlns:a16="http://schemas.microsoft.com/office/drawing/2014/main" id="{35F9C61E-52AB-4C35-8E89-D128C274ABA2}"/>
                </a:ext>
              </a:extLst>
            </p:cNvPr>
            <p:cNvSpPr/>
            <p:nvPr/>
          </p:nvSpPr>
          <p:spPr>
            <a:xfrm>
              <a:off x="4685753" y="5443687"/>
              <a:ext cx="81280" cy="19685"/>
            </a:xfrm>
            <a:custGeom>
              <a:avLst/>
              <a:gdLst/>
              <a:ahLst/>
              <a:cxnLst/>
              <a:rect l="l" t="t" r="r" b="b"/>
              <a:pathLst>
                <a:path w="81279" h="19684">
                  <a:moveTo>
                    <a:pt x="81254" y="19659"/>
                  </a:moveTo>
                  <a:lnTo>
                    <a:pt x="0" y="0"/>
                  </a:lnTo>
                </a:path>
              </a:pathLst>
            </a:custGeom>
            <a:ln w="12700">
              <a:solidFill>
                <a:srgbClr val="0083CA"/>
              </a:solidFill>
            </a:ln>
          </p:spPr>
          <p:txBody>
            <a:bodyPr wrap="square" lIns="0" tIns="0" rIns="0" bIns="0" rtlCol="0"/>
            <a:lstStyle/>
            <a:p>
              <a:endParaRPr/>
            </a:p>
          </p:txBody>
        </p:sp>
        <p:sp>
          <p:nvSpPr>
            <p:cNvPr id="233" name="object 122">
              <a:extLst>
                <a:ext uri="{FF2B5EF4-FFF2-40B4-BE49-F238E27FC236}">
                  <a16:creationId xmlns:a16="http://schemas.microsoft.com/office/drawing/2014/main" id="{1F875DAF-61C7-4210-AEAB-690EAF596E68}"/>
                </a:ext>
              </a:extLst>
            </p:cNvPr>
            <p:cNvSpPr/>
            <p:nvPr/>
          </p:nvSpPr>
          <p:spPr>
            <a:xfrm>
              <a:off x="4647817" y="5402962"/>
              <a:ext cx="56515" cy="85725"/>
            </a:xfrm>
            <a:custGeom>
              <a:avLst/>
              <a:gdLst/>
              <a:ahLst/>
              <a:cxnLst/>
              <a:rect l="l" t="t" r="r" b="b"/>
              <a:pathLst>
                <a:path w="56514" h="85725">
                  <a:moveTo>
                    <a:pt x="56184" y="0"/>
                  </a:moveTo>
                  <a:lnTo>
                    <a:pt x="0" y="31546"/>
                  </a:lnTo>
                  <a:lnTo>
                    <a:pt x="35547" y="85280"/>
                  </a:lnTo>
                  <a:lnTo>
                    <a:pt x="56184" y="0"/>
                  </a:lnTo>
                  <a:close/>
                </a:path>
              </a:pathLst>
            </a:custGeom>
            <a:solidFill>
              <a:srgbClr val="0083CA"/>
            </a:solidFill>
          </p:spPr>
          <p:txBody>
            <a:bodyPr wrap="square" lIns="0" tIns="0" rIns="0" bIns="0" rtlCol="0"/>
            <a:lstStyle/>
            <a:p>
              <a:endParaRPr/>
            </a:p>
          </p:txBody>
        </p:sp>
        <p:sp>
          <p:nvSpPr>
            <p:cNvPr id="234" name="object 123">
              <a:extLst>
                <a:ext uri="{FF2B5EF4-FFF2-40B4-BE49-F238E27FC236}">
                  <a16:creationId xmlns:a16="http://schemas.microsoft.com/office/drawing/2014/main" id="{17DA559E-3774-4215-9FBC-16E0977F8158}"/>
                </a:ext>
              </a:extLst>
            </p:cNvPr>
            <p:cNvSpPr/>
            <p:nvPr/>
          </p:nvSpPr>
          <p:spPr>
            <a:xfrm>
              <a:off x="4145778" y="4312549"/>
              <a:ext cx="447040" cy="288925"/>
            </a:xfrm>
            <a:custGeom>
              <a:avLst/>
              <a:gdLst/>
              <a:ahLst/>
              <a:cxnLst/>
              <a:rect l="l" t="t" r="r" b="b"/>
              <a:pathLst>
                <a:path w="447039" h="288925">
                  <a:moveTo>
                    <a:pt x="447001" y="0"/>
                  </a:moveTo>
                  <a:lnTo>
                    <a:pt x="0" y="288632"/>
                  </a:lnTo>
                </a:path>
              </a:pathLst>
            </a:custGeom>
            <a:ln w="12700">
              <a:solidFill>
                <a:srgbClr val="0083CA"/>
              </a:solidFill>
            </a:ln>
          </p:spPr>
          <p:txBody>
            <a:bodyPr wrap="square" lIns="0" tIns="0" rIns="0" bIns="0" rtlCol="0"/>
            <a:lstStyle/>
            <a:p>
              <a:endParaRPr/>
            </a:p>
          </p:txBody>
        </p:sp>
        <p:sp>
          <p:nvSpPr>
            <p:cNvPr id="235" name="object 124">
              <a:extLst>
                <a:ext uri="{FF2B5EF4-FFF2-40B4-BE49-F238E27FC236}">
                  <a16:creationId xmlns:a16="http://schemas.microsoft.com/office/drawing/2014/main" id="{8E8B910A-8CA8-4E0A-916A-04B78457FA04}"/>
                </a:ext>
              </a:extLst>
            </p:cNvPr>
            <p:cNvSpPr/>
            <p:nvPr/>
          </p:nvSpPr>
          <p:spPr>
            <a:xfrm>
              <a:off x="4105938" y="4556318"/>
              <a:ext cx="71755" cy="83820"/>
            </a:xfrm>
            <a:custGeom>
              <a:avLst/>
              <a:gdLst/>
              <a:ahLst/>
              <a:cxnLst/>
              <a:rect l="l" t="t" r="r" b="b"/>
              <a:pathLst>
                <a:path w="71755" h="83820">
                  <a:moveTo>
                    <a:pt x="17907" y="0"/>
                  </a:moveTo>
                  <a:lnTo>
                    <a:pt x="0" y="70586"/>
                  </a:lnTo>
                  <a:lnTo>
                    <a:pt x="71704" y="83312"/>
                  </a:lnTo>
                  <a:lnTo>
                    <a:pt x="17907" y="0"/>
                  </a:lnTo>
                  <a:close/>
                </a:path>
              </a:pathLst>
            </a:custGeom>
            <a:solidFill>
              <a:srgbClr val="0083CA"/>
            </a:solidFill>
          </p:spPr>
          <p:txBody>
            <a:bodyPr wrap="square" lIns="0" tIns="0" rIns="0" bIns="0" rtlCol="0"/>
            <a:lstStyle/>
            <a:p>
              <a:endParaRPr/>
            </a:p>
          </p:txBody>
        </p:sp>
        <p:sp>
          <p:nvSpPr>
            <p:cNvPr id="236" name="object 125">
              <a:extLst>
                <a:ext uri="{FF2B5EF4-FFF2-40B4-BE49-F238E27FC236}">
                  <a16:creationId xmlns:a16="http://schemas.microsoft.com/office/drawing/2014/main" id="{89DC966C-3B04-493D-AC37-D6937C2B9269}"/>
                </a:ext>
              </a:extLst>
            </p:cNvPr>
            <p:cNvSpPr/>
            <p:nvPr/>
          </p:nvSpPr>
          <p:spPr>
            <a:xfrm>
              <a:off x="2089088" y="3743860"/>
              <a:ext cx="5069840" cy="0"/>
            </a:xfrm>
            <a:custGeom>
              <a:avLst/>
              <a:gdLst/>
              <a:ahLst/>
              <a:cxnLst/>
              <a:rect l="l" t="t" r="r" b="b"/>
              <a:pathLst>
                <a:path w="5069840">
                  <a:moveTo>
                    <a:pt x="0" y="0"/>
                  </a:moveTo>
                  <a:lnTo>
                    <a:pt x="5069649" y="0"/>
                  </a:lnTo>
                </a:path>
              </a:pathLst>
            </a:custGeom>
            <a:ln w="12700">
              <a:solidFill>
                <a:srgbClr val="808285"/>
              </a:solidFill>
              <a:prstDash val="sysDash"/>
            </a:ln>
          </p:spPr>
          <p:txBody>
            <a:bodyPr wrap="square" lIns="0" tIns="0" rIns="0" bIns="0" rtlCol="0"/>
            <a:lstStyle/>
            <a:p>
              <a:endParaRPr/>
            </a:p>
          </p:txBody>
        </p:sp>
        <p:sp>
          <p:nvSpPr>
            <p:cNvPr id="237" name="object 126">
              <a:extLst>
                <a:ext uri="{FF2B5EF4-FFF2-40B4-BE49-F238E27FC236}">
                  <a16:creationId xmlns:a16="http://schemas.microsoft.com/office/drawing/2014/main" id="{41E3B907-91A1-4E05-B815-A2CBFB24181E}"/>
                </a:ext>
              </a:extLst>
            </p:cNvPr>
            <p:cNvSpPr/>
            <p:nvPr/>
          </p:nvSpPr>
          <p:spPr>
            <a:xfrm>
              <a:off x="2089088" y="5143410"/>
              <a:ext cx="5069840" cy="0"/>
            </a:xfrm>
            <a:custGeom>
              <a:avLst/>
              <a:gdLst/>
              <a:ahLst/>
              <a:cxnLst/>
              <a:rect l="l" t="t" r="r" b="b"/>
              <a:pathLst>
                <a:path w="5069840">
                  <a:moveTo>
                    <a:pt x="0" y="0"/>
                  </a:moveTo>
                  <a:lnTo>
                    <a:pt x="5069649" y="0"/>
                  </a:lnTo>
                </a:path>
              </a:pathLst>
            </a:custGeom>
            <a:ln w="12700">
              <a:solidFill>
                <a:srgbClr val="808285"/>
              </a:solidFill>
              <a:prstDash val="sysDash"/>
            </a:ln>
          </p:spPr>
          <p:txBody>
            <a:bodyPr wrap="square" lIns="0" tIns="0" rIns="0" bIns="0" rtlCol="0"/>
            <a:lstStyle/>
            <a:p>
              <a:endParaRPr/>
            </a:p>
          </p:txBody>
        </p:sp>
        <p:sp>
          <p:nvSpPr>
            <p:cNvPr id="238" name="object 127">
              <a:extLst>
                <a:ext uri="{FF2B5EF4-FFF2-40B4-BE49-F238E27FC236}">
                  <a16:creationId xmlns:a16="http://schemas.microsoft.com/office/drawing/2014/main" id="{EB6EA9E9-878C-4BA5-AD17-4C8D46EB2FC7}"/>
                </a:ext>
              </a:extLst>
            </p:cNvPr>
            <p:cNvSpPr txBox="1"/>
            <p:nvPr/>
          </p:nvSpPr>
          <p:spPr>
            <a:xfrm>
              <a:off x="2070000" y="2964741"/>
              <a:ext cx="1255395" cy="135935"/>
            </a:xfrm>
            <a:prstGeom prst="rect">
              <a:avLst/>
            </a:prstGeom>
          </p:spPr>
          <p:txBody>
            <a:bodyPr vert="horz" wrap="square" lIns="0" tIns="12700" rIns="0" bIns="0" rtlCol="0">
              <a:spAutoFit/>
            </a:bodyPr>
            <a:lstStyle/>
            <a:p>
              <a:pPr marL="12700">
                <a:lnSpc>
                  <a:spcPct val="100000"/>
                </a:lnSpc>
                <a:spcBef>
                  <a:spcPts val="100"/>
                </a:spcBef>
              </a:pPr>
              <a:r>
                <a:rPr sz="800" b="1" spc="-15" dirty="0">
                  <a:latin typeface="Arial"/>
                  <a:cs typeface="Arial"/>
                </a:rPr>
                <a:t>OUTREACH</a:t>
              </a:r>
              <a:endParaRPr sz="800" dirty="0">
                <a:latin typeface="Arial"/>
                <a:cs typeface="Arial"/>
              </a:endParaRPr>
            </a:p>
          </p:txBody>
        </p:sp>
        <p:sp>
          <p:nvSpPr>
            <p:cNvPr id="240" name="object 129">
              <a:extLst>
                <a:ext uri="{FF2B5EF4-FFF2-40B4-BE49-F238E27FC236}">
                  <a16:creationId xmlns:a16="http://schemas.microsoft.com/office/drawing/2014/main" id="{DEAD9D4F-4F7B-4853-9CE1-EB44D3CF2FC3}"/>
                </a:ext>
              </a:extLst>
            </p:cNvPr>
            <p:cNvSpPr txBox="1"/>
            <p:nvPr/>
          </p:nvSpPr>
          <p:spPr>
            <a:xfrm>
              <a:off x="2718000" y="5360400"/>
              <a:ext cx="1334268" cy="423193"/>
            </a:xfrm>
            <a:prstGeom prst="rect">
              <a:avLst/>
            </a:prstGeom>
          </p:spPr>
          <p:txBody>
            <a:bodyPr vert="horz" wrap="square" lIns="0" tIns="7620" rIns="0" bIns="0" rtlCol="0">
              <a:spAutoFit/>
            </a:bodyPr>
            <a:lstStyle>
              <a:defPPr>
                <a:defRPr lang="en-US"/>
              </a:defPPr>
              <a:lvl1pPr marR="172720">
                <a:spcBef>
                  <a:spcPts val="0"/>
                </a:spcBef>
                <a:defRPr sz="900" spc="-15">
                  <a:latin typeface="Arial"/>
                  <a:cs typeface="Arial"/>
                </a:defRPr>
              </a:lvl1pPr>
            </a:lstStyle>
            <a:p>
              <a:r>
                <a:rPr lang="ja-JP" altLang="en-US" spc="0" dirty="0"/>
                <a:t>実際の場所やソーシャルネットワークによる直接のコミュニケーション</a:t>
              </a:r>
              <a:endParaRPr spc="0" dirty="0"/>
            </a:p>
          </p:txBody>
        </p:sp>
        <p:sp>
          <p:nvSpPr>
            <p:cNvPr id="212" name="Rectangle 211">
              <a:extLst>
                <a:ext uri="{FF2B5EF4-FFF2-40B4-BE49-F238E27FC236}">
                  <a16:creationId xmlns:a16="http://schemas.microsoft.com/office/drawing/2014/main" id="{6FFA4620-54AA-4AB7-81C2-21D16CF89BC3}"/>
                </a:ext>
              </a:extLst>
            </p:cNvPr>
            <p:cNvSpPr/>
            <p:nvPr/>
          </p:nvSpPr>
          <p:spPr>
            <a:xfrm>
              <a:off x="360000" y="6480000"/>
              <a:ext cx="5496698" cy="107722"/>
            </a:xfrm>
            <a:prstGeom prst="rect">
              <a:avLst/>
            </a:prstGeom>
          </p:spPr>
          <p:txBody>
            <a:bodyPr wrap="none" lIns="0" tIns="0" rIns="0" bIns="0">
              <a:spAutoFit/>
            </a:bodyPr>
            <a:lstStyle/>
            <a:p>
              <a:pPr lvl="0">
                <a:defRPr/>
              </a:pPr>
              <a:r>
                <a:rPr kumimoji="0" lang="fr-CH" sz="7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 </a:t>
              </a:r>
              <a:r>
                <a:rPr lang="en-GB" sz="700" dirty="0">
                  <a:solidFill>
                    <a:prstClr val="black"/>
                  </a:solidFill>
                  <a:latin typeface="Arial" panose="020B0604020202020204" pitchFamily="34" charset="0"/>
                  <a:cs typeface="Arial" panose="020B0604020202020204" pitchFamily="34" charset="0"/>
                </a:rPr>
                <a:t>FHI 360, LINKAGES project. A vision for going online to accelerate the impact of HIV programs. Washington (DC): FHI 360; 2019.</a:t>
              </a:r>
              <a:endParaRPr kumimoji="0" lang="fr-CH" sz="7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endParaRPr>
            </a:p>
          </p:txBody>
        </p:sp>
        <p:sp>
          <p:nvSpPr>
            <p:cNvPr id="246" name="object 129">
              <a:extLst>
                <a:ext uri="{FF2B5EF4-FFF2-40B4-BE49-F238E27FC236}">
                  <a16:creationId xmlns:a16="http://schemas.microsoft.com/office/drawing/2014/main" id="{7A8061CB-1CB3-4B38-A8EC-744B5C0EECDD}"/>
                </a:ext>
              </a:extLst>
            </p:cNvPr>
            <p:cNvSpPr txBox="1"/>
            <p:nvPr/>
          </p:nvSpPr>
          <p:spPr>
            <a:xfrm>
              <a:off x="2718000" y="2955600"/>
              <a:ext cx="1116178" cy="561692"/>
            </a:xfrm>
            <a:prstGeom prst="rect">
              <a:avLst/>
            </a:prstGeom>
          </p:spPr>
          <p:txBody>
            <a:bodyPr vert="horz" wrap="square" lIns="0" tIns="7620" rIns="0" bIns="0" rtlCol="0">
              <a:spAutoFit/>
            </a:bodyPr>
            <a:lstStyle/>
            <a:p>
              <a:pPr marR="172720">
                <a:spcBef>
                  <a:spcPts val="0"/>
                </a:spcBef>
              </a:pPr>
              <a:r>
                <a:rPr lang="ja-JP" altLang="en-US" sz="900" dirty="0">
                  <a:latin typeface="Arial"/>
                  <a:cs typeface="Arial"/>
                </a:rPr>
                <a:t>オンライン・マーケティングと広告によるソーシャルプロファイリング</a:t>
              </a:r>
              <a:endParaRPr sz="900" dirty="0">
                <a:latin typeface="Arial"/>
                <a:cs typeface="Arial"/>
              </a:endParaRPr>
            </a:p>
          </p:txBody>
        </p:sp>
        <p:sp>
          <p:nvSpPr>
            <p:cNvPr id="7" name="Rectangle 6">
              <a:extLst>
                <a:ext uri="{FF2B5EF4-FFF2-40B4-BE49-F238E27FC236}">
                  <a16:creationId xmlns:a16="http://schemas.microsoft.com/office/drawing/2014/main" id="{13CB6E38-F6A9-4CEF-8BFC-176A03A7E7E9}"/>
                </a:ext>
              </a:extLst>
            </p:cNvPr>
            <p:cNvSpPr/>
            <p:nvPr/>
          </p:nvSpPr>
          <p:spPr>
            <a:xfrm>
              <a:off x="1979436" y="4457210"/>
              <a:ext cx="1146257" cy="553998"/>
            </a:xfrm>
            <a:prstGeom prst="rect">
              <a:avLst/>
            </a:prstGeom>
          </p:spPr>
          <p:txBody>
            <a:bodyPr wrap="square">
              <a:spAutoFit/>
            </a:bodyPr>
            <a:lstStyle/>
            <a:p>
              <a:pPr marL="12700" lvl="0">
                <a:lnSpc>
                  <a:spcPts val="860"/>
                </a:lnSpc>
              </a:pPr>
              <a:r>
                <a:rPr lang="ja-JP" altLang="en-US" sz="900" dirty="0">
                  <a:solidFill>
                    <a:srgbClr val="0083CA"/>
                  </a:solidFill>
                  <a:latin typeface="Arial"/>
                  <a:cs typeface="Arial"/>
                </a:rPr>
                <a:t>バーチャルスポットやソーシャルネットワークによるアウトリーチ</a:t>
              </a:r>
              <a:endParaRPr lang="en-GB" sz="900" dirty="0">
                <a:solidFill>
                  <a:prstClr val="black"/>
                </a:solidFill>
                <a:latin typeface="Arial"/>
                <a:cs typeface="Arial"/>
              </a:endParaRPr>
            </a:p>
          </p:txBody>
        </p:sp>
        <p:sp>
          <p:nvSpPr>
            <p:cNvPr id="251" name="object 58">
              <a:extLst>
                <a:ext uri="{FF2B5EF4-FFF2-40B4-BE49-F238E27FC236}">
                  <a16:creationId xmlns:a16="http://schemas.microsoft.com/office/drawing/2014/main" id="{61E10AF6-89D5-4A26-944D-C425B0D0C62F}"/>
                </a:ext>
              </a:extLst>
            </p:cNvPr>
            <p:cNvSpPr txBox="1"/>
            <p:nvPr/>
          </p:nvSpPr>
          <p:spPr>
            <a:xfrm>
              <a:off x="8042400" y="3070203"/>
              <a:ext cx="138499" cy="1093501"/>
            </a:xfrm>
            <a:prstGeom prst="rect">
              <a:avLst/>
            </a:prstGeom>
          </p:spPr>
          <p:txBody>
            <a:bodyPr vert="vert270" wrap="square" lIns="0" tIns="0" rIns="0" bIns="0" rtlCol="0">
              <a:spAutoFit/>
            </a:bodyPr>
            <a:lstStyle/>
            <a:p>
              <a:r>
                <a:rPr sz="900" b="1" dirty="0">
                  <a:solidFill>
                    <a:srgbClr val="0083CA"/>
                  </a:solidFill>
                  <a:latin typeface="Arial"/>
                  <a:cs typeface="Arial"/>
                </a:rPr>
                <a:t>TECHNOLOGY USE</a:t>
              </a:r>
              <a:endParaRPr sz="900" dirty="0">
                <a:latin typeface="Arial"/>
                <a:cs typeface="Arial"/>
              </a:endParaRPr>
            </a:p>
          </p:txBody>
        </p:sp>
        <p:sp>
          <p:nvSpPr>
            <p:cNvPr id="252" name="object 59">
              <a:extLst>
                <a:ext uri="{FF2B5EF4-FFF2-40B4-BE49-F238E27FC236}">
                  <a16:creationId xmlns:a16="http://schemas.microsoft.com/office/drawing/2014/main" id="{5160E517-1BB5-4F1E-B90B-8B5A0BF1FAC9}"/>
                </a:ext>
              </a:extLst>
            </p:cNvPr>
            <p:cNvSpPr txBox="1"/>
            <p:nvPr/>
          </p:nvSpPr>
          <p:spPr>
            <a:xfrm>
              <a:off x="7747200" y="3228603"/>
              <a:ext cx="138499" cy="772096"/>
            </a:xfrm>
            <a:prstGeom prst="rect">
              <a:avLst/>
            </a:prstGeom>
          </p:spPr>
          <p:txBody>
            <a:bodyPr vert="vert270" wrap="square" lIns="0" tIns="0" rIns="0" bIns="0" rtlCol="0">
              <a:spAutoFit/>
            </a:bodyPr>
            <a:lstStyle/>
            <a:p>
              <a:r>
                <a:rPr sz="900" b="1" dirty="0">
                  <a:solidFill>
                    <a:srgbClr val="0083CA"/>
                  </a:solidFill>
                  <a:latin typeface="Arial"/>
                  <a:cs typeface="Arial"/>
                </a:rPr>
                <a:t>CONVERSION</a:t>
              </a:r>
              <a:endParaRPr sz="900" dirty="0">
                <a:latin typeface="Arial"/>
                <a:cs typeface="Arial"/>
              </a:endParaRPr>
            </a:p>
          </p:txBody>
        </p:sp>
      </p:grpSp>
    </p:spTree>
    <p:extLst>
      <p:ext uri="{BB962C8B-B14F-4D97-AF65-F5344CB8AC3E}">
        <p14:creationId xmlns:p14="http://schemas.microsoft.com/office/powerpoint/2010/main" val="2648791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D73FE413-DD35-401C-94D5-1F0CCDFAA15B}"/>
              </a:ext>
            </a:extLst>
          </p:cNvPr>
          <p:cNvGrpSpPr/>
          <p:nvPr/>
        </p:nvGrpSpPr>
        <p:grpSpPr>
          <a:xfrm>
            <a:off x="0" y="0"/>
            <a:ext cx="10285200" cy="6153111"/>
            <a:chOff x="0" y="0"/>
            <a:chExt cx="10285200" cy="6153111"/>
          </a:xfrm>
        </p:grpSpPr>
        <p:sp>
          <p:nvSpPr>
            <p:cNvPr id="21" name="Rectangle 20">
              <a:extLst>
                <a:ext uri="{FF2B5EF4-FFF2-40B4-BE49-F238E27FC236}">
                  <a16:creationId xmlns:a16="http://schemas.microsoft.com/office/drawing/2014/main" id="{31F09C0B-1377-4C31-A376-657BE2B24ABC}"/>
                </a:ext>
              </a:extLst>
            </p:cNvPr>
            <p:cNvSpPr/>
            <p:nvPr/>
          </p:nvSpPr>
          <p:spPr>
            <a:xfrm>
              <a:off x="0" y="0"/>
              <a:ext cx="10285200" cy="1080000"/>
            </a:xfrm>
            <a:prstGeom prst="rect">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pPr lvl="0"/>
              <a:r>
                <a:rPr lang="ja-JP" altLang="en-US" sz="2400" kern="100" dirty="0">
                  <a:solidFill>
                    <a:prstClr val="white"/>
                  </a:solidFill>
                  <a:latin typeface="Arial" panose="020B0604020202020204" pitchFamily="34" charset="0"/>
                  <a:cs typeface="Arial" panose="020B0604020202020204" pitchFamily="34" charset="0"/>
                </a:rPr>
                <a:t>四半期ごとの</a:t>
              </a:r>
              <a:r>
                <a:rPr lang="en-GB" sz="2400" kern="100" dirty="0">
                  <a:solidFill>
                    <a:prstClr val="white"/>
                  </a:solidFill>
                  <a:latin typeface="Arial" panose="020B0604020202020204" pitchFamily="34" charset="0"/>
                  <a:cs typeface="Arial" panose="020B0604020202020204" pitchFamily="34" charset="0"/>
                </a:rPr>
                <a:t>HIV</a:t>
              </a:r>
              <a:r>
                <a:rPr lang="ja-JP" altLang="en-US" sz="2400" kern="100" dirty="0">
                  <a:solidFill>
                    <a:prstClr val="white"/>
                  </a:solidFill>
                  <a:latin typeface="Arial" panose="020B0604020202020204" pitchFamily="34" charset="0"/>
                  <a:cs typeface="Arial" panose="020B0604020202020204" pitchFamily="34" charset="0"/>
                </a:rPr>
                <a:t>感染診断件数、ジャカルタ（インドネシア）、</a:t>
              </a:r>
              <a:r>
                <a:rPr lang="en-GB" sz="2400" kern="100" dirty="0">
                  <a:solidFill>
                    <a:prstClr val="white"/>
                  </a:solidFill>
                  <a:latin typeface="Arial" panose="020B0604020202020204" pitchFamily="34" charset="0"/>
                  <a:cs typeface="Arial" panose="020B0604020202020204" pitchFamily="34" charset="0"/>
                </a:rPr>
                <a:t> </a:t>
              </a:r>
            </a:p>
            <a:p>
              <a:pPr lvl="0"/>
              <a:r>
                <a:rPr lang="en-GB" sz="2400" kern="100" dirty="0">
                  <a:solidFill>
                    <a:prstClr val="white"/>
                  </a:solidFill>
                  <a:latin typeface="Arial" panose="020B0604020202020204" pitchFamily="34" charset="0"/>
                  <a:cs typeface="Arial" panose="020B0604020202020204" pitchFamily="34" charset="0"/>
                </a:rPr>
                <a:t>2017</a:t>
              </a:r>
              <a:r>
                <a:rPr lang="ja-JP" altLang="en-US" sz="2400" kern="100" dirty="0">
                  <a:solidFill>
                    <a:prstClr val="white"/>
                  </a:solidFill>
                  <a:latin typeface="Arial" panose="020B0604020202020204" pitchFamily="34" charset="0"/>
                  <a:cs typeface="Arial" panose="020B0604020202020204" pitchFamily="34" charset="0"/>
                </a:rPr>
                <a:t>年</a:t>
              </a:r>
              <a:r>
                <a:rPr lang="en-US" altLang="ja-JP" sz="2400" kern="100" dirty="0">
                  <a:solidFill>
                    <a:prstClr val="white"/>
                  </a:solidFill>
                  <a:latin typeface="Arial" panose="020B0604020202020204" pitchFamily="34" charset="0"/>
                  <a:cs typeface="Arial" panose="020B0604020202020204" pitchFamily="34" charset="0"/>
                </a:rPr>
                <a:t>1</a:t>
              </a:r>
              <a:r>
                <a:rPr lang="ja-JP" altLang="en-US" sz="2400" kern="100" dirty="0">
                  <a:solidFill>
                    <a:prstClr val="white"/>
                  </a:solidFill>
                  <a:latin typeface="Arial" panose="020B0604020202020204" pitchFamily="34" charset="0"/>
                  <a:cs typeface="Arial" panose="020B0604020202020204" pitchFamily="34" charset="0"/>
                </a:rPr>
                <a:t>月</a:t>
              </a:r>
              <a:r>
                <a:rPr lang="en-GB" sz="2400" kern="100" dirty="0">
                  <a:solidFill>
                    <a:prstClr val="white"/>
                  </a:solidFill>
                  <a:latin typeface="Arial" panose="020B0604020202020204" pitchFamily="34" charset="0"/>
                  <a:cs typeface="Arial" panose="020B0604020202020204" pitchFamily="34" charset="0"/>
                </a:rPr>
                <a:t>–2019</a:t>
              </a:r>
              <a:r>
                <a:rPr lang="ja-JP" altLang="en-US" sz="2400" kern="100" dirty="0">
                  <a:solidFill>
                    <a:prstClr val="white"/>
                  </a:solidFill>
                  <a:latin typeface="Arial" panose="020B0604020202020204" pitchFamily="34" charset="0"/>
                  <a:cs typeface="Arial" panose="020B0604020202020204" pitchFamily="34" charset="0"/>
                </a:rPr>
                <a:t>年</a:t>
              </a:r>
              <a:r>
                <a:rPr lang="en-US" altLang="ja-JP" sz="2400" kern="100" dirty="0">
                  <a:solidFill>
                    <a:prstClr val="white"/>
                  </a:solidFill>
                  <a:latin typeface="Arial" panose="020B0604020202020204" pitchFamily="34" charset="0"/>
                  <a:cs typeface="Arial" panose="020B0604020202020204" pitchFamily="34" charset="0"/>
                </a:rPr>
                <a:t>3</a:t>
              </a:r>
              <a:r>
                <a:rPr lang="ja-JP" altLang="en-US" sz="2400" kern="100" dirty="0">
                  <a:solidFill>
                    <a:prstClr val="white"/>
                  </a:solidFill>
                  <a:latin typeface="Arial" panose="020B0604020202020204" pitchFamily="34" charset="0"/>
                  <a:cs typeface="Arial" panose="020B0604020202020204" pitchFamily="34" charset="0"/>
                </a:rPr>
                <a:t>月</a:t>
              </a:r>
              <a:endParaRPr lang="en-GB" sz="2400" kern="100" dirty="0">
                <a:solidFill>
                  <a:prstClr val="white"/>
                </a:solidFill>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14E3AECC-C223-4008-8128-B22FA9776144}"/>
                </a:ext>
              </a:extLst>
            </p:cNvPr>
            <p:cNvSpPr/>
            <p:nvPr/>
          </p:nvSpPr>
          <p:spPr>
            <a:xfrm>
              <a:off x="360000" y="6030000"/>
              <a:ext cx="4592604" cy="123111"/>
            </a:xfrm>
            <a:prstGeom prst="rect">
              <a:avLst/>
            </a:prstGeom>
          </p:spPr>
          <p:txBody>
            <a:bodyPr wrap="none" lIns="0" tIns="0" rIns="0" bIns="0">
              <a:spAutoFit/>
            </a:bodyPr>
            <a:lstStyle/>
            <a:p>
              <a:pPr lvl="0">
                <a:defRPr/>
              </a:pPr>
              <a:r>
                <a:rPr kumimoji="0" lang="fr-CH" sz="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itchFamily="34" charset="-128"/>
                  <a:cs typeface="Arial" panose="020B0604020202020204" pitchFamily="34" charset="0"/>
                </a:rPr>
                <a:t>Source: </a:t>
              </a:r>
              <a:r>
                <a:rPr lang="en-GB" sz="800" dirty="0">
                  <a:solidFill>
                    <a:prstClr val="black"/>
                  </a:solidFill>
                  <a:latin typeface="Arial" panose="020B0604020202020204" pitchFamily="34" charset="0"/>
                  <a:cs typeface="Arial" panose="020B0604020202020204" pitchFamily="34" charset="0"/>
                </a:rPr>
                <a:t>Data from USAID/LINKAGES and the Jakarta Provincial Health Office (provided by FHI360).</a:t>
              </a:r>
            </a:p>
          </p:txBody>
        </p:sp>
        <p:grpSp>
          <p:nvGrpSpPr>
            <p:cNvPr id="2" name="Group 1">
              <a:extLst>
                <a:ext uri="{FF2B5EF4-FFF2-40B4-BE49-F238E27FC236}">
                  <a16:creationId xmlns:a16="http://schemas.microsoft.com/office/drawing/2014/main" id="{894F0C34-A0A2-4DF0-A546-843AF4A7FC65}"/>
                </a:ext>
              </a:extLst>
            </p:cNvPr>
            <p:cNvGrpSpPr/>
            <p:nvPr/>
          </p:nvGrpSpPr>
          <p:grpSpPr>
            <a:xfrm>
              <a:off x="629999" y="2156400"/>
              <a:ext cx="6648915" cy="2179391"/>
              <a:chOff x="629999" y="2156400"/>
              <a:chExt cx="6648915" cy="2179391"/>
            </a:xfrm>
          </p:grpSpPr>
          <p:sp>
            <p:nvSpPr>
              <p:cNvPr id="5" name="object 15">
                <a:extLst>
                  <a:ext uri="{FF2B5EF4-FFF2-40B4-BE49-F238E27FC236}">
                    <a16:creationId xmlns:a16="http://schemas.microsoft.com/office/drawing/2014/main" id="{6D2A5384-339E-4545-889F-CADFC2E508A5}"/>
                  </a:ext>
                </a:extLst>
              </p:cNvPr>
              <p:cNvSpPr/>
              <p:nvPr/>
            </p:nvSpPr>
            <p:spPr>
              <a:xfrm>
                <a:off x="1625496" y="2238981"/>
                <a:ext cx="0" cy="1779270"/>
              </a:xfrm>
              <a:custGeom>
                <a:avLst/>
                <a:gdLst/>
                <a:ahLst/>
                <a:cxnLst/>
                <a:rect l="l" t="t" r="r" b="b"/>
                <a:pathLst>
                  <a:path h="1779270">
                    <a:moveTo>
                      <a:pt x="0" y="0"/>
                    </a:moveTo>
                    <a:lnTo>
                      <a:pt x="0" y="1779269"/>
                    </a:lnTo>
                  </a:path>
                </a:pathLst>
              </a:custGeom>
              <a:ln w="3175">
                <a:solidFill>
                  <a:srgbClr val="868686"/>
                </a:solidFill>
              </a:ln>
            </p:spPr>
            <p:txBody>
              <a:bodyPr wrap="square" lIns="0" tIns="0" rIns="0" bIns="0" rtlCol="0"/>
              <a:lstStyle/>
              <a:p>
                <a:endParaRPr/>
              </a:p>
            </p:txBody>
          </p:sp>
          <p:sp>
            <p:nvSpPr>
              <p:cNvPr id="6" name="object 16">
                <a:extLst>
                  <a:ext uri="{FF2B5EF4-FFF2-40B4-BE49-F238E27FC236}">
                    <a16:creationId xmlns:a16="http://schemas.microsoft.com/office/drawing/2014/main" id="{BFC9C1BC-722A-4A0B-ACDA-0F8E764C2BF4}"/>
                  </a:ext>
                </a:extLst>
              </p:cNvPr>
              <p:cNvSpPr/>
              <p:nvPr/>
            </p:nvSpPr>
            <p:spPr>
              <a:xfrm>
                <a:off x="1625509" y="4018238"/>
                <a:ext cx="5653405" cy="0"/>
              </a:xfrm>
              <a:custGeom>
                <a:avLst/>
                <a:gdLst/>
                <a:ahLst/>
                <a:cxnLst/>
                <a:rect l="l" t="t" r="r" b="b"/>
                <a:pathLst>
                  <a:path w="5653405">
                    <a:moveTo>
                      <a:pt x="0" y="0"/>
                    </a:moveTo>
                    <a:lnTo>
                      <a:pt x="5653277" y="0"/>
                    </a:lnTo>
                  </a:path>
                </a:pathLst>
              </a:custGeom>
              <a:ln w="3175">
                <a:solidFill>
                  <a:srgbClr val="868686"/>
                </a:solidFill>
              </a:ln>
            </p:spPr>
            <p:txBody>
              <a:bodyPr wrap="square" lIns="0" tIns="0" rIns="0" bIns="0" rtlCol="0"/>
              <a:lstStyle/>
              <a:p>
                <a:endParaRPr/>
              </a:p>
            </p:txBody>
          </p:sp>
          <p:sp>
            <p:nvSpPr>
              <p:cNvPr id="7" name="object 17">
                <a:extLst>
                  <a:ext uri="{FF2B5EF4-FFF2-40B4-BE49-F238E27FC236}">
                    <a16:creationId xmlns:a16="http://schemas.microsoft.com/office/drawing/2014/main" id="{B4029712-9D89-4FF8-AA86-8DA6DA31059A}"/>
                  </a:ext>
                </a:extLst>
              </p:cNvPr>
              <p:cNvSpPr/>
              <p:nvPr/>
            </p:nvSpPr>
            <p:spPr>
              <a:xfrm>
                <a:off x="1924968" y="2553675"/>
                <a:ext cx="5055235" cy="469900"/>
              </a:xfrm>
              <a:custGeom>
                <a:avLst/>
                <a:gdLst/>
                <a:ahLst/>
                <a:cxnLst/>
                <a:rect l="l" t="t" r="r" b="b"/>
                <a:pathLst>
                  <a:path w="5055234" h="469900">
                    <a:moveTo>
                      <a:pt x="7620" y="186689"/>
                    </a:moveTo>
                    <a:lnTo>
                      <a:pt x="762" y="193547"/>
                    </a:lnTo>
                    <a:lnTo>
                      <a:pt x="762" y="201167"/>
                    </a:lnTo>
                    <a:lnTo>
                      <a:pt x="0" y="208787"/>
                    </a:lnTo>
                    <a:lnTo>
                      <a:pt x="6858" y="215645"/>
                    </a:lnTo>
                    <a:lnTo>
                      <a:pt x="14478" y="215645"/>
                    </a:lnTo>
                    <a:lnTo>
                      <a:pt x="642366" y="230885"/>
                    </a:lnTo>
                    <a:lnTo>
                      <a:pt x="1269492" y="310895"/>
                    </a:lnTo>
                    <a:lnTo>
                      <a:pt x="1895856" y="468629"/>
                    </a:lnTo>
                    <a:lnTo>
                      <a:pt x="1897379" y="469391"/>
                    </a:lnTo>
                    <a:lnTo>
                      <a:pt x="1901189" y="469391"/>
                    </a:lnTo>
                    <a:lnTo>
                      <a:pt x="2094788" y="441197"/>
                    </a:lnTo>
                    <a:lnTo>
                      <a:pt x="1902714" y="441197"/>
                    </a:lnTo>
                    <a:lnTo>
                      <a:pt x="1897379" y="440435"/>
                    </a:lnTo>
                    <a:lnTo>
                      <a:pt x="1898846" y="440224"/>
                    </a:lnTo>
                    <a:lnTo>
                      <a:pt x="1273302" y="282701"/>
                    </a:lnTo>
                    <a:lnTo>
                      <a:pt x="643128" y="202691"/>
                    </a:lnTo>
                    <a:lnTo>
                      <a:pt x="15240" y="187451"/>
                    </a:lnTo>
                    <a:lnTo>
                      <a:pt x="7620" y="186689"/>
                    </a:lnTo>
                    <a:close/>
                  </a:path>
                  <a:path w="5055234" h="469900">
                    <a:moveTo>
                      <a:pt x="1898846" y="440224"/>
                    </a:moveTo>
                    <a:lnTo>
                      <a:pt x="1897379" y="440435"/>
                    </a:lnTo>
                    <a:lnTo>
                      <a:pt x="1902714" y="441197"/>
                    </a:lnTo>
                    <a:lnTo>
                      <a:pt x="1898846" y="440224"/>
                    </a:lnTo>
                    <a:close/>
                  </a:path>
                  <a:path w="5055234" h="469900">
                    <a:moveTo>
                      <a:pt x="3152042" y="330052"/>
                    </a:moveTo>
                    <a:lnTo>
                      <a:pt x="2525280" y="349757"/>
                    </a:lnTo>
                    <a:lnTo>
                      <a:pt x="1898846" y="440224"/>
                    </a:lnTo>
                    <a:lnTo>
                      <a:pt x="1902714" y="441197"/>
                    </a:lnTo>
                    <a:lnTo>
                      <a:pt x="2094788" y="441197"/>
                    </a:lnTo>
                    <a:lnTo>
                      <a:pt x="2529078" y="377951"/>
                    </a:lnTo>
                    <a:lnTo>
                      <a:pt x="3156204" y="358139"/>
                    </a:lnTo>
                    <a:lnTo>
                      <a:pt x="3158490" y="358139"/>
                    </a:lnTo>
                    <a:lnTo>
                      <a:pt x="3160788" y="357377"/>
                    </a:lnTo>
                    <a:lnTo>
                      <a:pt x="3162300" y="356615"/>
                    </a:lnTo>
                    <a:lnTo>
                      <a:pt x="3210263" y="331469"/>
                    </a:lnTo>
                    <a:lnTo>
                      <a:pt x="3149346" y="331469"/>
                    </a:lnTo>
                    <a:lnTo>
                      <a:pt x="3152042" y="330052"/>
                    </a:lnTo>
                    <a:close/>
                  </a:path>
                  <a:path w="5055234" h="469900">
                    <a:moveTo>
                      <a:pt x="3155441" y="329945"/>
                    </a:moveTo>
                    <a:lnTo>
                      <a:pt x="3152042" y="330052"/>
                    </a:lnTo>
                    <a:lnTo>
                      <a:pt x="3149346" y="331469"/>
                    </a:lnTo>
                    <a:lnTo>
                      <a:pt x="3155441" y="329945"/>
                    </a:lnTo>
                    <a:close/>
                  </a:path>
                  <a:path w="5055234" h="469900">
                    <a:moveTo>
                      <a:pt x="3213170" y="329945"/>
                    </a:moveTo>
                    <a:lnTo>
                      <a:pt x="3155441" y="329945"/>
                    </a:lnTo>
                    <a:lnTo>
                      <a:pt x="3149346" y="331469"/>
                    </a:lnTo>
                    <a:lnTo>
                      <a:pt x="3210263" y="331469"/>
                    </a:lnTo>
                    <a:lnTo>
                      <a:pt x="3213170" y="329945"/>
                    </a:lnTo>
                    <a:close/>
                  </a:path>
                  <a:path w="5055234" h="469900">
                    <a:moveTo>
                      <a:pt x="3784854" y="0"/>
                    </a:moveTo>
                    <a:lnTo>
                      <a:pt x="3781805" y="0"/>
                    </a:lnTo>
                    <a:lnTo>
                      <a:pt x="3777246" y="1523"/>
                    </a:lnTo>
                    <a:lnTo>
                      <a:pt x="3152042" y="330052"/>
                    </a:lnTo>
                    <a:lnTo>
                      <a:pt x="3155441" y="329945"/>
                    </a:lnTo>
                    <a:lnTo>
                      <a:pt x="3213170" y="329945"/>
                    </a:lnTo>
                    <a:lnTo>
                      <a:pt x="3786724" y="29247"/>
                    </a:lnTo>
                    <a:lnTo>
                      <a:pt x="3782580" y="28955"/>
                    </a:lnTo>
                    <a:lnTo>
                      <a:pt x="3790188" y="27431"/>
                    </a:lnTo>
                    <a:lnTo>
                      <a:pt x="4167972" y="27431"/>
                    </a:lnTo>
                    <a:lnTo>
                      <a:pt x="3784854" y="0"/>
                    </a:lnTo>
                    <a:close/>
                  </a:path>
                  <a:path w="5055234" h="469900">
                    <a:moveTo>
                      <a:pt x="4167972" y="27431"/>
                    </a:moveTo>
                    <a:lnTo>
                      <a:pt x="3790188" y="27431"/>
                    </a:lnTo>
                    <a:lnTo>
                      <a:pt x="3786724" y="29247"/>
                    </a:lnTo>
                    <a:lnTo>
                      <a:pt x="4410456" y="73151"/>
                    </a:lnTo>
                    <a:lnTo>
                      <a:pt x="5044440" y="201167"/>
                    </a:lnTo>
                    <a:lnTo>
                      <a:pt x="5052072" y="195833"/>
                    </a:lnTo>
                    <a:lnTo>
                      <a:pt x="5055108" y="180593"/>
                    </a:lnTo>
                    <a:lnTo>
                      <a:pt x="5050536" y="172973"/>
                    </a:lnTo>
                    <a:lnTo>
                      <a:pt x="4412742" y="44957"/>
                    </a:lnTo>
                    <a:lnTo>
                      <a:pt x="4167972" y="27431"/>
                    </a:lnTo>
                    <a:close/>
                  </a:path>
                  <a:path w="5055234" h="469900">
                    <a:moveTo>
                      <a:pt x="3790188" y="27431"/>
                    </a:moveTo>
                    <a:lnTo>
                      <a:pt x="3782580" y="28955"/>
                    </a:lnTo>
                    <a:lnTo>
                      <a:pt x="3786724" y="29247"/>
                    </a:lnTo>
                    <a:lnTo>
                      <a:pt x="3790188" y="27431"/>
                    </a:lnTo>
                    <a:close/>
                  </a:path>
                </a:pathLst>
              </a:custGeom>
              <a:solidFill>
                <a:srgbClr val="009FE2"/>
              </a:solidFill>
            </p:spPr>
            <p:txBody>
              <a:bodyPr wrap="square" lIns="0" tIns="0" rIns="0" bIns="0" rtlCol="0"/>
              <a:lstStyle/>
              <a:p>
                <a:endParaRPr/>
              </a:p>
            </p:txBody>
          </p:sp>
          <p:sp>
            <p:nvSpPr>
              <p:cNvPr id="8" name="object 18">
                <a:extLst>
                  <a:ext uri="{FF2B5EF4-FFF2-40B4-BE49-F238E27FC236}">
                    <a16:creationId xmlns:a16="http://schemas.microsoft.com/office/drawing/2014/main" id="{7DA960F3-4F10-42A8-BEE0-712FD9919058}"/>
                  </a:ext>
                </a:extLst>
              </p:cNvPr>
              <p:cNvSpPr/>
              <p:nvPr/>
            </p:nvSpPr>
            <p:spPr>
              <a:xfrm>
                <a:off x="1908209" y="2722839"/>
                <a:ext cx="62865" cy="62865"/>
              </a:xfrm>
              <a:custGeom>
                <a:avLst/>
                <a:gdLst/>
                <a:ahLst/>
                <a:cxnLst/>
                <a:rect l="l" t="t" r="r" b="b"/>
                <a:pathLst>
                  <a:path w="62864" h="62865">
                    <a:moveTo>
                      <a:pt x="31242" y="0"/>
                    </a:moveTo>
                    <a:lnTo>
                      <a:pt x="18966" y="2416"/>
                    </a:lnTo>
                    <a:lnTo>
                      <a:pt x="9048" y="9048"/>
                    </a:lnTo>
                    <a:lnTo>
                      <a:pt x="2416" y="18966"/>
                    </a:lnTo>
                    <a:lnTo>
                      <a:pt x="0" y="31241"/>
                    </a:lnTo>
                    <a:lnTo>
                      <a:pt x="2416" y="43517"/>
                    </a:lnTo>
                    <a:lnTo>
                      <a:pt x="9048" y="53435"/>
                    </a:lnTo>
                    <a:lnTo>
                      <a:pt x="18966" y="60067"/>
                    </a:lnTo>
                    <a:lnTo>
                      <a:pt x="31242" y="62483"/>
                    </a:lnTo>
                    <a:lnTo>
                      <a:pt x="43517" y="60067"/>
                    </a:lnTo>
                    <a:lnTo>
                      <a:pt x="53435" y="53435"/>
                    </a:lnTo>
                    <a:lnTo>
                      <a:pt x="60067" y="43517"/>
                    </a:lnTo>
                    <a:lnTo>
                      <a:pt x="62484" y="31241"/>
                    </a:lnTo>
                    <a:lnTo>
                      <a:pt x="60067" y="18966"/>
                    </a:lnTo>
                    <a:lnTo>
                      <a:pt x="53435" y="9048"/>
                    </a:lnTo>
                    <a:lnTo>
                      <a:pt x="43517" y="2416"/>
                    </a:lnTo>
                    <a:lnTo>
                      <a:pt x="31242" y="0"/>
                    </a:lnTo>
                    <a:close/>
                  </a:path>
                </a:pathLst>
              </a:custGeom>
              <a:solidFill>
                <a:srgbClr val="009FE2"/>
              </a:solidFill>
            </p:spPr>
            <p:txBody>
              <a:bodyPr wrap="square" lIns="0" tIns="0" rIns="0" bIns="0" rtlCol="0"/>
              <a:lstStyle/>
              <a:p>
                <a:endParaRPr/>
              </a:p>
            </p:txBody>
          </p:sp>
          <p:sp>
            <p:nvSpPr>
              <p:cNvPr id="9" name="object 19">
                <a:extLst>
                  <a:ext uri="{FF2B5EF4-FFF2-40B4-BE49-F238E27FC236}">
                    <a16:creationId xmlns:a16="http://schemas.microsoft.com/office/drawing/2014/main" id="{058E76D4-3092-445F-A350-39373A383720}"/>
                  </a:ext>
                </a:extLst>
              </p:cNvPr>
              <p:cNvSpPr/>
              <p:nvPr/>
            </p:nvSpPr>
            <p:spPr>
              <a:xfrm>
                <a:off x="1903266" y="2717505"/>
                <a:ext cx="72390" cy="72390"/>
              </a:xfrm>
              <a:custGeom>
                <a:avLst/>
                <a:gdLst/>
                <a:ahLst/>
                <a:cxnLst/>
                <a:rect l="l" t="t" r="r" b="b"/>
                <a:pathLst>
                  <a:path w="72389" h="72390">
                    <a:moveTo>
                      <a:pt x="49899" y="70104"/>
                    </a:moveTo>
                    <a:lnTo>
                      <a:pt x="22467" y="70104"/>
                    </a:lnTo>
                    <a:lnTo>
                      <a:pt x="25515" y="70866"/>
                    </a:lnTo>
                    <a:lnTo>
                      <a:pt x="29325" y="72390"/>
                    </a:lnTo>
                    <a:lnTo>
                      <a:pt x="39993" y="72390"/>
                    </a:lnTo>
                    <a:lnTo>
                      <a:pt x="43803" y="71628"/>
                    </a:lnTo>
                    <a:lnTo>
                      <a:pt x="49899" y="70104"/>
                    </a:lnTo>
                    <a:close/>
                  </a:path>
                  <a:path w="72389" h="72390">
                    <a:moveTo>
                      <a:pt x="55995" y="66294"/>
                    </a:moveTo>
                    <a:lnTo>
                      <a:pt x="16371" y="66294"/>
                    </a:lnTo>
                    <a:lnTo>
                      <a:pt x="16371" y="67056"/>
                    </a:lnTo>
                    <a:lnTo>
                      <a:pt x="21705" y="69342"/>
                    </a:lnTo>
                    <a:lnTo>
                      <a:pt x="21705" y="70104"/>
                    </a:lnTo>
                    <a:lnTo>
                      <a:pt x="50661" y="70104"/>
                    </a:lnTo>
                    <a:lnTo>
                      <a:pt x="50661" y="69342"/>
                    </a:lnTo>
                    <a:lnTo>
                      <a:pt x="55995" y="67056"/>
                    </a:lnTo>
                    <a:lnTo>
                      <a:pt x="55995" y="66294"/>
                    </a:lnTo>
                    <a:close/>
                  </a:path>
                  <a:path w="72389" h="72390">
                    <a:moveTo>
                      <a:pt x="14085" y="51054"/>
                    </a:moveTo>
                    <a:lnTo>
                      <a:pt x="3417" y="51054"/>
                    </a:lnTo>
                    <a:lnTo>
                      <a:pt x="5703" y="56388"/>
                    </a:lnTo>
                    <a:lnTo>
                      <a:pt x="6465" y="57150"/>
                    </a:lnTo>
                    <a:lnTo>
                      <a:pt x="10275" y="61722"/>
                    </a:lnTo>
                    <a:lnTo>
                      <a:pt x="11037" y="62484"/>
                    </a:lnTo>
                    <a:lnTo>
                      <a:pt x="15609" y="66294"/>
                    </a:lnTo>
                    <a:lnTo>
                      <a:pt x="56757" y="66294"/>
                    </a:lnTo>
                    <a:lnTo>
                      <a:pt x="61329" y="62484"/>
                    </a:lnTo>
                    <a:lnTo>
                      <a:pt x="30849" y="62484"/>
                    </a:lnTo>
                    <a:lnTo>
                      <a:pt x="27801" y="61722"/>
                    </a:lnTo>
                    <a:lnTo>
                      <a:pt x="25515" y="60960"/>
                    </a:lnTo>
                    <a:lnTo>
                      <a:pt x="26277" y="60960"/>
                    </a:lnTo>
                    <a:lnTo>
                      <a:pt x="22276" y="58674"/>
                    </a:lnTo>
                    <a:lnTo>
                      <a:pt x="21705" y="58674"/>
                    </a:lnTo>
                    <a:lnTo>
                      <a:pt x="18047" y="55626"/>
                    </a:lnTo>
                    <a:lnTo>
                      <a:pt x="17895" y="55626"/>
                    </a:lnTo>
                    <a:lnTo>
                      <a:pt x="17133" y="54864"/>
                    </a:lnTo>
                    <a:lnTo>
                      <a:pt x="17260" y="54864"/>
                    </a:lnTo>
                    <a:lnTo>
                      <a:pt x="14085" y="51054"/>
                    </a:lnTo>
                    <a:close/>
                  </a:path>
                  <a:path w="72389" h="72390">
                    <a:moveTo>
                      <a:pt x="51423" y="57912"/>
                    </a:moveTo>
                    <a:lnTo>
                      <a:pt x="46089" y="60960"/>
                    </a:lnTo>
                    <a:lnTo>
                      <a:pt x="46851" y="60960"/>
                    </a:lnTo>
                    <a:lnTo>
                      <a:pt x="43803" y="61722"/>
                    </a:lnTo>
                    <a:lnTo>
                      <a:pt x="41517" y="62484"/>
                    </a:lnTo>
                    <a:lnTo>
                      <a:pt x="61329" y="62484"/>
                    </a:lnTo>
                    <a:lnTo>
                      <a:pt x="62091" y="61722"/>
                    </a:lnTo>
                    <a:lnTo>
                      <a:pt x="64631" y="58674"/>
                    </a:lnTo>
                    <a:lnTo>
                      <a:pt x="50661" y="58674"/>
                    </a:lnTo>
                    <a:lnTo>
                      <a:pt x="51423" y="57912"/>
                    </a:lnTo>
                    <a:close/>
                  </a:path>
                  <a:path w="72389" h="72390">
                    <a:moveTo>
                      <a:pt x="20943" y="57912"/>
                    </a:moveTo>
                    <a:lnTo>
                      <a:pt x="21705" y="58674"/>
                    </a:lnTo>
                    <a:lnTo>
                      <a:pt x="22276" y="58674"/>
                    </a:lnTo>
                    <a:lnTo>
                      <a:pt x="20943" y="57912"/>
                    </a:lnTo>
                    <a:close/>
                  </a:path>
                  <a:path w="72389" h="72390">
                    <a:moveTo>
                      <a:pt x="54817" y="55210"/>
                    </a:moveTo>
                    <a:lnTo>
                      <a:pt x="50661" y="58674"/>
                    </a:lnTo>
                    <a:lnTo>
                      <a:pt x="64631" y="58674"/>
                    </a:lnTo>
                    <a:lnTo>
                      <a:pt x="65901" y="57150"/>
                    </a:lnTo>
                    <a:lnTo>
                      <a:pt x="65901" y="56388"/>
                    </a:lnTo>
                    <a:lnTo>
                      <a:pt x="66663" y="56388"/>
                    </a:lnTo>
                    <a:lnTo>
                      <a:pt x="66989" y="55626"/>
                    </a:lnTo>
                    <a:lnTo>
                      <a:pt x="54471" y="55626"/>
                    </a:lnTo>
                    <a:lnTo>
                      <a:pt x="54817" y="55210"/>
                    </a:lnTo>
                    <a:close/>
                  </a:path>
                  <a:path w="72389" h="72390">
                    <a:moveTo>
                      <a:pt x="17133" y="54864"/>
                    </a:moveTo>
                    <a:lnTo>
                      <a:pt x="17895" y="55626"/>
                    </a:lnTo>
                    <a:lnTo>
                      <a:pt x="17548" y="55210"/>
                    </a:lnTo>
                    <a:lnTo>
                      <a:pt x="17133" y="54864"/>
                    </a:lnTo>
                    <a:close/>
                  </a:path>
                  <a:path w="72389" h="72390">
                    <a:moveTo>
                      <a:pt x="17548" y="55210"/>
                    </a:moveTo>
                    <a:lnTo>
                      <a:pt x="17895" y="55626"/>
                    </a:lnTo>
                    <a:lnTo>
                      <a:pt x="18047" y="55626"/>
                    </a:lnTo>
                    <a:lnTo>
                      <a:pt x="17548" y="55210"/>
                    </a:lnTo>
                    <a:close/>
                  </a:path>
                  <a:path w="72389" h="72390">
                    <a:moveTo>
                      <a:pt x="55233" y="54864"/>
                    </a:moveTo>
                    <a:lnTo>
                      <a:pt x="54817" y="55210"/>
                    </a:lnTo>
                    <a:lnTo>
                      <a:pt x="54471" y="55626"/>
                    </a:lnTo>
                    <a:lnTo>
                      <a:pt x="55233" y="54864"/>
                    </a:lnTo>
                    <a:close/>
                  </a:path>
                  <a:path w="72389" h="72390">
                    <a:moveTo>
                      <a:pt x="67316" y="54864"/>
                    </a:moveTo>
                    <a:lnTo>
                      <a:pt x="55233" y="54864"/>
                    </a:lnTo>
                    <a:lnTo>
                      <a:pt x="54471" y="55626"/>
                    </a:lnTo>
                    <a:lnTo>
                      <a:pt x="66989" y="55626"/>
                    </a:lnTo>
                    <a:lnTo>
                      <a:pt x="67316" y="54864"/>
                    </a:lnTo>
                    <a:close/>
                  </a:path>
                  <a:path w="72389" h="72390">
                    <a:moveTo>
                      <a:pt x="17260" y="54864"/>
                    </a:moveTo>
                    <a:lnTo>
                      <a:pt x="17133" y="54864"/>
                    </a:lnTo>
                    <a:lnTo>
                      <a:pt x="17548" y="55210"/>
                    </a:lnTo>
                    <a:lnTo>
                      <a:pt x="17260" y="54864"/>
                    </a:lnTo>
                    <a:close/>
                  </a:path>
                  <a:path w="72389" h="72390">
                    <a:moveTo>
                      <a:pt x="68949" y="51054"/>
                    </a:moveTo>
                    <a:lnTo>
                      <a:pt x="58281" y="51054"/>
                    </a:lnTo>
                    <a:lnTo>
                      <a:pt x="54817" y="55210"/>
                    </a:lnTo>
                    <a:lnTo>
                      <a:pt x="55233" y="54864"/>
                    </a:lnTo>
                    <a:lnTo>
                      <a:pt x="67316" y="54864"/>
                    </a:lnTo>
                    <a:lnTo>
                      <a:pt x="68949" y="51054"/>
                    </a:lnTo>
                    <a:close/>
                  </a:path>
                  <a:path w="72389" h="72390">
                    <a:moveTo>
                      <a:pt x="36183" y="0"/>
                    </a:moveTo>
                    <a:lnTo>
                      <a:pt x="28563" y="1524"/>
                    </a:lnTo>
                    <a:lnTo>
                      <a:pt x="25515" y="2286"/>
                    </a:lnTo>
                    <a:lnTo>
                      <a:pt x="21705" y="3048"/>
                    </a:lnTo>
                    <a:lnTo>
                      <a:pt x="16371" y="6096"/>
                    </a:lnTo>
                    <a:lnTo>
                      <a:pt x="15609" y="6858"/>
                    </a:lnTo>
                    <a:lnTo>
                      <a:pt x="7896" y="14052"/>
                    </a:lnTo>
                    <a:lnTo>
                      <a:pt x="2474" y="23460"/>
                    </a:lnTo>
                    <a:lnTo>
                      <a:pt x="0" y="33900"/>
                    </a:lnTo>
                    <a:lnTo>
                      <a:pt x="1131" y="44196"/>
                    </a:lnTo>
                    <a:lnTo>
                      <a:pt x="2655" y="50292"/>
                    </a:lnTo>
                    <a:lnTo>
                      <a:pt x="2655" y="51054"/>
                    </a:lnTo>
                    <a:lnTo>
                      <a:pt x="14085" y="51054"/>
                    </a:lnTo>
                    <a:lnTo>
                      <a:pt x="14847" y="51816"/>
                    </a:lnTo>
                    <a:lnTo>
                      <a:pt x="12234" y="47244"/>
                    </a:lnTo>
                    <a:lnTo>
                      <a:pt x="11799" y="47244"/>
                    </a:lnTo>
                    <a:lnTo>
                      <a:pt x="11037" y="44196"/>
                    </a:lnTo>
                    <a:lnTo>
                      <a:pt x="9119" y="38201"/>
                    </a:lnTo>
                    <a:lnTo>
                      <a:pt x="9690" y="31877"/>
                    </a:lnTo>
                    <a:lnTo>
                      <a:pt x="11799" y="25908"/>
                    </a:lnTo>
                    <a:lnTo>
                      <a:pt x="14339" y="22098"/>
                    </a:lnTo>
                    <a:lnTo>
                      <a:pt x="14085" y="22098"/>
                    </a:lnTo>
                    <a:lnTo>
                      <a:pt x="17260" y="18288"/>
                    </a:lnTo>
                    <a:lnTo>
                      <a:pt x="17133" y="18288"/>
                    </a:lnTo>
                    <a:lnTo>
                      <a:pt x="17895" y="17526"/>
                    </a:lnTo>
                    <a:lnTo>
                      <a:pt x="18047" y="17526"/>
                    </a:lnTo>
                    <a:lnTo>
                      <a:pt x="21705" y="14478"/>
                    </a:lnTo>
                    <a:lnTo>
                      <a:pt x="22276" y="14478"/>
                    </a:lnTo>
                    <a:lnTo>
                      <a:pt x="26277" y="12192"/>
                    </a:lnTo>
                    <a:lnTo>
                      <a:pt x="31941" y="9956"/>
                    </a:lnTo>
                    <a:lnTo>
                      <a:pt x="38037" y="9563"/>
                    </a:lnTo>
                    <a:lnTo>
                      <a:pt x="60003" y="9563"/>
                    </a:lnTo>
                    <a:lnTo>
                      <a:pt x="56757" y="6858"/>
                    </a:lnTo>
                    <a:lnTo>
                      <a:pt x="55995" y="6096"/>
                    </a:lnTo>
                    <a:lnTo>
                      <a:pt x="50661" y="3048"/>
                    </a:lnTo>
                    <a:lnTo>
                      <a:pt x="49899" y="3048"/>
                    </a:lnTo>
                    <a:lnTo>
                      <a:pt x="46851" y="2286"/>
                    </a:lnTo>
                    <a:lnTo>
                      <a:pt x="43041" y="762"/>
                    </a:lnTo>
                    <a:lnTo>
                      <a:pt x="39231" y="762"/>
                    </a:lnTo>
                    <a:lnTo>
                      <a:pt x="36183" y="0"/>
                    </a:lnTo>
                    <a:close/>
                  </a:path>
                  <a:path w="72389" h="72390">
                    <a:moveTo>
                      <a:pt x="60567" y="46482"/>
                    </a:moveTo>
                    <a:lnTo>
                      <a:pt x="57519" y="51816"/>
                    </a:lnTo>
                    <a:lnTo>
                      <a:pt x="58281" y="51054"/>
                    </a:lnTo>
                    <a:lnTo>
                      <a:pt x="69711" y="51054"/>
                    </a:lnTo>
                    <a:lnTo>
                      <a:pt x="69711" y="50292"/>
                    </a:lnTo>
                    <a:lnTo>
                      <a:pt x="70473" y="47244"/>
                    </a:lnTo>
                    <a:lnTo>
                      <a:pt x="60567" y="47244"/>
                    </a:lnTo>
                    <a:lnTo>
                      <a:pt x="60567" y="46482"/>
                    </a:lnTo>
                    <a:close/>
                  </a:path>
                  <a:path w="72389" h="72390">
                    <a:moveTo>
                      <a:pt x="11799" y="46482"/>
                    </a:moveTo>
                    <a:lnTo>
                      <a:pt x="11799" y="47244"/>
                    </a:lnTo>
                    <a:lnTo>
                      <a:pt x="12234" y="47244"/>
                    </a:lnTo>
                    <a:lnTo>
                      <a:pt x="11799" y="46482"/>
                    </a:lnTo>
                    <a:close/>
                  </a:path>
                  <a:path w="72389" h="72390">
                    <a:moveTo>
                      <a:pt x="70473" y="25908"/>
                    </a:moveTo>
                    <a:lnTo>
                      <a:pt x="60567" y="25908"/>
                    </a:lnTo>
                    <a:lnTo>
                      <a:pt x="61329" y="28956"/>
                    </a:lnTo>
                    <a:lnTo>
                      <a:pt x="62091" y="31242"/>
                    </a:lnTo>
                    <a:lnTo>
                      <a:pt x="62091" y="41910"/>
                    </a:lnTo>
                    <a:lnTo>
                      <a:pt x="61329" y="44958"/>
                    </a:lnTo>
                    <a:lnTo>
                      <a:pt x="60567" y="47244"/>
                    </a:lnTo>
                    <a:lnTo>
                      <a:pt x="70473" y="47244"/>
                    </a:lnTo>
                    <a:lnTo>
                      <a:pt x="71997" y="43434"/>
                    </a:lnTo>
                    <a:lnTo>
                      <a:pt x="71997" y="32766"/>
                    </a:lnTo>
                    <a:lnTo>
                      <a:pt x="71235" y="28956"/>
                    </a:lnTo>
                    <a:lnTo>
                      <a:pt x="70473" y="25908"/>
                    </a:lnTo>
                    <a:close/>
                  </a:path>
                  <a:path w="72389" h="72390">
                    <a:moveTo>
                      <a:pt x="57519" y="21336"/>
                    </a:moveTo>
                    <a:lnTo>
                      <a:pt x="60567" y="26670"/>
                    </a:lnTo>
                    <a:lnTo>
                      <a:pt x="60567" y="25908"/>
                    </a:lnTo>
                    <a:lnTo>
                      <a:pt x="70473" y="25908"/>
                    </a:lnTo>
                    <a:lnTo>
                      <a:pt x="69711" y="22860"/>
                    </a:lnTo>
                    <a:lnTo>
                      <a:pt x="69711" y="22098"/>
                    </a:lnTo>
                    <a:lnTo>
                      <a:pt x="58281" y="22098"/>
                    </a:lnTo>
                    <a:lnTo>
                      <a:pt x="57519" y="21336"/>
                    </a:lnTo>
                    <a:close/>
                  </a:path>
                  <a:path w="72389" h="72390">
                    <a:moveTo>
                      <a:pt x="14847" y="21336"/>
                    </a:moveTo>
                    <a:lnTo>
                      <a:pt x="14085" y="22098"/>
                    </a:lnTo>
                    <a:lnTo>
                      <a:pt x="14339" y="22098"/>
                    </a:lnTo>
                    <a:lnTo>
                      <a:pt x="14847" y="21336"/>
                    </a:lnTo>
                    <a:close/>
                  </a:path>
                  <a:path w="72389" h="72390">
                    <a:moveTo>
                      <a:pt x="66989" y="17526"/>
                    </a:moveTo>
                    <a:lnTo>
                      <a:pt x="54471" y="17526"/>
                    </a:lnTo>
                    <a:lnTo>
                      <a:pt x="55233" y="18288"/>
                    </a:lnTo>
                    <a:lnTo>
                      <a:pt x="58281" y="22098"/>
                    </a:lnTo>
                    <a:lnTo>
                      <a:pt x="68949" y="22098"/>
                    </a:lnTo>
                    <a:lnTo>
                      <a:pt x="66989" y="17526"/>
                    </a:lnTo>
                    <a:close/>
                  </a:path>
                  <a:path w="72389" h="72390">
                    <a:moveTo>
                      <a:pt x="17895" y="17526"/>
                    </a:moveTo>
                    <a:lnTo>
                      <a:pt x="17133" y="18288"/>
                    </a:lnTo>
                    <a:lnTo>
                      <a:pt x="17548" y="17941"/>
                    </a:lnTo>
                    <a:lnTo>
                      <a:pt x="17895" y="17526"/>
                    </a:lnTo>
                    <a:close/>
                  </a:path>
                  <a:path w="72389" h="72390">
                    <a:moveTo>
                      <a:pt x="17548" y="17941"/>
                    </a:moveTo>
                    <a:lnTo>
                      <a:pt x="17133" y="18288"/>
                    </a:lnTo>
                    <a:lnTo>
                      <a:pt x="17260" y="18288"/>
                    </a:lnTo>
                    <a:lnTo>
                      <a:pt x="17548" y="17941"/>
                    </a:lnTo>
                    <a:close/>
                  </a:path>
                  <a:path w="72389" h="72390">
                    <a:moveTo>
                      <a:pt x="54817" y="17941"/>
                    </a:moveTo>
                    <a:lnTo>
                      <a:pt x="55106" y="18288"/>
                    </a:lnTo>
                    <a:lnTo>
                      <a:pt x="54817" y="17941"/>
                    </a:lnTo>
                    <a:close/>
                  </a:path>
                  <a:path w="72389" h="72390">
                    <a:moveTo>
                      <a:pt x="54471" y="17526"/>
                    </a:moveTo>
                    <a:lnTo>
                      <a:pt x="54817" y="17941"/>
                    </a:lnTo>
                    <a:lnTo>
                      <a:pt x="55233" y="18288"/>
                    </a:lnTo>
                    <a:lnTo>
                      <a:pt x="54471" y="17526"/>
                    </a:lnTo>
                    <a:close/>
                  </a:path>
                  <a:path w="72389" h="72390">
                    <a:moveTo>
                      <a:pt x="18047" y="17526"/>
                    </a:moveTo>
                    <a:lnTo>
                      <a:pt x="17895" y="17526"/>
                    </a:lnTo>
                    <a:lnTo>
                      <a:pt x="17548" y="17941"/>
                    </a:lnTo>
                    <a:lnTo>
                      <a:pt x="18047" y="17526"/>
                    </a:lnTo>
                    <a:close/>
                  </a:path>
                  <a:path w="72389" h="72390">
                    <a:moveTo>
                      <a:pt x="64631" y="14478"/>
                    </a:moveTo>
                    <a:lnTo>
                      <a:pt x="50661" y="14478"/>
                    </a:lnTo>
                    <a:lnTo>
                      <a:pt x="54817" y="17941"/>
                    </a:lnTo>
                    <a:lnTo>
                      <a:pt x="54471" y="17526"/>
                    </a:lnTo>
                    <a:lnTo>
                      <a:pt x="66989" y="17526"/>
                    </a:lnTo>
                    <a:lnTo>
                      <a:pt x="66663" y="16764"/>
                    </a:lnTo>
                    <a:lnTo>
                      <a:pt x="65901" y="16764"/>
                    </a:lnTo>
                    <a:lnTo>
                      <a:pt x="65901" y="16002"/>
                    </a:lnTo>
                    <a:lnTo>
                      <a:pt x="64631" y="14478"/>
                    </a:lnTo>
                    <a:close/>
                  </a:path>
                  <a:path w="72389" h="72390">
                    <a:moveTo>
                      <a:pt x="22276" y="14478"/>
                    </a:moveTo>
                    <a:lnTo>
                      <a:pt x="21705" y="14478"/>
                    </a:lnTo>
                    <a:lnTo>
                      <a:pt x="20943" y="15240"/>
                    </a:lnTo>
                    <a:lnTo>
                      <a:pt x="22276" y="14478"/>
                    </a:lnTo>
                    <a:close/>
                  </a:path>
                  <a:path w="72389" h="72390">
                    <a:moveTo>
                      <a:pt x="60003" y="9563"/>
                    </a:moveTo>
                    <a:lnTo>
                      <a:pt x="38037" y="9563"/>
                    </a:lnTo>
                    <a:lnTo>
                      <a:pt x="43803" y="11430"/>
                    </a:lnTo>
                    <a:lnTo>
                      <a:pt x="46851" y="12192"/>
                    </a:lnTo>
                    <a:lnTo>
                      <a:pt x="46089" y="12192"/>
                    </a:lnTo>
                    <a:lnTo>
                      <a:pt x="51423" y="15240"/>
                    </a:lnTo>
                    <a:lnTo>
                      <a:pt x="50661" y="14478"/>
                    </a:lnTo>
                    <a:lnTo>
                      <a:pt x="64631" y="14478"/>
                    </a:lnTo>
                    <a:lnTo>
                      <a:pt x="62091" y="11430"/>
                    </a:lnTo>
                    <a:lnTo>
                      <a:pt x="61329" y="10668"/>
                    </a:lnTo>
                    <a:lnTo>
                      <a:pt x="60003" y="9563"/>
                    </a:lnTo>
                    <a:close/>
                  </a:path>
                </a:pathLst>
              </a:custGeom>
              <a:solidFill>
                <a:srgbClr val="009FE2"/>
              </a:solidFill>
            </p:spPr>
            <p:txBody>
              <a:bodyPr wrap="square" lIns="0" tIns="0" rIns="0" bIns="0" rtlCol="0"/>
              <a:lstStyle/>
              <a:p>
                <a:endParaRPr/>
              </a:p>
            </p:txBody>
          </p:sp>
          <p:sp>
            <p:nvSpPr>
              <p:cNvPr id="10" name="object 20">
                <a:extLst>
                  <a:ext uri="{FF2B5EF4-FFF2-40B4-BE49-F238E27FC236}">
                    <a16:creationId xmlns:a16="http://schemas.microsoft.com/office/drawing/2014/main" id="{3A38E5BF-6C48-476D-B0C3-170CEAE2FEBB}"/>
                  </a:ext>
                </a:extLst>
              </p:cNvPr>
              <p:cNvSpPr/>
              <p:nvPr/>
            </p:nvSpPr>
            <p:spPr>
              <a:xfrm>
                <a:off x="2536096" y="2738845"/>
                <a:ext cx="62865" cy="62865"/>
              </a:xfrm>
              <a:custGeom>
                <a:avLst/>
                <a:gdLst/>
                <a:ahLst/>
                <a:cxnLst/>
                <a:rect l="l" t="t" r="r" b="b"/>
                <a:pathLst>
                  <a:path w="62864" h="62865">
                    <a:moveTo>
                      <a:pt x="31241" y="0"/>
                    </a:moveTo>
                    <a:lnTo>
                      <a:pt x="18966" y="2416"/>
                    </a:lnTo>
                    <a:lnTo>
                      <a:pt x="9048" y="9048"/>
                    </a:lnTo>
                    <a:lnTo>
                      <a:pt x="2416" y="18966"/>
                    </a:lnTo>
                    <a:lnTo>
                      <a:pt x="0" y="31242"/>
                    </a:lnTo>
                    <a:lnTo>
                      <a:pt x="2416" y="43517"/>
                    </a:lnTo>
                    <a:lnTo>
                      <a:pt x="9048" y="53435"/>
                    </a:lnTo>
                    <a:lnTo>
                      <a:pt x="18966" y="60067"/>
                    </a:lnTo>
                    <a:lnTo>
                      <a:pt x="31241" y="62484"/>
                    </a:lnTo>
                    <a:lnTo>
                      <a:pt x="43517" y="60067"/>
                    </a:lnTo>
                    <a:lnTo>
                      <a:pt x="53435" y="53435"/>
                    </a:lnTo>
                    <a:lnTo>
                      <a:pt x="60067" y="43517"/>
                    </a:lnTo>
                    <a:lnTo>
                      <a:pt x="62483" y="31242"/>
                    </a:lnTo>
                    <a:lnTo>
                      <a:pt x="60067" y="18966"/>
                    </a:lnTo>
                    <a:lnTo>
                      <a:pt x="53435" y="9048"/>
                    </a:lnTo>
                    <a:lnTo>
                      <a:pt x="43517" y="2416"/>
                    </a:lnTo>
                    <a:lnTo>
                      <a:pt x="31241" y="0"/>
                    </a:lnTo>
                    <a:close/>
                  </a:path>
                </a:pathLst>
              </a:custGeom>
              <a:solidFill>
                <a:srgbClr val="009FE2"/>
              </a:solidFill>
            </p:spPr>
            <p:txBody>
              <a:bodyPr wrap="square" lIns="0" tIns="0" rIns="0" bIns="0" rtlCol="0"/>
              <a:lstStyle/>
              <a:p>
                <a:endParaRPr/>
              </a:p>
            </p:txBody>
          </p:sp>
          <p:sp>
            <p:nvSpPr>
              <p:cNvPr id="11" name="object 21">
                <a:extLst>
                  <a:ext uri="{FF2B5EF4-FFF2-40B4-BE49-F238E27FC236}">
                    <a16:creationId xmlns:a16="http://schemas.microsoft.com/office/drawing/2014/main" id="{85A40F8A-3A45-41C9-B73D-24A7B11F807D}"/>
                  </a:ext>
                </a:extLst>
              </p:cNvPr>
              <p:cNvSpPr/>
              <p:nvPr/>
            </p:nvSpPr>
            <p:spPr>
              <a:xfrm>
                <a:off x="2530761" y="2733511"/>
                <a:ext cx="72390" cy="72390"/>
              </a:xfrm>
              <a:custGeom>
                <a:avLst/>
                <a:gdLst/>
                <a:ahLst/>
                <a:cxnLst/>
                <a:rect l="l" t="t" r="r" b="b"/>
                <a:pathLst>
                  <a:path w="72389" h="72390">
                    <a:moveTo>
                      <a:pt x="50291" y="70103"/>
                    </a:moveTo>
                    <a:lnTo>
                      <a:pt x="22859" y="70103"/>
                    </a:lnTo>
                    <a:lnTo>
                      <a:pt x="25907" y="70865"/>
                    </a:lnTo>
                    <a:lnTo>
                      <a:pt x="29717" y="72389"/>
                    </a:lnTo>
                    <a:lnTo>
                      <a:pt x="40385" y="72389"/>
                    </a:lnTo>
                    <a:lnTo>
                      <a:pt x="44195" y="71627"/>
                    </a:lnTo>
                    <a:lnTo>
                      <a:pt x="50291" y="70103"/>
                    </a:lnTo>
                    <a:close/>
                  </a:path>
                  <a:path w="72389" h="72390">
                    <a:moveTo>
                      <a:pt x="56387" y="66293"/>
                    </a:moveTo>
                    <a:lnTo>
                      <a:pt x="16763" y="66293"/>
                    </a:lnTo>
                    <a:lnTo>
                      <a:pt x="16763" y="67055"/>
                    </a:lnTo>
                    <a:lnTo>
                      <a:pt x="22097" y="69341"/>
                    </a:lnTo>
                    <a:lnTo>
                      <a:pt x="22097" y="70103"/>
                    </a:lnTo>
                    <a:lnTo>
                      <a:pt x="51053" y="70103"/>
                    </a:lnTo>
                    <a:lnTo>
                      <a:pt x="51053" y="69341"/>
                    </a:lnTo>
                    <a:lnTo>
                      <a:pt x="56387" y="67055"/>
                    </a:lnTo>
                    <a:lnTo>
                      <a:pt x="56387" y="66293"/>
                    </a:lnTo>
                    <a:close/>
                  </a:path>
                  <a:path w="72389" h="72390">
                    <a:moveTo>
                      <a:pt x="36575" y="0"/>
                    </a:moveTo>
                    <a:lnTo>
                      <a:pt x="28955" y="1523"/>
                    </a:lnTo>
                    <a:lnTo>
                      <a:pt x="25907" y="2285"/>
                    </a:lnTo>
                    <a:lnTo>
                      <a:pt x="22097" y="3047"/>
                    </a:lnTo>
                    <a:lnTo>
                      <a:pt x="16763" y="6095"/>
                    </a:lnTo>
                    <a:lnTo>
                      <a:pt x="16001" y="6857"/>
                    </a:lnTo>
                    <a:lnTo>
                      <a:pt x="11429" y="10667"/>
                    </a:lnTo>
                    <a:lnTo>
                      <a:pt x="10667" y="11429"/>
                    </a:lnTo>
                    <a:lnTo>
                      <a:pt x="6857" y="16001"/>
                    </a:lnTo>
                    <a:lnTo>
                      <a:pt x="6095" y="16763"/>
                    </a:lnTo>
                    <a:lnTo>
                      <a:pt x="2374" y="22859"/>
                    </a:lnTo>
                    <a:lnTo>
                      <a:pt x="774" y="29629"/>
                    </a:lnTo>
                    <a:lnTo>
                      <a:pt x="0" y="36575"/>
                    </a:lnTo>
                    <a:lnTo>
                      <a:pt x="1523" y="44195"/>
                    </a:lnTo>
                    <a:lnTo>
                      <a:pt x="3047" y="50291"/>
                    </a:lnTo>
                    <a:lnTo>
                      <a:pt x="3047" y="51053"/>
                    </a:lnTo>
                    <a:lnTo>
                      <a:pt x="6095" y="56387"/>
                    </a:lnTo>
                    <a:lnTo>
                      <a:pt x="6857" y="57149"/>
                    </a:lnTo>
                    <a:lnTo>
                      <a:pt x="10667" y="61721"/>
                    </a:lnTo>
                    <a:lnTo>
                      <a:pt x="11429" y="62483"/>
                    </a:lnTo>
                    <a:lnTo>
                      <a:pt x="16001" y="66293"/>
                    </a:lnTo>
                    <a:lnTo>
                      <a:pt x="57149" y="66293"/>
                    </a:lnTo>
                    <a:lnTo>
                      <a:pt x="61721" y="62483"/>
                    </a:lnTo>
                    <a:lnTo>
                      <a:pt x="31241" y="62483"/>
                    </a:lnTo>
                    <a:lnTo>
                      <a:pt x="28193" y="61721"/>
                    </a:lnTo>
                    <a:lnTo>
                      <a:pt x="25907" y="60959"/>
                    </a:lnTo>
                    <a:lnTo>
                      <a:pt x="26669" y="60959"/>
                    </a:lnTo>
                    <a:lnTo>
                      <a:pt x="22669" y="58673"/>
                    </a:lnTo>
                    <a:lnTo>
                      <a:pt x="22097" y="58673"/>
                    </a:lnTo>
                    <a:lnTo>
                      <a:pt x="18440" y="55625"/>
                    </a:lnTo>
                    <a:lnTo>
                      <a:pt x="18287" y="55625"/>
                    </a:lnTo>
                    <a:lnTo>
                      <a:pt x="17525" y="54863"/>
                    </a:lnTo>
                    <a:lnTo>
                      <a:pt x="17652" y="54863"/>
                    </a:lnTo>
                    <a:lnTo>
                      <a:pt x="14477" y="51053"/>
                    </a:lnTo>
                    <a:lnTo>
                      <a:pt x="14804" y="51053"/>
                    </a:lnTo>
                    <a:lnTo>
                      <a:pt x="12627" y="47243"/>
                    </a:lnTo>
                    <a:lnTo>
                      <a:pt x="12191" y="47243"/>
                    </a:lnTo>
                    <a:lnTo>
                      <a:pt x="11429" y="44195"/>
                    </a:lnTo>
                    <a:lnTo>
                      <a:pt x="9512" y="38201"/>
                    </a:lnTo>
                    <a:lnTo>
                      <a:pt x="10083" y="31876"/>
                    </a:lnTo>
                    <a:lnTo>
                      <a:pt x="12191" y="25907"/>
                    </a:lnTo>
                    <a:lnTo>
                      <a:pt x="14731" y="22097"/>
                    </a:lnTo>
                    <a:lnTo>
                      <a:pt x="14477" y="22097"/>
                    </a:lnTo>
                    <a:lnTo>
                      <a:pt x="17652" y="18287"/>
                    </a:lnTo>
                    <a:lnTo>
                      <a:pt x="17525" y="18287"/>
                    </a:lnTo>
                    <a:lnTo>
                      <a:pt x="18287" y="17525"/>
                    </a:lnTo>
                    <a:lnTo>
                      <a:pt x="18440" y="17525"/>
                    </a:lnTo>
                    <a:lnTo>
                      <a:pt x="22097" y="14477"/>
                    </a:lnTo>
                    <a:lnTo>
                      <a:pt x="22669" y="14477"/>
                    </a:lnTo>
                    <a:lnTo>
                      <a:pt x="26669" y="12191"/>
                    </a:lnTo>
                    <a:lnTo>
                      <a:pt x="32334" y="9956"/>
                    </a:lnTo>
                    <a:lnTo>
                      <a:pt x="38430" y="9563"/>
                    </a:lnTo>
                    <a:lnTo>
                      <a:pt x="60396" y="9563"/>
                    </a:lnTo>
                    <a:lnTo>
                      <a:pt x="57149" y="6857"/>
                    </a:lnTo>
                    <a:lnTo>
                      <a:pt x="56387" y="6095"/>
                    </a:lnTo>
                    <a:lnTo>
                      <a:pt x="51053" y="3047"/>
                    </a:lnTo>
                    <a:lnTo>
                      <a:pt x="50291" y="3047"/>
                    </a:lnTo>
                    <a:lnTo>
                      <a:pt x="47243" y="2285"/>
                    </a:lnTo>
                    <a:lnTo>
                      <a:pt x="43433" y="761"/>
                    </a:lnTo>
                    <a:lnTo>
                      <a:pt x="39623" y="761"/>
                    </a:lnTo>
                    <a:lnTo>
                      <a:pt x="36575" y="0"/>
                    </a:lnTo>
                    <a:close/>
                  </a:path>
                  <a:path w="72389" h="72390">
                    <a:moveTo>
                      <a:pt x="51815" y="57911"/>
                    </a:moveTo>
                    <a:lnTo>
                      <a:pt x="46481" y="60959"/>
                    </a:lnTo>
                    <a:lnTo>
                      <a:pt x="47243" y="60959"/>
                    </a:lnTo>
                    <a:lnTo>
                      <a:pt x="44195" y="61721"/>
                    </a:lnTo>
                    <a:lnTo>
                      <a:pt x="41909" y="62483"/>
                    </a:lnTo>
                    <a:lnTo>
                      <a:pt x="61721" y="62483"/>
                    </a:lnTo>
                    <a:lnTo>
                      <a:pt x="62483" y="61721"/>
                    </a:lnTo>
                    <a:lnTo>
                      <a:pt x="65023" y="58673"/>
                    </a:lnTo>
                    <a:lnTo>
                      <a:pt x="51053" y="58673"/>
                    </a:lnTo>
                    <a:lnTo>
                      <a:pt x="51815" y="57911"/>
                    </a:lnTo>
                    <a:close/>
                  </a:path>
                  <a:path w="72389" h="72390">
                    <a:moveTo>
                      <a:pt x="21335" y="57911"/>
                    </a:moveTo>
                    <a:lnTo>
                      <a:pt x="22097" y="58673"/>
                    </a:lnTo>
                    <a:lnTo>
                      <a:pt x="22669" y="58673"/>
                    </a:lnTo>
                    <a:lnTo>
                      <a:pt x="21335" y="57911"/>
                    </a:lnTo>
                    <a:close/>
                  </a:path>
                  <a:path w="72389" h="72390">
                    <a:moveTo>
                      <a:pt x="55210" y="55210"/>
                    </a:moveTo>
                    <a:lnTo>
                      <a:pt x="51053" y="58673"/>
                    </a:lnTo>
                    <a:lnTo>
                      <a:pt x="65023" y="58673"/>
                    </a:lnTo>
                    <a:lnTo>
                      <a:pt x="66293" y="57149"/>
                    </a:lnTo>
                    <a:lnTo>
                      <a:pt x="66293" y="56387"/>
                    </a:lnTo>
                    <a:lnTo>
                      <a:pt x="67055" y="56387"/>
                    </a:lnTo>
                    <a:lnTo>
                      <a:pt x="67382" y="55625"/>
                    </a:lnTo>
                    <a:lnTo>
                      <a:pt x="54863" y="55625"/>
                    </a:lnTo>
                    <a:lnTo>
                      <a:pt x="55210" y="55210"/>
                    </a:lnTo>
                    <a:close/>
                  </a:path>
                  <a:path w="72389" h="72390">
                    <a:moveTo>
                      <a:pt x="17525" y="54863"/>
                    </a:moveTo>
                    <a:lnTo>
                      <a:pt x="18287" y="55625"/>
                    </a:lnTo>
                    <a:lnTo>
                      <a:pt x="17941" y="55210"/>
                    </a:lnTo>
                    <a:lnTo>
                      <a:pt x="17525" y="54863"/>
                    </a:lnTo>
                    <a:close/>
                  </a:path>
                  <a:path w="72389" h="72390">
                    <a:moveTo>
                      <a:pt x="17941" y="55210"/>
                    </a:moveTo>
                    <a:lnTo>
                      <a:pt x="18287" y="55625"/>
                    </a:lnTo>
                    <a:lnTo>
                      <a:pt x="18440" y="55625"/>
                    </a:lnTo>
                    <a:lnTo>
                      <a:pt x="17941" y="55210"/>
                    </a:lnTo>
                    <a:close/>
                  </a:path>
                  <a:path w="72389" h="72390">
                    <a:moveTo>
                      <a:pt x="55625" y="54863"/>
                    </a:moveTo>
                    <a:lnTo>
                      <a:pt x="55210" y="55210"/>
                    </a:lnTo>
                    <a:lnTo>
                      <a:pt x="54863" y="55625"/>
                    </a:lnTo>
                    <a:lnTo>
                      <a:pt x="55625" y="54863"/>
                    </a:lnTo>
                    <a:close/>
                  </a:path>
                  <a:path w="72389" h="72390">
                    <a:moveTo>
                      <a:pt x="67709" y="54863"/>
                    </a:moveTo>
                    <a:lnTo>
                      <a:pt x="55625" y="54863"/>
                    </a:lnTo>
                    <a:lnTo>
                      <a:pt x="54863" y="55625"/>
                    </a:lnTo>
                    <a:lnTo>
                      <a:pt x="67382" y="55625"/>
                    </a:lnTo>
                    <a:lnTo>
                      <a:pt x="67709" y="54863"/>
                    </a:lnTo>
                    <a:close/>
                  </a:path>
                  <a:path w="72389" h="72390">
                    <a:moveTo>
                      <a:pt x="17652" y="54863"/>
                    </a:moveTo>
                    <a:lnTo>
                      <a:pt x="17525" y="54863"/>
                    </a:lnTo>
                    <a:lnTo>
                      <a:pt x="17941" y="55210"/>
                    </a:lnTo>
                    <a:lnTo>
                      <a:pt x="17652" y="54863"/>
                    </a:lnTo>
                    <a:close/>
                  </a:path>
                  <a:path w="72389" h="72390">
                    <a:moveTo>
                      <a:pt x="69341" y="51053"/>
                    </a:moveTo>
                    <a:lnTo>
                      <a:pt x="58673" y="51053"/>
                    </a:lnTo>
                    <a:lnTo>
                      <a:pt x="55210" y="55210"/>
                    </a:lnTo>
                    <a:lnTo>
                      <a:pt x="55625" y="54863"/>
                    </a:lnTo>
                    <a:lnTo>
                      <a:pt x="67709" y="54863"/>
                    </a:lnTo>
                    <a:lnTo>
                      <a:pt x="69341" y="51053"/>
                    </a:lnTo>
                    <a:close/>
                  </a:path>
                  <a:path w="72389" h="72390">
                    <a:moveTo>
                      <a:pt x="14804" y="51053"/>
                    </a:moveTo>
                    <a:lnTo>
                      <a:pt x="14477" y="51053"/>
                    </a:lnTo>
                    <a:lnTo>
                      <a:pt x="15239" y="51815"/>
                    </a:lnTo>
                    <a:lnTo>
                      <a:pt x="14804" y="51053"/>
                    </a:lnTo>
                    <a:close/>
                  </a:path>
                  <a:path w="72389" h="72390">
                    <a:moveTo>
                      <a:pt x="60959" y="46481"/>
                    </a:moveTo>
                    <a:lnTo>
                      <a:pt x="57911" y="51815"/>
                    </a:lnTo>
                    <a:lnTo>
                      <a:pt x="58673" y="51053"/>
                    </a:lnTo>
                    <a:lnTo>
                      <a:pt x="70103" y="51053"/>
                    </a:lnTo>
                    <a:lnTo>
                      <a:pt x="70103" y="50291"/>
                    </a:lnTo>
                    <a:lnTo>
                      <a:pt x="70865" y="47243"/>
                    </a:lnTo>
                    <a:lnTo>
                      <a:pt x="60959" y="47243"/>
                    </a:lnTo>
                    <a:lnTo>
                      <a:pt x="60959" y="46481"/>
                    </a:lnTo>
                    <a:close/>
                  </a:path>
                  <a:path w="72389" h="72390">
                    <a:moveTo>
                      <a:pt x="12191" y="46481"/>
                    </a:moveTo>
                    <a:lnTo>
                      <a:pt x="12191" y="47243"/>
                    </a:lnTo>
                    <a:lnTo>
                      <a:pt x="12627" y="47243"/>
                    </a:lnTo>
                    <a:lnTo>
                      <a:pt x="12191" y="46481"/>
                    </a:lnTo>
                    <a:close/>
                  </a:path>
                  <a:path w="72389" h="72390">
                    <a:moveTo>
                      <a:pt x="70865" y="25907"/>
                    </a:moveTo>
                    <a:lnTo>
                      <a:pt x="60959" y="25907"/>
                    </a:lnTo>
                    <a:lnTo>
                      <a:pt x="61721" y="28955"/>
                    </a:lnTo>
                    <a:lnTo>
                      <a:pt x="62483" y="31241"/>
                    </a:lnTo>
                    <a:lnTo>
                      <a:pt x="62483" y="41909"/>
                    </a:lnTo>
                    <a:lnTo>
                      <a:pt x="61721" y="44957"/>
                    </a:lnTo>
                    <a:lnTo>
                      <a:pt x="60959" y="47243"/>
                    </a:lnTo>
                    <a:lnTo>
                      <a:pt x="70865" y="47243"/>
                    </a:lnTo>
                    <a:lnTo>
                      <a:pt x="72389" y="43433"/>
                    </a:lnTo>
                    <a:lnTo>
                      <a:pt x="72389" y="32765"/>
                    </a:lnTo>
                    <a:lnTo>
                      <a:pt x="71627" y="28955"/>
                    </a:lnTo>
                    <a:lnTo>
                      <a:pt x="70865" y="25907"/>
                    </a:lnTo>
                    <a:close/>
                  </a:path>
                  <a:path w="72389" h="72390">
                    <a:moveTo>
                      <a:pt x="57911" y="21335"/>
                    </a:moveTo>
                    <a:lnTo>
                      <a:pt x="60959" y="26669"/>
                    </a:lnTo>
                    <a:lnTo>
                      <a:pt x="60959" y="25907"/>
                    </a:lnTo>
                    <a:lnTo>
                      <a:pt x="70865" y="25907"/>
                    </a:lnTo>
                    <a:lnTo>
                      <a:pt x="70103" y="22859"/>
                    </a:lnTo>
                    <a:lnTo>
                      <a:pt x="70103" y="22097"/>
                    </a:lnTo>
                    <a:lnTo>
                      <a:pt x="58673" y="22097"/>
                    </a:lnTo>
                    <a:lnTo>
                      <a:pt x="57911" y="21335"/>
                    </a:lnTo>
                    <a:close/>
                  </a:path>
                  <a:path w="72389" h="72390">
                    <a:moveTo>
                      <a:pt x="15239" y="21335"/>
                    </a:moveTo>
                    <a:lnTo>
                      <a:pt x="14477" y="22097"/>
                    </a:lnTo>
                    <a:lnTo>
                      <a:pt x="14731" y="22097"/>
                    </a:lnTo>
                    <a:lnTo>
                      <a:pt x="15239" y="21335"/>
                    </a:lnTo>
                    <a:close/>
                  </a:path>
                  <a:path w="72389" h="72390">
                    <a:moveTo>
                      <a:pt x="67382" y="17525"/>
                    </a:moveTo>
                    <a:lnTo>
                      <a:pt x="54863" y="17525"/>
                    </a:lnTo>
                    <a:lnTo>
                      <a:pt x="55625" y="18287"/>
                    </a:lnTo>
                    <a:lnTo>
                      <a:pt x="58673" y="22097"/>
                    </a:lnTo>
                    <a:lnTo>
                      <a:pt x="69341" y="22097"/>
                    </a:lnTo>
                    <a:lnTo>
                      <a:pt x="67382" y="17525"/>
                    </a:lnTo>
                    <a:close/>
                  </a:path>
                  <a:path w="72389" h="72390">
                    <a:moveTo>
                      <a:pt x="18287" y="17525"/>
                    </a:moveTo>
                    <a:lnTo>
                      <a:pt x="17525" y="18287"/>
                    </a:lnTo>
                    <a:lnTo>
                      <a:pt x="17941" y="17941"/>
                    </a:lnTo>
                    <a:lnTo>
                      <a:pt x="18287" y="17525"/>
                    </a:lnTo>
                    <a:close/>
                  </a:path>
                  <a:path w="72389" h="72390">
                    <a:moveTo>
                      <a:pt x="17941" y="17941"/>
                    </a:moveTo>
                    <a:lnTo>
                      <a:pt x="17525" y="18287"/>
                    </a:lnTo>
                    <a:lnTo>
                      <a:pt x="17652" y="18287"/>
                    </a:lnTo>
                    <a:lnTo>
                      <a:pt x="17941" y="17941"/>
                    </a:lnTo>
                    <a:close/>
                  </a:path>
                  <a:path w="72389" h="72390">
                    <a:moveTo>
                      <a:pt x="55210" y="17941"/>
                    </a:moveTo>
                    <a:lnTo>
                      <a:pt x="55498" y="18287"/>
                    </a:lnTo>
                    <a:lnTo>
                      <a:pt x="55210" y="17941"/>
                    </a:lnTo>
                    <a:close/>
                  </a:path>
                  <a:path w="72389" h="72390">
                    <a:moveTo>
                      <a:pt x="54863" y="17525"/>
                    </a:moveTo>
                    <a:lnTo>
                      <a:pt x="55210" y="17941"/>
                    </a:lnTo>
                    <a:lnTo>
                      <a:pt x="55625" y="18287"/>
                    </a:lnTo>
                    <a:lnTo>
                      <a:pt x="54863" y="17525"/>
                    </a:lnTo>
                    <a:close/>
                  </a:path>
                  <a:path w="72389" h="72390">
                    <a:moveTo>
                      <a:pt x="18440" y="17525"/>
                    </a:moveTo>
                    <a:lnTo>
                      <a:pt x="18287" y="17525"/>
                    </a:lnTo>
                    <a:lnTo>
                      <a:pt x="17941" y="17941"/>
                    </a:lnTo>
                    <a:lnTo>
                      <a:pt x="18440" y="17525"/>
                    </a:lnTo>
                    <a:close/>
                  </a:path>
                  <a:path w="72389" h="72390">
                    <a:moveTo>
                      <a:pt x="65023" y="14477"/>
                    </a:moveTo>
                    <a:lnTo>
                      <a:pt x="51053" y="14477"/>
                    </a:lnTo>
                    <a:lnTo>
                      <a:pt x="55210" y="17941"/>
                    </a:lnTo>
                    <a:lnTo>
                      <a:pt x="54863" y="17525"/>
                    </a:lnTo>
                    <a:lnTo>
                      <a:pt x="67382" y="17525"/>
                    </a:lnTo>
                    <a:lnTo>
                      <a:pt x="67055" y="16763"/>
                    </a:lnTo>
                    <a:lnTo>
                      <a:pt x="66293" y="16763"/>
                    </a:lnTo>
                    <a:lnTo>
                      <a:pt x="66293" y="16001"/>
                    </a:lnTo>
                    <a:lnTo>
                      <a:pt x="65023" y="14477"/>
                    </a:lnTo>
                    <a:close/>
                  </a:path>
                  <a:path w="72389" h="72390">
                    <a:moveTo>
                      <a:pt x="22669" y="14477"/>
                    </a:moveTo>
                    <a:lnTo>
                      <a:pt x="22097" y="14477"/>
                    </a:lnTo>
                    <a:lnTo>
                      <a:pt x="21335" y="15239"/>
                    </a:lnTo>
                    <a:lnTo>
                      <a:pt x="22669" y="14477"/>
                    </a:lnTo>
                    <a:close/>
                  </a:path>
                  <a:path w="72389" h="72390">
                    <a:moveTo>
                      <a:pt x="60396" y="9563"/>
                    </a:moveTo>
                    <a:lnTo>
                      <a:pt x="38430" y="9563"/>
                    </a:lnTo>
                    <a:lnTo>
                      <a:pt x="44195" y="11429"/>
                    </a:lnTo>
                    <a:lnTo>
                      <a:pt x="47243" y="12191"/>
                    </a:lnTo>
                    <a:lnTo>
                      <a:pt x="46481" y="12191"/>
                    </a:lnTo>
                    <a:lnTo>
                      <a:pt x="51815" y="15239"/>
                    </a:lnTo>
                    <a:lnTo>
                      <a:pt x="51053" y="14477"/>
                    </a:lnTo>
                    <a:lnTo>
                      <a:pt x="65023" y="14477"/>
                    </a:lnTo>
                    <a:lnTo>
                      <a:pt x="62483" y="11429"/>
                    </a:lnTo>
                    <a:lnTo>
                      <a:pt x="61721" y="10667"/>
                    </a:lnTo>
                    <a:lnTo>
                      <a:pt x="60396" y="9563"/>
                    </a:lnTo>
                    <a:close/>
                  </a:path>
                </a:pathLst>
              </a:custGeom>
              <a:solidFill>
                <a:srgbClr val="009FE2"/>
              </a:solidFill>
            </p:spPr>
            <p:txBody>
              <a:bodyPr wrap="square" lIns="0" tIns="0" rIns="0" bIns="0" rtlCol="0"/>
              <a:lstStyle/>
              <a:p>
                <a:endParaRPr/>
              </a:p>
            </p:txBody>
          </p:sp>
          <p:sp>
            <p:nvSpPr>
              <p:cNvPr id="12" name="object 22">
                <a:extLst>
                  <a:ext uri="{FF2B5EF4-FFF2-40B4-BE49-F238E27FC236}">
                    <a16:creationId xmlns:a16="http://schemas.microsoft.com/office/drawing/2014/main" id="{E066C5D9-D155-43D3-854B-5A8822C82FCA}"/>
                  </a:ext>
                </a:extLst>
              </p:cNvPr>
              <p:cNvSpPr/>
              <p:nvPr/>
            </p:nvSpPr>
            <p:spPr>
              <a:xfrm>
                <a:off x="3163983" y="2818852"/>
                <a:ext cx="62865" cy="62865"/>
              </a:xfrm>
              <a:custGeom>
                <a:avLst/>
                <a:gdLst/>
                <a:ahLst/>
                <a:cxnLst/>
                <a:rect l="l" t="t" r="r" b="b"/>
                <a:pathLst>
                  <a:path w="62864" h="62865">
                    <a:moveTo>
                      <a:pt x="31241" y="0"/>
                    </a:moveTo>
                    <a:lnTo>
                      <a:pt x="18966" y="2416"/>
                    </a:lnTo>
                    <a:lnTo>
                      <a:pt x="9048" y="9048"/>
                    </a:lnTo>
                    <a:lnTo>
                      <a:pt x="2416" y="18966"/>
                    </a:lnTo>
                    <a:lnTo>
                      <a:pt x="0" y="31242"/>
                    </a:lnTo>
                    <a:lnTo>
                      <a:pt x="2416" y="43517"/>
                    </a:lnTo>
                    <a:lnTo>
                      <a:pt x="9048" y="53435"/>
                    </a:lnTo>
                    <a:lnTo>
                      <a:pt x="18966" y="60067"/>
                    </a:lnTo>
                    <a:lnTo>
                      <a:pt x="31241" y="62484"/>
                    </a:lnTo>
                    <a:lnTo>
                      <a:pt x="43517" y="60067"/>
                    </a:lnTo>
                    <a:lnTo>
                      <a:pt x="53435" y="53435"/>
                    </a:lnTo>
                    <a:lnTo>
                      <a:pt x="60067" y="43517"/>
                    </a:lnTo>
                    <a:lnTo>
                      <a:pt x="62483" y="31242"/>
                    </a:lnTo>
                    <a:lnTo>
                      <a:pt x="60067" y="18966"/>
                    </a:lnTo>
                    <a:lnTo>
                      <a:pt x="53435" y="9048"/>
                    </a:lnTo>
                    <a:lnTo>
                      <a:pt x="43517" y="2416"/>
                    </a:lnTo>
                    <a:lnTo>
                      <a:pt x="31241" y="0"/>
                    </a:lnTo>
                    <a:close/>
                  </a:path>
                </a:pathLst>
              </a:custGeom>
              <a:solidFill>
                <a:srgbClr val="009FE2"/>
              </a:solidFill>
            </p:spPr>
            <p:txBody>
              <a:bodyPr wrap="square" lIns="0" tIns="0" rIns="0" bIns="0" rtlCol="0"/>
              <a:lstStyle/>
              <a:p>
                <a:endParaRPr/>
              </a:p>
            </p:txBody>
          </p:sp>
          <p:sp>
            <p:nvSpPr>
              <p:cNvPr id="13" name="object 23">
                <a:extLst>
                  <a:ext uri="{FF2B5EF4-FFF2-40B4-BE49-F238E27FC236}">
                    <a16:creationId xmlns:a16="http://schemas.microsoft.com/office/drawing/2014/main" id="{30FCA643-2DD6-4C6F-B879-0CF8128FF5FF}"/>
                  </a:ext>
                </a:extLst>
              </p:cNvPr>
              <p:cNvSpPr/>
              <p:nvPr/>
            </p:nvSpPr>
            <p:spPr>
              <a:xfrm>
                <a:off x="3158648" y="2813519"/>
                <a:ext cx="72390" cy="72390"/>
              </a:xfrm>
              <a:custGeom>
                <a:avLst/>
                <a:gdLst/>
                <a:ahLst/>
                <a:cxnLst/>
                <a:rect l="l" t="t" r="r" b="b"/>
                <a:pathLst>
                  <a:path w="72389" h="72390">
                    <a:moveTo>
                      <a:pt x="50291" y="70103"/>
                    </a:moveTo>
                    <a:lnTo>
                      <a:pt x="22859" y="70103"/>
                    </a:lnTo>
                    <a:lnTo>
                      <a:pt x="25907" y="70865"/>
                    </a:lnTo>
                    <a:lnTo>
                      <a:pt x="29717" y="72389"/>
                    </a:lnTo>
                    <a:lnTo>
                      <a:pt x="40385" y="72389"/>
                    </a:lnTo>
                    <a:lnTo>
                      <a:pt x="44195" y="71627"/>
                    </a:lnTo>
                    <a:lnTo>
                      <a:pt x="50291" y="70103"/>
                    </a:lnTo>
                    <a:close/>
                  </a:path>
                  <a:path w="72389" h="72390">
                    <a:moveTo>
                      <a:pt x="56387" y="66293"/>
                    </a:moveTo>
                    <a:lnTo>
                      <a:pt x="16763" y="66293"/>
                    </a:lnTo>
                    <a:lnTo>
                      <a:pt x="16763" y="67055"/>
                    </a:lnTo>
                    <a:lnTo>
                      <a:pt x="22097" y="69341"/>
                    </a:lnTo>
                    <a:lnTo>
                      <a:pt x="22097" y="70103"/>
                    </a:lnTo>
                    <a:lnTo>
                      <a:pt x="51053" y="70103"/>
                    </a:lnTo>
                    <a:lnTo>
                      <a:pt x="51053" y="69341"/>
                    </a:lnTo>
                    <a:lnTo>
                      <a:pt x="56387" y="67055"/>
                    </a:lnTo>
                    <a:lnTo>
                      <a:pt x="56387" y="66293"/>
                    </a:lnTo>
                    <a:close/>
                  </a:path>
                  <a:path w="72389" h="72390">
                    <a:moveTo>
                      <a:pt x="36575" y="0"/>
                    </a:moveTo>
                    <a:lnTo>
                      <a:pt x="28955" y="1523"/>
                    </a:lnTo>
                    <a:lnTo>
                      <a:pt x="25907" y="2285"/>
                    </a:lnTo>
                    <a:lnTo>
                      <a:pt x="22097" y="3047"/>
                    </a:lnTo>
                    <a:lnTo>
                      <a:pt x="16763" y="6095"/>
                    </a:lnTo>
                    <a:lnTo>
                      <a:pt x="16001" y="6857"/>
                    </a:lnTo>
                    <a:lnTo>
                      <a:pt x="11429" y="10667"/>
                    </a:lnTo>
                    <a:lnTo>
                      <a:pt x="10667" y="11429"/>
                    </a:lnTo>
                    <a:lnTo>
                      <a:pt x="6857" y="16001"/>
                    </a:lnTo>
                    <a:lnTo>
                      <a:pt x="6095" y="16763"/>
                    </a:lnTo>
                    <a:lnTo>
                      <a:pt x="2374" y="22859"/>
                    </a:lnTo>
                    <a:lnTo>
                      <a:pt x="774" y="29629"/>
                    </a:lnTo>
                    <a:lnTo>
                      <a:pt x="0" y="36575"/>
                    </a:lnTo>
                    <a:lnTo>
                      <a:pt x="1523" y="44195"/>
                    </a:lnTo>
                    <a:lnTo>
                      <a:pt x="3047" y="50291"/>
                    </a:lnTo>
                    <a:lnTo>
                      <a:pt x="3047" y="51053"/>
                    </a:lnTo>
                    <a:lnTo>
                      <a:pt x="6095" y="56387"/>
                    </a:lnTo>
                    <a:lnTo>
                      <a:pt x="6857" y="57149"/>
                    </a:lnTo>
                    <a:lnTo>
                      <a:pt x="10667" y="61721"/>
                    </a:lnTo>
                    <a:lnTo>
                      <a:pt x="11429" y="62483"/>
                    </a:lnTo>
                    <a:lnTo>
                      <a:pt x="16001" y="66293"/>
                    </a:lnTo>
                    <a:lnTo>
                      <a:pt x="57149" y="66293"/>
                    </a:lnTo>
                    <a:lnTo>
                      <a:pt x="61721" y="62483"/>
                    </a:lnTo>
                    <a:lnTo>
                      <a:pt x="31241" y="62483"/>
                    </a:lnTo>
                    <a:lnTo>
                      <a:pt x="28193" y="61721"/>
                    </a:lnTo>
                    <a:lnTo>
                      <a:pt x="25907" y="60959"/>
                    </a:lnTo>
                    <a:lnTo>
                      <a:pt x="26669" y="60959"/>
                    </a:lnTo>
                    <a:lnTo>
                      <a:pt x="22669" y="58673"/>
                    </a:lnTo>
                    <a:lnTo>
                      <a:pt x="22097" y="58673"/>
                    </a:lnTo>
                    <a:lnTo>
                      <a:pt x="18440" y="55625"/>
                    </a:lnTo>
                    <a:lnTo>
                      <a:pt x="18287" y="55625"/>
                    </a:lnTo>
                    <a:lnTo>
                      <a:pt x="17525" y="54863"/>
                    </a:lnTo>
                    <a:lnTo>
                      <a:pt x="17652" y="54863"/>
                    </a:lnTo>
                    <a:lnTo>
                      <a:pt x="14477" y="51053"/>
                    </a:lnTo>
                    <a:lnTo>
                      <a:pt x="14804" y="51053"/>
                    </a:lnTo>
                    <a:lnTo>
                      <a:pt x="12627" y="47243"/>
                    </a:lnTo>
                    <a:lnTo>
                      <a:pt x="12191" y="47243"/>
                    </a:lnTo>
                    <a:lnTo>
                      <a:pt x="11429" y="44195"/>
                    </a:lnTo>
                    <a:lnTo>
                      <a:pt x="9512" y="38201"/>
                    </a:lnTo>
                    <a:lnTo>
                      <a:pt x="10083" y="31876"/>
                    </a:lnTo>
                    <a:lnTo>
                      <a:pt x="12191" y="25907"/>
                    </a:lnTo>
                    <a:lnTo>
                      <a:pt x="14731" y="22097"/>
                    </a:lnTo>
                    <a:lnTo>
                      <a:pt x="14477" y="22097"/>
                    </a:lnTo>
                    <a:lnTo>
                      <a:pt x="17652" y="18287"/>
                    </a:lnTo>
                    <a:lnTo>
                      <a:pt x="17525" y="18287"/>
                    </a:lnTo>
                    <a:lnTo>
                      <a:pt x="18287" y="17525"/>
                    </a:lnTo>
                    <a:lnTo>
                      <a:pt x="18440" y="17525"/>
                    </a:lnTo>
                    <a:lnTo>
                      <a:pt x="22097" y="14477"/>
                    </a:lnTo>
                    <a:lnTo>
                      <a:pt x="22669" y="14477"/>
                    </a:lnTo>
                    <a:lnTo>
                      <a:pt x="26669" y="12191"/>
                    </a:lnTo>
                    <a:lnTo>
                      <a:pt x="32334" y="9956"/>
                    </a:lnTo>
                    <a:lnTo>
                      <a:pt x="38430" y="9563"/>
                    </a:lnTo>
                    <a:lnTo>
                      <a:pt x="60396" y="9563"/>
                    </a:lnTo>
                    <a:lnTo>
                      <a:pt x="57149" y="6857"/>
                    </a:lnTo>
                    <a:lnTo>
                      <a:pt x="56387" y="6095"/>
                    </a:lnTo>
                    <a:lnTo>
                      <a:pt x="51053" y="3047"/>
                    </a:lnTo>
                    <a:lnTo>
                      <a:pt x="50291" y="3047"/>
                    </a:lnTo>
                    <a:lnTo>
                      <a:pt x="47243" y="2285"/>
                    </a:lnTo>
                    <a:lnTo>
                      <a:pt x="43433" y="761"/>
                    </a:lnTo>
                    <a:lnTo>
                      <a:pt x="39623" y="761"/>
                    </a:lnTo>
                    <a:lnTo>
                      <a:pt x="36575" y="0"/>
                    </a:lnTo>
                    <a:close/>
                  </a:path>
                  <a:path w="72389" h="72390">
                    <a:moveTo>
                      <a:pt x="51815" y="57911"/>
                    </a:moveTo>
                    <a:lnTo>
                      <a:pt x="46481" y="60959"/>
                    </a:lnTo>
                    <a:lnTo>
                      <a:pt x="47243" y="60959"/>
                    </a:lnTo>
                    <a:lnTo>
                      <a:pt x="44195" y="61721"/>
                    </a:lnTo>
                    <a:lnTo>
                      <a:pt x="41909" y="62483"/>
                    </a:lnTo>
                    <a:lnTo>
                      <a:pt x="61721" y="62483"/>
                    </a:lnTo>
                    <a:lnTo>
                      <a:pt x="62483" y="61721"/>
                    </a:lnTo>
                    <a:lnTo>
                      <a:pt x="65023" y="58673"/>
                    </a:lnTo>
                    <a:lnTo>
                      <a:pt x="51053" y="58673"/>
                    </a:lnTo>
                    <a:lnTo>
                      <a:pt x="51815" y="57911"/>
                    </a:lnTo>
                    <a:close/>
                  </a:path>
                  <a:path w="72389" h="72390">
                    <a:moveTo>
                      <a:pt x="21335" y="57911"/>
                    </a:moveTo>
                    <a:lnTo>
                      <a:pt x="22097" y="58673"/>
                    </a:lnTo>
                    <a:lnTo>
                      <a:pt x="22669" y="58673"/>
                    </a:lnTo>
                    <a:lnTo>
                      <a:pt x="21335" y="57911"/>
                    </a:lnTo>
                    <a:close/>
                  </a:path>
                  <a:path w="72389" h="72390">
                    <a:moveTo>
                      <a:pt x="55210" y="55210"/>
                    </a:moveTo>
                    <a:lnTo>
                      <a:pt x="51053" y="58673"/>
                    </a:lnTo>
                    <a:lnTo>
                      <a:pt x="65023" y="58673"/>
                    </a:lnTo>
                    <a:lnTo>
                      <a:pt x="66293" y="57149"/>
                    </a:lnTo>
                    <a:lnTo>
                      <a:pt x="66293" y="56387"/>
                    </a:lnTo>
                    <a:lnTo>
                      <a:pt x="67055" y="56387"/>
                    </a:lnTo>
                    <a:lnTo>
                      <a:pt x="67382" y="55625"/>
                    </a:lnTo>
                    <a:lnTo>
                      <a:pt x="54863" y="55625"/>
                    </a:lnTo>
                    <a:lnTo>
                      <a:pt x="55210" y="55210"/>
                    </a:lnTo>
                    <a:close/>
                  </a:path>
                  <a:path w="72389" h="72390">
                    <a:moveTo>
                      <a:pt x="17525" y="54863"/>
                    </a:moveTo>
                    <a:lnTo>
                      <a:pt x="18287" y="55625"/>
                    </a:lnTo>
                    <a:lnTo>
                      <a:pt x="17941" y="55210"/>
                    </a:lnTo>
                    <a:lnTo>
                      <a:pt x="17525" y="54863"/>
                    </a:lnTo>
                    <a:close/>
                  </a:path>
                  <a:path w="72389" h="72390">
                    <a:moveTo>
                      <a:pt x="17941" y="55210"/>
                    </a:moveTo>
                    <a:lnTo>
                      <a:pt x="18287" y="55625"/>
                    </a:lnTo>
                    <a:lnTo>
                      <a:pt x="18440" y="55625"/>
                    </a:lnTo>
                    <a:lnTo>
                      <a:pt x="17941" y="55210"/>
                    </a:lnTo>
                    <a:close/>
                  </a:path>
                  <a:path w="72389" h="72390">
                    <a:moveTo>
                      <a:pt x="55625" y="54863"/>
                    </a:moveTo>
                    <a:lnTo>
                      <a:pt x="55210" y="55210"/>
                    </a:lnTo>
                    <a:lnTo>
                      <a:pt x="54863" y="55625"/>
                    </a:lnTo>
                    <a:lnTo>
                      <a:pt x="55625" y="54863"/>
                    </a:lnTo>
                    <a:close/>
                  </a:path>
                  <a:path w="72389" h="72390">
                    <a:moveTo>
                      <a:pt x="67709" y="54863"/>
                    </a:moveTo>
                    <a:lnTo>
                      <a:pt x="55625" y="54863"/>
                    </a:lnTo>
                    <a:lnTo>
                      <a:pt x="54863" y="55625"/>
                    </a:lnTo>
                    <a:lnTo>
                      <a:pt x="67382" y="55625"/>
                    </a:lnTo>
                    <a:lnTo>
                      <a:pt x="67709" y="54863"/>
                    </a:lnTo>
                    <a:close/>
                  </a:path>
                  <a:path w="72389" h="72390">
                    <a:moveTo>
                      <a:pt x="17652" y="54863"/>
                    </a:moveTo>
                    <a:lnTo>
                      <a:pt x="17525" y="54863"/>
                    </a:lnTo>
                    <a:lnTo>
                      <a:pt x="17941" y="55210"/>
                    </a:lnTo>
                    <a:lnTo>
                      <a:pt x="17652" y="54863"/>
                    </a:lnTo>
                    <a:close/>
                  </a:path>
                  <a:path w="72389" h="72390">
                    <a:moveTo>
                      <a:pt x="69341" y="51053"/>
                    </a:moveTo>
                    <a:lnTo>
                      <a:pt x="58673" y="51053"/>
                    </a:lnTo>
                    <a:lnTo>
                      <a:pt x="55210" y="55210"/>
                    </a:lnTo>
                    <a:lnTo>
                      <a:pt x="55625" y="54863"/>
                    </a:lnTo>
                    <a:lnTo>
                      <a:pt x="67709" y="54863"/>
                    </a:lnTo>
                    <a:lnTo>
                      <a:pt x="69341" y="51053"/>
                    </a:lnTo>
                    <a:close/>
                  </a:path>
                  <a:path w="72389" h="72390">
                    <a:moveTo>
                      <a:pt x="14804" y="51053"/>
                    </a:moveTo>
                    <a:lnTo>
                      <a:pt x="14477" y="51053"/>
                    </a:lnTo>
                    <a:lnTo>
                      <a:pt x="15239" y="51815"/>
                    </a:lnTo>
                    <a:lnTo>
                      <a:pt x="14804" y="51053"/>
                    </a:lnTo>
                    <a:close/>
                  </a:path>
                  <a:path w="72389" h="72390">
                    <a:moveTo>
                      <a:pt x="60959" y="46481"/>
                    </a:moveTo>
                    <a:lnTo>
                      <a:pt x="57911" y="51815"/>
                    </a:lnTo>
                    <a:lnTo>
                      <a:pt x="58673" y="51053"/>
                    </a:lnTo>
                    <a:lnTo>
                      <a:pt x="70103" y="51053"/>
                    </a:lnTo>
                    <a:lnTo>
                      <a:pt x="70103" y="50291"/>
                    </a:lnTo>
                    <a:lnTo>
                      <a:pt x="70865" y="47243"/>
                    </a:lnTo>
                    <a:lnTo>
                      <a:pt x="60959" y="47243"/>
                    </a:lnTo>
                    <a:lnTo>
                      <a:pt x="60959" y="46481"/>
                    </a:lnTo>
                    <a:close/>
                  </a:path>
                  <a:path w="72389" h="72390">
                    <a:moveTo>
                      <a:pt x="12191" y="46481"/>
                    </a:moveTo>
                    <a:lnTo>
                      <a:pt x="12191" y="47243"/>
                    </a:lnTo>
                    <a:lnTo>
                      <a:pt x="12627" y="47243"/>
                    </a:lnTo>
                    <a:lnTo>
                      <a:pt x="12191" y="46481"/>
                    </a:lnTo>
                    <a:close/>
                  </a:path>
                  <a:path w="72389" h="72390">
                    <a:moveTo>
                      <a:pt x="70865" y="25907"/>
                    </a:moveTo>
                    <a:lnTo>
                      <a:pt x="60959" y="25907"/>
                    </a:lnTo>
                    <a:lnTo>
                      <a:pt x="61721" y="28955"/>
                    </a:lnTo>
                    <a:lnTo>
                      <a:pt x="62483" y="31241"/>
                    </a:lnTo>
                    <a:lnTo>
                      <a:pt x="62483" y="41909"/>
                    </a:lnTo>
                    <a:lnTo>
                      <a:pt x="61721" y="44957"/>
                    </a:lnTo>
                    <a:lnTo>
                      <a:pt x="60959" y="47243"/>
                    </a:lnTo>
                    <a:lnTo>
                      <a:pt x="70865" y="47243"/>
                    </a:lnTo>
                    <a:lnTo>
                      <a:pt x="72389" y="43433"/>
                    </a:lnTo>
                    <a:lnTo>
                      <a:pt x="72389" y="32765"/>
                    </a:lnTo>
                    <a:lnTo>
                      <a:pt x="71627" y="28955"/>
                    </a:lnTo>
                    <a:lnTo>
                      <a:pt x="70865" y="25907"/>
                    </a:lnTo>
                    <a:close/>
                  </a:path>
                  <a:path w="72389" h="72390">
                    <a:moveTo>
                      <a:pt x="57911" y="21335"/>
                    </a:moveTo>
                    <a:lnTo>
                      <a:pt x="60959" y="26669"/>
                    </a:lnTo>
                    <a:lnTo>
                      <a:pt x="60959" y="25907"/>
                    </a:lnTo>
                    <a:lnTo>
                      <a:pt x="70865" y="25907"/>
                    </a:lnTo>
                    <a:lnTo>
                      <a:pt x="70103" y="22859"/>
                    </a:lnTo>
                    <a:lnTo>
                      <a:pt x="70103" y="22097"/>
                    </a:lnTo>
                    <a:lnTo>
                      <a:pt x="58673" y="22097"/>
                    </a:lnTo>
                    <a:lnTo>
                      <a:pt x="57911" y="21335"/>
                    </a:lnTo>
                    <a:close/>
                  </a:path>
                  <a:path w="72389" h="72390">
                    <a:moveTo>
                      <a:pt x="15239" y="21335"/>
                    </a:moveTo>
                    <a:lnTo>
                      <a:pt x="14477" y="22097"/>
                    </a:lnTo>
                    <a:lnTo>
                      <a:pt x="14731" y="22097"/>
                    </a:lnTo>
                    <a:lnTo>
                      <a:pt x="15239" y="21335"/>
                    </a:lnTo>
                    <a:close/>
                  </a:path>
                  <a:path w="72389" h="72390">
                    <a:moveTo>
                      <a:pt x="67382" y="17525"/>
                    </a:moveTo>
                    <a:lnTo>
                      <a:pt x="54863" y="17525"/>
                    </a:lnTo>
                    <a:lnTo>
                      <a:pt x="55625" y="18287"/>
                    </a:lnTo>
                    <a:lnTo>
                      <a:pt x="58673" y="22097"/>
                    </a:lnTo>
                    <a:lnTo>
                      <a:pt x="69341" y="22097"/>
                    </a:lnTo>
                    <a:lnTo>
                      <a:pt x="67382" y="17525"/>
                    </a:lnTo>
                    <a:close/>
                  </a:path>
                  <a:path w="72389" h="72390">
                    <a:moveTo>
                      <a:pt x="18287" y="17525"/>
                    </a:moveTo>
                    <a:lnTo>
                      <a:pt x="17525" y="18287"/>
                    </a:lnTo>
                    <a:lnTo>
                      <a:pt x="17941" y="17941"/>
                    </a:lnTo>
                    <a:lnTo>
                      <a:pt x="18287" y="17525"/>
                    </a:lnTo>
                    <a:close/>
                  </a:path>
                  <a:path w="72389" h="72390">
                    <a:moveTo>
                      <a:pt x="17941" y="17941"/>
                    </a:moveTo>
                    <a:lnTo>
                      <a:pt x="17525" y="18287"/>
                    </a:lnTo>
                    <a:lnTo>
                      <a:pt x="17652" y="18287"/>
                    </a:lnTo>
                    <a:lnTo>
                      <a:pt x="17941" y="17941"/>
                    </a:lnTo>
                    <a:close/>
                  </a:path>
                  <a:path w="72389" h="72390">
                    <a:moveTo>
                      <a:pt x="55210" y="17941"/>
                    </a:moveTo>
                    <a:lnTo>
                      <a:pt x="55498" y="18287"/>
                    </a:lnTo>
                    <a:lnTo>
                      <a:pt x="55210" y="17941"/>
                    </a:lnTo>
                    <a:close/>
                  </a:path>
                  <a:path w="72389" h="72390">
                    <a:moveTo>
                      <a:pt x="54863" y="17525"/>
                    </a:moveTo>
                    <a:lnTo>
                      <a:pt x="55210" y="17941"/>
                    </a:lnTo>
                    <a:lnTo>
                      <a:pt x="55625" y="18287"/>
                    </a:lnTo>
                    <a:lnTo>
                      <a:pt x="54863" y="17525"/>
                    </a:lnTo>
                    <a:close/>
                  </a:path>
                  <a:path w="72389" h="72390">
                    <a:moveTo>
                      <a:pt x="18440" y="17525"/>
                    </a:moveTo>
                    <a:lnTo>
                      <a:pt x="18287" y="17525"/>
                    </a:lnTo>
                    <a:lnTo>
                      <a:pt x="17941" y="17941"/>
                    </a:lnTo>
                    <a:lnTo>
                      <a:pt x="18440" y="17525"/>
                    </a:lnTo>
                    <a:close/>
                  </a:path>
                  <a:path w="72389" h="72390">
                    <a:moveTo>
                      <a:pt x="65023" y="14477"/>
                    </a:moveTo>
                    <a:lnTo>
                      <a:pt x="51053" y="14477"/>
                    </a:lnTo>
                    <a:lnTo>
                      <a:pt x="55210" y="17941"/>
                    </a:lnTo>
                    <a:lnTo>
                      <a:pt x="54863" y="17525"/>
                    </a:lnTo>
                    <a:lnTo>
                      <a:pt x="67382" y="17525"/>
                    </a:lnTo>
                    <a:lnTo>
                      <a:pt x="67055" y="16763"/>
                    </a:lnTo>
                    <a:lnTo>
                      <a:pt x="66293" y="16763"/>
                    </a:lnTo>
                    <a:lnTo>
                      <a:pt x="66293" y="16001"/>
                    </a:lnTo>
                    <a:lnTo>
                      <a:pt x="65023" y="14477"/>
                    </a:lnTo>
                    <a:close/>
                  </a:path>
                  <a:path w="72389" h="72390">
                    <a:moveTo>
                      <a:pt x="22669" y="14477"/>
                    </a:moveTo>
                    <a:lnTo>
                      <a:pt x="22097" y="14477"/>
                    </a:lnTo>
                    <a:lnTo>
                      <a:pt x="21335" y="15239"/>
                    </a:lnTo>
                    <a:lnTo>
                      <a:pt x="22669" y="14477"/>
                    </a:lnTo>
                    <a:close/>
                  </a:path>
                  <a:path w="72389" h="72390">
                    <a:moveTo>
                      <a:pt x="60396" y="9563"/>
                    </a:moveTo>
                    <a:lnTo>
                      <a:pt x="38430" y="9563"/>
                    </a:lnTo>
                    <a:lnTo>
                      <a:pt x="44195" y="11429"/>
                    </a:lnTo>
                    <a:lnTo>
                      <a:pt x="47243" y="12191"/>
                    </a:lnTo>
                    <a:lnTo>
                      <a:pt x="46481" y="12191"/>
                    </a:lnTo>
                    <a:lnTo>
                      <a:pt x="51815" y="15239"/>
                    </a:lnTo>
                    <a:lnTo>
                      <a:pt x="51053" y="14477"/>
                    </a:lnTo>
                    <a:lnTo>
                      <a:pt x="65023" y="14477"/>
                    </a:lnTo>
                    <a:lnTo>
                      <a:pt x="62483" y="11429"/>
                    </a:lnTo>
                    <a:lnTo>
                      <a:pt x="61721" y="10667"/>
                    </a:lnTo>
                    <a:lnTo>
                      <a:pt x="60396" y="9563"/>
                    </a:lnTo>
                    <a:close/>
                  </a:path>
                </a:pathLst>
              </a:custGeom>
              <a:solidFill>
                <a:srgbClr val="009FE2"/>
              </a:solidFill>
            </p:spPr>
            <p:txBody>
              <a:bodyPr wrap="square" lIns="0" tIns="0" rIns="0" bIns="0" rtlCol="0"/>
              <a:lstStyle/>
              <a:p>
                <a:endParaRPr/>
              </a:p>
            </p:txBody>
          </p:sp>
          <p:sp>
            <p:nvSpPr>
              <p:cNvPr id="14" name="object 24">
                <a:extLst>
                  <a:ext uri="{FF2B5EF4-FFF2-40B4-BE49-F238E27FC236}">
                    <a16:creationId xmlns:a16="http://schemas.microsoft.com/office/drawing/2014/main" id="{F0C93FC2-43B8-4AA5-9577-50FF9D9397AD}"/>
                  </a:ext>
                </a:extLst>
              </p:cNvPr>
              <p:cNvSpPr/>
              <p:nvPr/>
            </p:nvSpPr>
            <p:spPr>
              <a:xfrm>
                <a:off x="3791871" y="2976585"/>
                <a:ext cx="62865" cy="62865"/>
              </a:xfrm>
              <a:custGeom>
                <a:avLst/>
                <a:gdLst/>
                <a:ahLst/>
                <a:cxnLst/>
                <a:rect l="l" t="t" r="r" b="b"/>
                <a:pathLst>
                  <a:path w="62864" h="62865">
                    <a:moveTo>
                      <a:pt x="31242" y="0"/>
                    </a:moveTo>
                    <a:lnTo>
                      <a:pt x="18966" y="2416"/>
                    </a:lnTo>
                    <a:lnTo>
                      <a:pt x="9048" y="9048"/>
                    </a:lnTo>
                    <a:lnTo>
                      <a:pt x="2416" y="18966"/>
                    </a:lnTo>
                    <a:lnTo>
                      <a:pt x="0" y="31242"/>
                    </a:lnTo>
                    <a:lnTo>
                      <a:pt x="2416" y="43517"/>
                    </a:lnTo>
                    <a:lnTo>
                      <a:pt x="9048" y="53435"/>
                    </a:lnTo>
                    <a:lnTo>
                      <a:pt x="18966" y="60067"/>
                    </a:lnTo>
                    <a:lnTo>
                      <a:pt x="31242" y="62484"/>
                    </a:lnTo>
                    <a:lnTo>
                      <a:pt x="43517" y="60067"/>
                    </a:lnTo>
                    <a:lnTo>
                      <a:pt x="53435" y="53435"/>
                    </a:lnTo>
                    <a:lnTo>
                      <a:pt x="60067" y="43517"/>
                    </a:lnTo>
                    <a:lnTo>
                      <a:pt x="62484" y="31242"/>
                    </a:lnTo>
                    <a:lnTo>
                      <a:pt x="60067" y="18966"/>
                    </a:lnTo>
                    <a:lnTo>
                      <a:pt x="53435" y="9048"/>
                    </a:lnTo>
                    <a:lnTo>
                      <a:pt x="43517" y="2416"/>
                    </a:lnTo>
                    <a:lnTo>
                      <a:pt x="31242" y="0"/>
                    </a:lnTo>
                    <a:close/>
                  </a:path>
                </a:pathLst>
              </a:custGeom>
              <a:solidFill>
                <a:srgbClr val="009FE2"/>
              </a:solidFill>
            </p:spPr>
            <p:txBody>
              <a:bodyPr wrap="square" lIns="0" tIns="0" rIns="0" bIns="0" rtlCol="0"/>
              <a:lstStyle/>
              <a:p>
                <a:endParaRPr/>
              </a:p>
            </p:txBody>
          </p:sp>
          <p:sp>
            <p:nvSpPr>
              <p:cNvPr id="15" name="object 25">
                <a:extLst>
                  <a:ext uri="{FF2B5EF4-FFF2-40B4-BE49-F238E27FC236}">
                    <a16:creationId xmlns:a16="http://schemas.microsoft.com/office/drawing/2014/main" id="{81648000-20DD-4AAF-B555-21233D31AAF4}"/>
                  </a:ext>
                </a:extLst>
              </p:cNvPr>
              <p:cNvSpPr/>
              <p:nvPr/>
            </p:nvSpPr>
            <p:spPr>
              <a:xfrm>
                <a:off x="3786534" y="2971251"/>
                <a:ext cx="72390" cy="72390"/>
              </a:xfrm>
              <a:custGeom>
                <a:avLst/>
                <a:gdLst/>
                <a:ahLst/>
                <a:cxnLst/>
                <a:rect l="l" t="t" r="r" b="b"/>
                <a:pathLst>
                  <a:path w="72389" h="72390">
                    <a:moveTo>
                      <a:pt x="50291" y="70103"/>
                    </a:moveTo>
                    <a:lnTo>
                      <a:pt x="22859" y="70103"/>
                    </a:lnTo>
                    <a:lnTo>
                      <a:pt x="25907" y="70865"/>
                    </a:lnTo>
                    <a:lnTo>
                      <a:pt x="29717" y="72389"/>
                    </a:lnTo>
                    <a:lnTo>
                      <a:pt x="40385" y="72389"/>
                    </a:lnTo>
                    <a:lnTo>
                      <a:pt x="44195" y="71627"/>
                    </a:lnTo>
                    <a:lnTo>
                      <a:pt x="50291" y="70103"/>
                    </a:lnTo>
                    <a:close/>
                  </a:path>
                  <a:path w="72389" h="72390">
                    <a:moveTo>
                      <a:pt x="56387" y="66293"/>
                    </a:moveTo>
                    <a:lnTo>
                      <a:pt x="16763" y="66293"/>
                    </a:lnTo>
                    <a:lnTo>
                      <a:pt x="16763" y="67055"/>
                    </a:lnTo>
                    <a:lnTo>
                      <a:pt x="22097" y="69341"/>
                    </a:lnTo>
                    <a:lnTo>
                      <a:pt x="22097" y="70103"/>
                    </a:lnTo>
                    <a:lnTo>
                      <a:pt x="51053" y="70103"/>
                    </a:lnTo>
                    <a:lnTo>
                      <a:pt x="51053" y="69341"/>
                    </a:lnTo>
                    <a:lnTo>
                      <a:pt x="56387" y="67055"/>
                    </a:lnTo>
                    <a:lnTo>
                      <a:pt x="56387" y="66293"/>
                    </a:lnTo>
                    <a:close/>
                  </a:path>
                  <a:path w="72389" h="72390">
                    <a:moveTo>
                      <a:pt x="36575" y="0"/>
                    </a:moveTo>
                    <a:lnTo>
                      <a:pt x="28955" y="1523"/>
                    </a:lnTo>
                    <a:lnTo>
                      <a:pt x="25907" y="2285"/>
                    </a:lnTo>
                    <a:lnTo>
                      <a:pt x="22097" y="3047"/>
                    </a:lnTo>
                    <a:lnTo>
                      <a:pt x="16763" y="6095"/>
                    </a:lnTo>
                    <a:lnTo>
                      <a:pt x="16001" y="6857"/>
                    </a:lnTo>
                    <a:lnTo>
                      <a:pt x="11429" y="10667"/>
                    </a:lnTo>
                    <a:lnTo>
                      <a:pt x="10667" y="11429"/>
                    </a:lnTo>
                    <a:lnTo>
                      <a:pt x="6857" y="16001"/>
                    </a:lnTo>
                    <a:lnTo>
                      <a:pt x="6095" y="16763"/>
                    </a:lnTo>
                    <a:lnTo>
                      <a:pt x="2374" y="22859"/>
                    </a:lnTo>
                    <a:lnTo>
                      <a:pt x="774" y="29629"/>
                    </a:lnTo>
                    <a:lnTo>
                      <a:pt x="0" y="36575"/>
                    </a:lnTo>
                    <a:lnTo>
                      <a:pt x="1523" y="44195"/>
                    </a:lnTo>
                    <a:lnTo>
                      <a:pt x="3047" y="50291"/>
                    </a:lnTo>
                    <a:lnTo>
                      <a:pt x="3047" y="51053"/>
                    </a:lnTo>
                    <a:lnTo>
                      <a:pt x="6095" y="56387"/>
                    </a:lnTo>
                    <a:lnTo>
                      <a:pt x="6857" y="57149"/>
                    </a:lnTo>
                    <a:lnTo>
                      <a:pt x="10667" y="61721"/>
                    </a:lnTo>
                    <a:lnTo>
                      <a:pt x="11429" y="62483"/>
                    </a:lnTo>
                    <a:lnTo>
                      <a:pt x="16001" y="66293"/>
                    </a:lnTo>
                    <a:lnTo>
                      <a:pt x="57149" y="66293"/>
                    </a:lnTo>
                    <a:lnTo>
                      <a:pt x="61721" y="62483"/>
                    </a:lnTo>
                    <a:lnTo>
                      <a:pt x="31241" y="62483"/>
                    </a:lnTo>
                    <a:lnTo>
                      <a:pt x="28193" y="61721"/>
                    </a:lnTo>
                    <a:lnTo>
                      <a:pt x="25907" y="60959"/>
                    </a:lnTo>
                    <a:lnTo>
                      <a:pt x="26669" y="60959"/>
                    </a:lnTo>
                    <a:lnTo>
                      <a:pt x="22669" y="58673"/>
                    </a:lnTo>
                    <a:lnTo>
                      <a:pt x="22097" y="58673"/>
                    </a:lnTo>
                    <a:lnTo>
                      <a:pt x="18440" y="55625"/>
                    </a:lnTo>
                    <a:lnTo>
                      <a:pt x="18287" y="55625"/>
                    </a:lnTo>
                    <a:lnTo>
                      <a:pt x="17525" y="54863"/>
                    </a:lnTo>
                    <a:lnTo>
                      <a:pt x="17652" y="54863"/>
                    </a:lnTo>
                    <a:lnTo>
                      <a:pt x="14477" y="51053"/>
                    </a:lnTo>
                    <a:lnTo>
                      <a:pt x="14804" y="51053"/>
                    </a:lnTo>
                    <a:lnTo>
                      <a:pt x="12627" y="47243"/>
                    </a:lnTo>
                    <a:lnTo>
                      <a:pt x="12191" y="47243"/>
                    </a:lnTo>
                    <a:lnTo>
                      <a:pt x="11429" y="44195"/>
                    </a:lnTo>
                    <a:lnTo>
                      <a:pt x="9512" y="38201"/>
                    </a:lnTo>
                    <a:lnTo>
                      <a:pt x="10083" y="31876"/>
                    </a:lnTo>
                    <a:lnTo>
                      <a:pt x="12191" y="25907"/>
                    </a:lnTo>
                    <a:lnTo>
                      <a:pt x="14731" y="22097"/>
                    </a:lnTo>
                    <a:lnTo>
                      <a:pt x="14477" y="22097"/>
                    </a:lnTo>
                    <a:lnTo>
                      <a:pt x="17652" y="18287"/>
                    </a:lnTo>
                    <a:lnTo>
                      <a:pt x="17525" y="18287"/>
                    </a:lnTo>
                    <a:lnTo>
                      <a:pt x="18287" y="17525"/>
                    </a:lnTo>
                    <a:lnTo>
                      <a:pt x="18440" y="17525"/>
                    </a:lnTo>
                    <a:lnTo>
                      <a:pt x="22097" y="14477"/>
                    </a:lnTo>
                    <a:lnTo>
                      <a:pt x="22669" y="14477"/>
                    </a:lnTo>
                    <a:lnTo>
                      <a:pt x="26669" y="12191"/>
                    </a:lnTo>
                    <a:lnTo>
                      <a:pt x="32334" y="9956"/>
                    </a:lnTo>
                    <a:lnTo>
                      <a:pt x="38430" y="9563"/>
                    </a:lnTo>
                    <a:lnTo>
                      <a:pt x="60396" y="9563"/>
                    </a:lnTo>
                    <a:lnTo>
                      <a:pt x="57149" y="6857"/>
                    </a:lnTo>
                    <a:lnTo>
                      <a:pt x="56387" y="6095"/>
                    </a:lnTo>
                    <a:lnTo>
                      <a:pt x="51053" y="3047"/>
                    </a:lnTo>
                    <a:lnTo>
                      <a:pt x="50291" y="3047"/>
                    </a:lnTo>
                    <a:lnTo>
                      <a:pt x="47243" y="2285"/>
                    </a:lnTo>
                    <a:lnTo>
                      <a:pt x="43433" y="761"/>
                    </a:lnTo>
                    <a:lnTo>
                      <a:pt x="39623" y="761"/>
                    </a:lnTo>
                    <a:lnTo>
                      <a:pt x="36575" y="0"/>
                    </a:lnTo>
                    <a:close/>
                  </a:path>
                  <a:path w="72389" h="72390">
                    <a:moveTo>
                      <a:pt x="51815" y="57911"/>
                    </a:moveTo>
                    <a:lnTo>
                      <a:pt x="46481" y="60959"/>
                    </a:lnTo>
                    <a:lnTo>
                      <a:pt x="47243" y="60959"/>
                    </a:lnTo>
                    <a:lnTo>
                      <a:pt x="44195" y="61721"/>
                    </a:lnTo>
                    <a:lnTo>
                      <a:pt x="41909" y="62483"/>
                    </a:lnTo>
                    <a:lnTo>
                      <a:pt x="61721" y="62483"/>
                    </a:lnTo>
                    <a:lnTo>
                      <a:pt x="62483" y="61721"/>
                    </a:lnTo>
                    <a:lnTo>
                      <a:pt x="65023" y="58673"/>
                    </a:lnTo>
                    <a:lnTo>
                      <a:pt x="51053" y="58673"/>
                    </a:lnTo>
                    <a:lnTo>
                      <a:pt x="51815" y="57911"/>
                    </a:lnTo>
                    <a:close/>
                  </a:path>
                  <a:path w="72389" h="72390">
                    <a:moveTo>
                      <a:pt x="21335" y="57911"/>
                    </a:moveTo>
                    <a:lnTo>
                      <a:pt x="22097" y="58673"/>
                    </a:lnTo>
                    <a:lnTo>
                      <a:pt x="22669" y="58673"/>
                    </a:lnTo>
                    <a:lnTo>
                      <a:pt x="21335" y="57911"/>
                    </a:lnTo>
                    <a:close/>
                  </a:path>
                  <a:path w="72389" h="72390">
                    <a:moveTo>
                      <a:pt x="55210" y="55210"/>
                    </a:moveTo>
                    <a:lnTo>
                      <a:pt x="51053" y="58673"/>
                    </a:lnTo>
                    <a:lnTo>
                      <a:pt x="65023" y="58673"/>
                    </a:lnTo>
                    <a:lnTo>
                      <a:pt x="66293" y="57149"/>
                    </a:lnTo>
                    <a:lnTo>
                      <a:pt x="66293" y="56387"/>
                    </a:lnTo>
                    <a:lnTo>
                      <a:pt x="67055" y="56387"/>
                    </a:lnTo>
                    <a:lnTo>
                      <a:pt x="67382" y="55625"/>
                    </a:lnTo>
                    <a:lnTo>
                      <a:pt x="54863" y="55625"/>
                    </a:lnTo>
                    <a:lnTo>
                      <a:pt x="55210" y="55210"/>
                    </a:lnTo>
                    <a:close/>
                  </a:path>
                  <a:path w="72389" h="72390">
                    <a:moveTo>
                      <a:pt x="17525" y="54863"/>
                    </a:moveTo>
                    <a:lnTo>
                      <a:pt x="18287" y="55625"/>
                    </a:lnTo>
                    <a:lnTo>
                      <a:pt x="17941" y="55210"/>
                    </a:lnTo>
                    <a:lnTo>
                      <a:pt x="17525" y="54863"/>
                    </a:lnTo>
                    <a:close/>
                  </a:path>
                  <a:path w="72389" h="72390">
                    <a:moveTo>
                      <a:pt x="17941" y="55210"/>
                    </a:moveTo>
                    <a:lnTo>
                      <a:pt x="18287" y="55625"/>
                    </a:lnTo>
                    <a:lnTo>
                      <a:pt x="18440" y="55625"/>
                    </a:lnTo>
                    <a:lnTo>
                      <a:pt x="17941" y="55210"/>
                    </a:lnTo>
                    <a:close/>
                  </a:path>
                  <a:path w="72389" h="72390">
                    <a:moveTo>
                      <a:pt x="55625" y="54863"/>
                    </a:moveTo>
                    <a:lnTo>
                      <a:pt x="55210" y="55210"/>
                    </a:lnTo>
                    <a:lnTo>
                      <a:pt x="54863" y="55625"/>
                    </a:lnTo>
                    <a:lnTo>
                      <a:pt x="55625" y="54863"/>
                    </a:lnTo>
                    <a:close/>
                  </a:path>
                  <a:path w="72389" h="72390">
                    <a:moveTo>
                      <a:pt x="67709" y="54863"/>
                    </a:moveTo>
                    <a:lnTo>
                      <a:pt x="55625" y="54863"/>
                    </a:lnTo>
                    <a:lnTo>
                      <a:pt x="54863" y="55625"/>
                    </a:lnTo>
                    <a:lnTo>
                      <a:pt x="67382" y="55625"/>
                    </a:lnTo>
                    <a:lnTo>
                      <a:pt x="67709" y="54863"/>
                    </a:lnTo>
                    <a:close/>
                  </a:path>
                  <a:path w="72389" h="72390">
                    <a:moveTo>
                      <a:pt x="17652" y="54863"/>
                    </a:moveTo>
                    <a:lnTo>
                      <a:pt x="17525" y="54863"/>
                    </a:lnTo>
                    <a:lnTo>
                      <a:pt x="17941" y="55210"/>
                    </a:lnTo>
                    <a:lnTo>
                      <a:pt x="17652" y="54863"/>
                    </a:lnTo>
                    <a:close/>
                  </a:path>
                  <a:path w="72389" h="72390">
                    <a:moveTo>
                      <a:pt x="69341" y="51053"/>
                    </a:moveTo>
                    <a:lnTo>
                      <a:pt x="58673" y="51053"/>
                    </a:lnTo>
                    <a:lnTo>
                      <a:pt x="55210" y="55210"/>
                    </a:lnTo>
                    <a:lnTo>
                      <a:pt x="55625" y="54863"/>
                    </a:lnTo>
                    <a:lnTo>
                      <a:pt x="67709" y="54863"/>
                    </a:lnTo>
                    <a:lnTo>
                      <a:pt x="69341" y="51053"/>
                    </a:lnTo>
                    <a:close/>
                  </a:path>
                  <a:path w="72389" h="72390">
                    <a:moveTo>
                      <a:pt x="14804" y="51053"/>
                    </a:moveTo>
                    <a:lnTo>
                      <a:pt x="14477" y="51053"/>
                    </a:lnTo>
                    <a:lnTo>
                      <a:pt x="15239" y="51815"/>
                    </a:lnTo>
                    <a:lnTo>
                      <a:pt x="14804" y="51053"/>
                    </a:lnTo>
                    <a:close/>
                  </a:path>
                  <a:path w="72389" h="72390">
                    <a:moveTo>
                      <a:pt x="60959" y="46481"/>
                    </a:moveTo>
                    <a:lnTo>
                      <a:pt x="57911" y="51815"/>
                    </a:lnTo>
                    <a:lnTo>
                      <a:pt x="58673" y="51053"/>
                    </a:lnTo>
                    <a:lnTo>
                      <a:pt x="70103" y="51053"/>
                    </a:lnTo>
                    <a:lnTo>
                      <a:pt x="70103" y="50291"/>
                    </a:lnTo>
                    <a:lnTo>
                      <a:pt x="70865" y="47243"/>
                    </a:lnTo>
                    <a:lnTo>
                      <a:pt x="60959" y="47243"/>
                    </a:lnTo>
                    <a:lnTo>
                      <a:pt x="60959" y="46481"/>
                    </a:lnTo>
                    <a:close/>
                  </a:path>
                  <a:path w="72389" h="72390">
                    <a:moveTo>
                      <a:pt x="12191" y="46481"/>
                    </a:moveTo>
                    <a:lnTo>
                      <a:pt x="12191" y="47243"/>
                    </a:lnTo>
                    <a:lnTo>
                      <a:pt x="12627" y="47243"/>
                    </a:lnTo>
                    <a:lnTo>
                      <a:pt x="12191" y="46481"/>
                    </a:lnTo>
                    <a:close/>
                  </a:path>
                  <a:path w="72389" h="72390">
                    <a:moveTo>
                      <a:pt x="70865" y="25907"/>
                    </a:moveTo>
                    <a:lnTo>
                      <a:pt x="60959" y="25907"/>
                    </a:lnTo>
                    <a:lnTo>
                      <a:pt x="61721" y="28955"/>
                    </a:lnTo>
                    <a:lnTo>
                      <a:pt x="62483" y="31241"/>
                    </a:lnTo>
                    <a:lnTo>
                      <a:pt x="62483" y="41909"/>
                    </a:lnTo>
                    <a:lnTo>
                      <a:pt x="61721" y="44957"/>
                    </a:lnTo>
                    <a:lnTo>
                      <a:pt x="60959" y="47243"/>
                    </a:lnTo>
                    <a:lnTo>
                      <a:pt x="70865" y="47243"/>
                    </a:lnTo>
                    <a:lnTo>
                      <a:pt x="72389" y="43433"/>
                    </a:lnTo>
                    <a:lnTo>
                      <a:pt x="72389" y="32765"/>
                    </a:lnTo>
                    <a:lnTo>
                      <a:pt x="71627" y="28955"/>
                    </a:lnTo>
                    <a:lnTo>
                      <a:pt x="70865" y="25907"/>
                    </a:lnTo>
                    <a:close/>
                  </a:path>
                  <a:path w="72389" h="72390">
                    <a:moveTo>
                      <a:pt x="57911" y="21335"/>
                    </a:moveTo>
                    <a:lnTo>
                      <a:pt x="60959" y="26669"/>
                    </a:lnTo>
                    <a:lnTo>
                      <a:pt x="60959" y="25907"/>
                    </a:lnTo>
                    <a:lnTo>
                      <a:pt x="70865" y="25907"/>
                    </a:lnTo>
                    <a:lnTo>
                      <a:pt x="70103" y="22859"/>
                    </a:lnTo>
                    <a:lnTo>
                      <a:pt x="70103" y="22097"/>
                    </a:lnTo>
                    <a:lnTo>
                      <a:pt x="58673" y="22097"/>
                    </a:lnTo>
                    <a:lnTo>
                      <a:pt x="57911" y="21335"/>
                    </a:lnTo>
                    <a:close/>
                  </a:path>
                  <a:path w="72389" h="72390">
                    <a:moveTo>
                      <a:pt x="15239" y="21335"/>
                    </a:moveTo>
                    <a:lnTo>
                      <a:pt x="14477" y="22097"/>
                    </a:lnTo>
                    <a:lnTo>
                      <a:pt x="14731" y="22097"/>
                    </a:lnTo>
                    <a:lnTo>
                      <a:pt x="15239" y="21335"/>
                    </a:lnTo>
                    <a:close/>
                  </a:path>
                  <a:path w="72389" h="72390">
                    <a:moveTo>
                      <a:pt x="67382" y="17525"/>
                    </a:moveTo>
                    <a:lnTo>
                      <a:pt x="54863" y="17525"/>
                    </a:lnTo>
                    <a:lnTo>
                      <a:pt x="55625" y="18287"/>
                    </a:lnTo>
                    <a:lnTo>
                      <a:pt x="58673" y="22097"/>
                    </a:lnTo>
                    <a:lnTo>
                      <a:pt x="69341" y="22097"/>
                    </a:lnTo>
                    <a:lnTo>
                      <a:pt x="67382" y="17525"/>
                    </a:lnTo>
                    <a:close/>
                  </a:path>
                  <a:path w="72389" h="72390">
                    <a:moveTo>
                      <a:pt x="18287" y="17525"/>
                    </a:moveTo>
                    <a:lnTo>
                      <a:pt x="17525" y="18287"/>
                    </a:lnTo>
                    <a:lnTo>
                      <a:pt x="17941" y="17941"/>
                    </a:lnTo>
                    <a:lnTo>
                      <a:pt x="18287" y="17525"/>
                    </a:lnTo>
                    <a:close/>
                  </a:path>
                  <a:path w="72389" h="72390">
                    <a:moveTo>
                      <a:pt x="17941" y="17941"/>
                    </a:moveTo>
                    <a:lnTo>
                      <a:pt x="17525" y="18287"/>
                    </a:lnTo>
                    <a:lnTo>
                      <a:pt x="17652" y="18287"/>
                    </a:lnTo>
                    <a:lnTo>
                      <a:pt x="17941" y="17941"/>
                    </a:lnTo>
                    <a:close/>
                  </a:path>
                  <a:path w="72389" h="72390">
                    <a:moveTo>
                      <a:pt x="55210" y="17941"/>
                    </a:moveTo>
                    <a:lnTo>
                      <a:pt x="55498" y="18287"/>
                    </a:lnTo>
                    <a:lnTo>
                      <a:pt x="55210" y="17941"/>
                    </a:lnTo>
                    <a:close/>
                  </a:path>
                  <a:path w="72389" h="72390">
                    <a:moveTo>
                      <a:pt x="54863" y="17525"/>
                    </a:moveTo>
                    <a:lnTo>
                      <a:pt x="55210" y="17941"/>
                    </a:lnTo>
                    <a:lnTo>
                      <a:pt x="55625" y="18287"/>
                    </a:lnTo>
                    <a:lnTo>
                      <a:pt x="54863" y="17525"/>
                    </a:lnTo>
                    <a:close/>
                  </a:path>
                  <a:path w="72389" h="72390">
                    <a:moveTo>
                      <a:pt x="18440" y="17525"/>
                    </a:moveTo>
                    <a:lnTo>
                      <a:pt x="18287" y="17525"/>
                    </a:lnTo>
                    <a:lnTo>
                      <a:pt x="17941" y="17941"/>
                    </a:lnTo>
                    <a:lnTo>
                      <a:pt x="18440" y="17525"/>
                    </a:lnTo>
                    <a:close/>
                  </a:path>
                  <a:path w="72389" h="72390">
                    <a:moveTo>
                      <a:pt x="65023" y="14477"/>
                    </a:moveTo>
                    <a:lnTo>
                      <a:pt x="51053" y="14477"/>
                    </a:lnTo>
                    <a:lnTo>
                      <a:pt x="55210" y="17941"/>
                    </a:lnTo>
                    <a:lnTo>
                      <a:pt x="54863" y="17525"/>
                    </a:lnTo>
                    <a:lnTo>
                      <a:pt x="67382" y="17525"/>
                    </a:lnTo>
                    <a:lnTo>
                      <a:pt x="67055" y="16763"/>
                    </a:lnTo>
                    <a:lnTo>
                      <a:pt x="66293" y="16763"/>
                    </a:lnTo>
                    <a:lnTo>
                      <a:pt x="66293" y="16001"/>
                    </a:lnTo>
                    <a:lnTo>
                      <a:pt x="65023" y="14477"/>
                    </a:lnTo>
                    <a:close/>
                  </a:path>
                  <a:path w="72389" h="72390">
                    <a:moveTo>
                      <a:pt x="22669" y="14477"/>
                    </a:moveTo>
                    <a:lnTo>
                      <a:pt x="22097" y="14477"/>
                    </a:lnTo>
                    <a:lnTo>
                      <a:pt x="21335" y="15239"/>
                    </a:lnTo>
                    <a:lnTo>
                      <a:pt x="22669" y="14477"/>
                    </a:lnTo>
                    <a:close/>
                  </a:path>
                  <a:path w="72389" h="72390">
                    <a:moveTo>
                      <a:pt x="60396" y="9563"/>
                    </a:moveTo>
                    <a:lnTo>
                      <a:pt x="38430" y="9563"/>
                    </a:lnTo>
                    <a:lnTo>
                      <a:pt x="44195" y="11429"/>
                    </a:lnTo>
                    <a:lnTo>
                      <a:pt x="47243" y="12191"/>
                    </a:lnTo>
                    <a:lnTo>
                      <a:pt x="46481" y="12191"/>
                    </a:lnTo>
                    <a:lnTo>
                      <a:pt x="51815" y="15239"/>
                    </a:lnTo>
                    <a:lnTo>
                      <a:pt x="51053" y="14477"/>
                    </a:lnTo>
                    <a:lnTo>
                      <a:pt x="65023" y="14477"/>
                    </a:lnTo>
                    <a:lnTo>
                      <a:pt x="62483" y="11429"/>
                    </a:lnTo>
                    <a:lnTo>
                      <a:pt x="61721" y="10667"/>
                    </a:lnTo>
                    <a:lnTo>
                      <a:pt x="60396" y="9563"/>
                    </a:lnTo>
                    <a:close/>
                  </a:path>
                </a:pathLst>
              </a:custGeom>
              <a:solidFill>
                <a:srgbClr val="009FE2"/>
              </a:solidFill>
            </p:spPr>
            <p:txBody>
              <a:bodyPr wrap="square" lIns="0" tIns="0" rIns="0" bIns="0" rtlCol="0"/>
              <a:lstStyle/>
              <a:p>
                <a:endParaRPr/>
              </a:p>
            </p:txBody>
          </p:sp>
          <p:sp>
            <p:nvSpPr>
              <p:cNvPr id="16" name="object 26">
                <a:extLst>
                  <a:ext uri="{FF2B5EF4-FFF2-40B4-BE49-F238E27FC236}">
                    <a16:creationId xmlns:a16="http://schemas.microsoft.com/office/drawing/2014/main" id="{A3E8518D-FAEF-46DE-96A2-B52F26FCFE0A}"/>
                  </a:ext>
                </a:extLst>
              </p:cNvPr>
              <p:cNvSpPr/>
              <p:nvPr/>
            </p:nvSpPr>
            <p:spPr>
              <a:xfrm>
                <a:off x="4420515" y="2885143"/>
                <a:ext cx="62865" cy="62865"/>
              </a:xfrm>
              <a:custGeom>
                <a:avLst/>
                <a:gdLst/>
                <a:ahLst/>
                <a:cxnLst/>
                <a:rect l="l" t="t" r="r" b="b"/>
                <a:pathLst>
                  <a:path w="62864" h="62865">
                    <a:moveTo>
                      <a:pt x="31241" y="0"/>
                    </a:moveTo>
                    <a:lnTo>
                      <a:pt x="18966" y="2416"/>
                    </a:lnTo>
                    <a:lnTo>
                      <a:pt x="9048" y="9048"/>
                    </a:lnTo>
                    <a:lnTo>
                      <a:pt x="2416" y="18966"/>
                    </a:lnTo>
                    <a:lnTo>
                      <a:pt x="0" y="31242"/>
                    </a:lnTo>
                    <a:lnTo>
                      <a:pt x="2416" y="43517"/>
                    </a:lnTo>
                    <a:lnTo>
                      <a:pt x="9048" y="53435"/>
                    </a:lnTo>
                    <a:lnTo>
                      <a:pt x="18966" y="60067"/>
                    </a:lnTo>
                    <a:lnTo>
                      <a:pt x="31241" y="62484"/>
                    </a:lnTo>
                    <a:lnTo>
                      <a:pt x="43524" y="60067"/>
                    </a:lnTo>
                    <a:lnTo>
                      <a:pt x="53446" y="53435"/>
                    </a:lnTo>
                    <a:lnTo>
                      <a:pt x="60079" y="43517"/>
                    </a:lnTo>
                    <a:lnTo>
                      <a:pt x="62496" y="31242"/>
                    </a:lnTo>
                    <a:lnTo>
                      <a:pt x="60079" y="18966"/>
                    </a:lnTo>
                    <a:lnTo>
                      <a:pt x="53446" y="9048"/>
                    </a:lnTo>
                    <a:lnTo>
                      <a:pt x="43524" y="2416"/>
                    </a:lnTo>
                    <a:lnTo>
                      <a:pt x="31241" y="0"/>
                    </a:lnTo>
                    <a:close/>
                  </a:path>
                </a:pathLst>
              </a:custGeom>
              <a:solidFill>
                <a:srgbClr val="009FE2"/>
              </a:solidFill>
            </p:spPr>
            <p:txBody>
              <a:bodyPr wrap="square" lIns="0" tIns="0" rIns="0" bIns="0" rtlCol="0"/>
              <a:lstStyle/>
              <a:p>
                <a:endParaRPr/>
              </a:p>
            </p:txBody>
          </p:sp>
          <p:sp>
            <p:nvSpPr>
              <p:cNvPr id="17" name="object 27">
                <a:extLst>
                  <a:ext uri="{FF2B5EF4-FFF2-40B4-BE49-F238E27FC236}">
                    <a16:creationId xmlns:a16="http://schemas.microsoft.com/office/drawing/2014/main" id="{63D2ADCF-0160-4F7C-A023-5055DD926C18}"/>
                  </a:ext>
                </a:extLst>
              </p:cNvPr>
              <p:cNvSpPr/>
              <p:nvPr/>
            </p:nvSpPr>
            <p:spPr>
              <a:xfrm>
                <a:off x="4415184" y="2879808"/>
                <a:ext cx="72390" cy="72390"/>
              </a:xfrm>
              <a:custGeom>
                <a:avLst/>
                <a:gdLst/>
                <a:ahLst/>
                <a:cxnLst/>
                <a:rect l="l" t="t" r="r" b="b"/>
                <a:pathLst>
                  <a:path w="72389" h="72390">
                    <a:moveTo>
                      <a:pt x="50291" y="70103"/>
                    </a:moveTo>
                    <a:lnTo>
                      <a:pt x="22872" y="70103"/>
                    </a:lnTo>
                    <a:lnTo>
                      <a:pt x="25907" y="70865"/>
                    </a:lnTo>
                    <a:lnTo>
                      <a:pt x="29730" y="72389"/>
                    </a:lnTo>
                    <a:lnTo>
                      <a:pt x="40385" y="72389"/>
                    </a:lnTo>
                    <a:lnTo>
                      <a:pt x="44195" y="71627"/>
                    </a:lnTo>
                    <a:lnTo>
                      <a:pt x="50291" y="70103"/>
                    </a:lnTo>
                    <a:close/>
                  </a:path>
                  <a:path w="72389" h="72390">
                    <a:moveTo>
                      <a:pt x="56387" y="66293"/>
                    </a:moveTo>
                    <a:lnTo>
                      <a:pt x="16763" y="66293"/>
                    </a:lnTo>
                    <a:lnTo>
                      <a:pt x="16763" y="67055"/>
                    </a:lnTo>
                    <a:lnTo>
                      <a:pt x="22097" y="69341"/>
                    </a:lnTo>
                    <a:lnTo>
                      <a:pt x="22097" y="70103"/>
                    </a:lnTo>
                    <a:lnTo>
                      <a:pt x="51053" y="70103"/>
                    </a:lnTo>
                    <a:lnTo>
                      <a:pt x="51053" y="69341"/>
                    </a:lnTo>
                    <a:lnTo>
                      <a:pt x="56387" y="67055"/>
                    </a:lnTo>
                    <a:lnTo>
                      <a:pt x="56387" y="66293"/>
                    </a:lnTo>
                    <a:close/>
                  </a:path>
                  <a:path w="72389" h="72390">
                    <a:moveTo>
                      <a:pt x="36575" y="0"/>
                    </a:moveTo>
                    <a:lnTo>
                      <a:pt x="28955" y="1523"/>
                    </a:lnTo>
                    <a:lnTo>
                      <a:pt x="25907" y="2285"/>
                    </a:lnTo>
                    <a:lnTo>
                      <a:pt x="22097" y="3047"/>
                    </a:lnTo>
                    <a:lnTo>
                      <a:pt x="16763" y="6095"/>
                    </a:lnTo>
                    <a:lnTo>
                      <a:pt x="16014" y="6857"/>
                    </a:lnTo>
                    <a:lnTo>
                      <a:pt x="11429" y="10667"/>
                    </a:lnTo>
                    <a:lnTo>
                      <a:pt x="10680" y="11429"/>
                    </a:lnTo>
                    <a:lnTo>
                      <a:pt x="6857" y="16001"/>
                    </a:lnTo>
                    <a:lnTo>
                      <a:pt x="6095" y="16763"/>
                    </a:lnTo>
                    <a:lnTo>
                      <a:pt x="2374" y="22859"/>
                    </a:lnTo>
                    <a:lnTo>
                      <a:pt x="774" y="29629"/>
                    </a:lnTo>
                    <a:lnTo>
                      <a:pt x="0" y="36575"/>
                    </a:lnTo>
                    <a:lnTo>
                      <a:pt x="1523" y="44195"/>
                    </a:lnTo>
                    <a:lnTo>
                      <a:pt x="3047" y="50291"/>
                    </a:lnTo>
                    <a:lnTo>
                      <a:pt x="3047" y="51053"/>
                    </a:lnTo>
                    <a:lnTo>
                      <a:pt x="6095" y="56387"/>
                    </a:lnTo>
                    <a:lnTo>
                      <a:pt x="6857" y="57149"/>
                    </a:lnTo>
                    <a:lnTo>
                      <a:pt x="10680" y="61721"/>
                    </a:lnTo>
                    <a:lnTo>
                      <a:pt x="11429" y="62483"/>
                    </a:lnTo>
                    <a:lnTo>
                      <a:pt x="16014" y="66293"/>
                    </a:lnTo>
                    <a:lnTo>
                      <a:pt x="57149" y="66293"/>
                    </a:lnTo>
                    <a:lnTo>
                      <a:pt x="61721" y="62483"/>
                    </a:lnTo>
                    <a:lnTo>
                      <a:pt x="31241" y="62483"/>
                    </a:lnTo>
                    <a:lnTo>
                      <a:pt x="28206" y="61721"/>
                    </a:lnTo>
                    <a:lnTo>
                      <a:pt x="25907" y="60959"/>
                    </a:lnTo>
                    <a:lnTo>
                      <a:pt x="26669" y="60959"/>
                    </a:lnTo>
                    <a:lnTo>
                      <a:pt x="22669" y="58673"/>
                    </a:lnTo>
                    <a:lnTo>
                      <a:pt x="22097" y="58673"/>
                    </a:lnTo>
                    <a:lnTo>
                      <a:pt x="18440" y="55625"/>
                    </a:lnTo>
                    <a:lnTo>
                      <a:pt x="18287" y="55625"/>
                    </a:lnTo>
                    <a:lnTo>
                      <a:pt x="17525" y="54863"/>
                    </a:lnTo>
                    <a:lnTo>
                      <a:pt x="17652" y="54863"/>
                    </a:lnTo>
                    <a:lnTo>
                      <a:pt x="14477" y="51053"/>
                    </a:lnTo>
                    <a:lnTo>
                      <a:pt x="14804" y="51053"/>
                    </a:lnTo>
                    <a:lnTo>
                      <a:pt x="12627" y="47243"/>
                    </a:lnTo>
                    <a:lnTo>
                      <a:pt x="12191" y="47243"/>
                    </a:lnTo>
                    <a:lnTo>
                      <a:pt x="11429" y="44195"/>
                    </a:lnTo>
                    <a:lnTo>
                      <a:pt x="9512" y="38201"/>
                    </a:lnTo>
                    <a:lnTo>
                      <a:pt x="10083" y="31876"/>
                    </a:lnTo>
                    <a:lnTo>
                      <a:pt x="12191" y="25907"/>
                    </a:lnTo>
                    <a:lnTo>
                      <a:pt x="14731" y="22097"/>
                    </a:lnTo>
                    <a:lnTo>
                      <a:pt x="14477" y="22097"/>
                    </a:lnTo>
                    <a:lnTo>
                      <a:pt x="17652" y="18287"/>
                    </a:lnTo>
                    <a:lnTo>
                      <a:pt x="17525" y="18287"/>
                    </a:lnTo>
                    <a:lnTo>
                      <a:pt x="18287" y="17525"/>
                    </a:lnTo>
                    <a:lnTo>
                      <a:pt x="18440" y="17525"/>
                    </a:lnTo>
                    <a:lnTo>
                      <a:pt x="22097" y="14477"/>
                    </a:lnTo>
                    <a:lnTo>
                      <a:pt x="22669" y="14477"/>
                    </a:lnTo>
                    <a:lnTo>
                      <a:pt x="26669" y="12191"/>
                    </a:lnTo>
                    <a:lnTo>
                      <a:pt x="32334" y="9956"/>
                    </a:lnTo>
                    <a:lnTo>
                      <a:pt x="38430" y="9563"/>
                    </a:lnTo>
                    <a:lnTo>
                      <a:pt x="60396" y="9563"/>
                    </a:lnTo>
                    <a:lnTo>
                      <a:pt x="57149" y="6857"/>
                    </a:lnTo>
                    <a:lnTo>
                      <a:pt x="56387" y="6095"/>
                    </a:lnTo>
                    <a:lnTo>
                      <a:pt x="51053" y="3047"/>
                    </a:lnTo>
                    <a:lnTo>
                      <a:pt x="50291" y="3047"/>
                    </a:lnTo>
                    <a:lnTo>
                      <a:pt x="47256" y="2285"/>
                    </a:lnTo>
                    <a:lnTo>
                      <a:pt x="43433" y="761"/>
                    </a:lnTo>
                    <a:lnTo>
                      <a:pt x="39623" y="761"/>
                    </a:lnTo>
                    <a:lnTo>
                      <a:pt x="36575" y="0"/>
                    </a:lnTo>
                    <a:close/>
                  </a:path>
                  <a:path w="72389" h="72390">
                    <a:moveTo>
                      <a:pt x="51815" y="57911"/>
                    </a:moveTo>
                    <a:lnTo>
                      <a:pt x="46481" y="60959"/>
                    </a:lnTo>
                    <a:lnTo>
                      <a:pt x="47256" y="60959"/>
                    </a:lnTo>
                    <a:lnTo>
                      <a:pt x="44195" y="61721"/>
                    </a:lnTo>
                    <a:lnTo>
                      <a:pt x="41922" y="62483"/>
                    </a:lnTo>
                    <a:lnTo>
                      <a:pt x="61721" y="62483"/>
                    </a:lnTo>
                    <a:lnTo>
                      <a:pt x="62483" y="61721"/>
                    </a:lnTo>
                    <a:lnTo>
                      <a:pt x="65032" y="58673"/>
                    </a:lnTo>
                    <a:lnTo>
                      <a:pt x="51053" y="58673"/>
                    </a:lnTo>
                    <a:lnTo>
                      <a:pt x="51815" y="57911"/>
                    </a:lnTo>
                    <a:close/>
                  </a:path>
                  <a:path w="72389" h="72390">
                    <a:moveTo>
                      <a:pt x="21335" y="57911"/>
                    </a:moveTo>
                    <a:lnTo>
                      <a:pt x="22097" y="58673"/>
                    </a:lnTo>
                    <a:lnTo>
                      <a:pt x="22669" y="58673"/>
                    </a:lnTo>
                    <a:lnTo>
                      <a:pt x="21335" y="57911"/>
                    </a:lnTo>
                    <a:close/>
                  </a:path>
                  <a:path w="72389" h="72390">
                    <a:moveTo>
                      <a:pt x="55210" y="55210"/>
                    </a:moveTo>
                    <a:lnTo>
                      <a:pt x="51053" y="58673"/>
                    </a:lnTo>
                    <a:lnTo>
                      <a:pt x="65032" y="58673"/>
                    </a:lnTo>
                    <a:lnTo>
                      <a:pt x="66306" y="57149"/>
                    </a:lnTo>
                    <a:lnTo>
                      <a:pt x="66306" y="56387"/>
                    </a:lnTo>
                    <a:lnTo>
                      <a:pt x="67055" y="56387"/>
                    </a:lnTo>
                    <a:lnTo>
                      <a:pt x="67382" y="55625"/>
                    </a:lnTo>
                    <a:lnTo>
                      <a:pt x="54863" y="55625"/>
                    </a:lnTo>
                    <a:lnTo>
                      <a:pt x="55210" y="55210"/>
                    </a:lnTo>
                    <a:close/>
                  </a:path>
                  <a:path w="72389" h="72390">
                    <a:moveTo>
                      <a:pt x="17525" y="54863"/>
                    </a:moveTo>
                    <a:lnTo>
                      <a:pt x="18287" y="55625"/>
                    </a:lnTo>
                    <a:lnTo>
                      <a:pt x="17941" y="55210"/>
                    </a:lnTo>
                    <a:lnTo>
                      <a:pt x="17525" y="54863"/>
                    </a:lnTo>
                    <a:close/>
                  </a:path>
                  <a:path w="72389" h="72390">
                    <a:moveTo>
                      <a:pt x="17941" y="55210"/>
                    </a:moveTo>
                    <a:lnTo>
                      <a:pt x="18287" y="55625"/>
                    </a:lnTo>
                    <a:lnTo>
                      <a:pt x="18440" y="55625"/>
                    </a:lnTo>
                    <a:lnTo>
                      <a:pt x="17941" y="55210"/>
                    </a:lnTo>
                    <a:close/>
                  </a:path>
                  <a:path w="72389" h="72390">
                    <a:moveTo>
                      <a:pt x="55625" y="54863"/>
                    </a:moveTo>
                    <a:lnTo>
                      <a:pt x="55210" y="55210"/>
                    </a:lnTo>
                    <a:lnTo>
                      <a:pt x="54863" y="55625"/>
                    </a:lnTo>
                    <a:lnTo>
                      <a:pt x="55625" y="54863"/>
                    </a:lnTo>
                    <a:close/>
                  </a:path>
                  <a:path w="72389" h="72390">
                    <a:moveTo>
                      <a:pt x="67709" y="54863"/>
                    </a:moveTo>
                    <a:lnTo>
                      <a:pt x="55625" y="54863"/>
                    </a:lnTo>
                    <a:lnTo>
                      <a:pt x="54863" y="55625"/>
                    </a:lnTo>
                    <a:lnTo>
                      <a:pt x="67382" y="55625"/>
                    </a:lnTo>
                    <a:lnTo>
                      <a:pt x="67709" y="54863"/>
                    </a:lnTo>
                    <a:close/>
                  </a:path>
                  <a:path w="72389" h="72390">
                    <a:moveTo>
                      <a:pt x="17652" y="54863"/>
                    </a:moveTo>
                    <a:lnTo>
                      <a:pt x="17525" y="54863"/>
                    </a:lnTo>
                    <a:lnTo>
                      <a:pt x="17941" y="55210"/>
                    </a:lnTo>
                    <a:lnTo>
                      <a:pt x="17652" y="54863"/>
                    </a:lnTo>
                    <a:close/>
                  </a:path>
                  <a:path w="72389" h="72390">
                    <a:moveTo>
                      <a:pt x="69341" y="51053"/>
                    </a:moveTo>
                    <a:lnTo>
                      <a:pt x="58673" y="51053"/>
                    </a:lnTo>
                    <a:lnTo>
                      <a:pt x="55210" y="55210"/>
                    </a:lnTo>
                    <a:lnTo>
                      <a:pt x="55625" y="54863"/>
                    </a:lnTo>
                    <a:lnTo>
                      <a:pt x="67709" y="54863"/>
                    </a:lnTo>
                    <a:lnTo>
                      <a:pt x="69341" y="51053"/>
                    </a:lnTo>
                    <a:close/>
                  </a:path>
                  <a:path w="72389" h="72390">
                    <a:moveTo>
                      <a:pt x="14804" y="51053"/>
                    </a:moveTo>
                    <a:lnTo>
                      <a:pt x="14477" y="51053"/>
                    </a:lnTo>
                    <a:lnTo>
                      <a:pt x="15239" y="51815"/>
                    </a:lnTo>
                    <a:lnTo>
                      <a:pt x="14804" y="51053"/>
                    </a:lnTo>
                    <a:close/>
                  </a:path>
                  <a:path w="72389" h="72390">
                    <a:moveTo>
                      <a:pt x="60972" y="46481"/>
                    </a:moveTo>
                    <a:lnTo>
                      <a:pt x="57911" y="51815"/>
                    </a:lnTo>
                    <a:lnTo>
                      <a:pt x="58673" y="51053"/>
                    </a:lnTo>
                    <a:lnTo>
                      <a:pt x="70103" y="51053"/>
                    </a:lnTo>
                    <a:lnTo>
                      <a:pt x="70103" y="50291"/>
                    </a:lnTo>
                    <a:lnTo>
                      <a:pt x="70865" y="47243"/>
                    </a:lnTo>
                    <a:lnTo>
                      <a:pt x="60972" y="47243"/>
                    </a:lnTo>
                    <a:lnTo>
                      <a:pt x="60972" y="46481"/>
                    </a:lnTo>
                    <a:close/>
                  </a:path>
                  <a:path w="72389" h="72390">
                    <a:moveTo>
                      <a:pt x="12191" y="46481"/>
                    </a:moveTo>
                    <a:lnTo>
                      <a:pt x="12191" y="47243"/>
                    </a:lnTo>
                    <a:lnTo>
                      <a:pt x="12627" y="47243"/>
                    </a:lnTo>
                    <a:lnTo>
                      <a:pt x="12191" y="46481"/>
                    </a:lnTo>
                    <a:close/>
                  </a:path>
                  <a:path w="72389" h="72390">
                    <a:moveTo>
                      <a:pt x="70865" y="25907"/>
                    </a:moveTo>
                    <a:lnTo>
                      <a:pt x="60972" y="25907"/>
                    </a:lnTo>
                    <a:lnTo>
                      <a:pt x="61721" y="28955"/>
                    </a:lnTo>
                    <a:lnTo>
                      <a:pt x="62483" y="31241"/>
                    </a:lnTo>
                    <a:lnTo>
                      <a:pt x="62483" y="41909"/>
                    </a:lnTo>
                    <a:lnTo>
                      <a:pt x="61721" y="44957"/>
                    </a:lnTo>
                    <a:lnTo>
                      <a:pt x="60972" y="47243"/>
                    </a:lnTo>
                    <a:lnTo>
                      <a:pt x="70865" y="47243"/>
                    </a:lnTo>
                    <a:lnTo>
                      <a:pt x="72389" y="43433"/>
                    </a:lnTo>
                    <a:lnTo>
                      <a:pt x="72389" y="32765"/>
                    </a:lnTo>
                    <a:lnTo>
                      <a:pt x="71627" y="28955"/>
                    </a:lnTo>
                    <a:lnTo>
                      <a:pt x="70865" y="25907"/>
                    </a:lnTo>
                    <a:close/>
                  </a:path>
                  <a:path w="72389" h="72390">
                    <a:moveTo>
                      <a:pt x="57911" y="21335"/>
                    </a:moveTo>
                    <a:lnTo>
                      <a:pt x="60972" y="26669"/>
                    </a:lnTo>
                    <a:lnTo>
                      <a:pt x="60972" y="25907"/>
                    </a:lnTo>
                    <a:lnTo>
                      <a:pt x="70865" y="25907"/>
                    </a:lnTo>
                    <a:lnTo>
                      <a:pt x="70103" y="22859"/>
                    </a:lnTo>
                    <a:lnTo>
                      <a:pt x="70103" y="22097"/>
                    </a:lnTo>
                    <a:lnTo>
                      <a:pt x="58673" y="22097"/>
                    </a:lnTo>
                    <a:lnTo>
                      <a:pt x="57911" y="21335"/>
                    </a:lnTo>
                    <a:close/>
                  </a:path>
                  <a:path w="72389" h="72390">
                    <a:moveTo>
                      <a:pt x="15239" y="21335"/>
                    </a:moveTo>
                    <a:lnTo>
                      <a:pt x="14477" y="22097"/>
                    </a:lnTo>
                    <a:lnTo>
                      <a:pt x="14731" y="22097"/>
                    </a:lnTo>
                    <a:lnTo>
                      <a:pt x="15239" y="21335"/>
                    </a:lnTo>
                    <a:close/>
                  </a:path>
                  <a:path w="72389" h="72390">
                    <a:moveTo>
                      <a:pt x="67382" y="17525"/>
                    </a:moveTo>
                    <a:lnTo>
                      <a:pt x="54863" y="17525"/>
                    </a:lnTo>
                    <a:lnTo>
                      <a:pt x="55625" y="18287"/>
                    </a:lnTo>
                    <a:lnTo>
                      <a:pt x="58673" y="22097"/>
                    </a:lnTo>
                    <a:lnTo>
                      <a:pt x="69341" y="22097"/>
                    </a:lnTo>
                    <a:lnTo>
                      <a:pt x="67382" y="17525"/>
                    </a:lnTo>
                    <a:close/>
                  </a:path>
                  <a:path w="72389" h="72390">
                    <a:moveTo>
                      <a:pt x="18287" y="17525"/>
                    </a:moveTo>
                    <a:lnTo>
                      <a:pt x="17525" y="18287"/>
                    </a:lnTo>
                    <a:lnTo>
                      <a:pt x="17941" y="17941"/>
                    </a:lnTo>
                    <a:lnTo>
                      <a:pt x="18287" y="17525"/>
                    </a:lnTo>
                    <a:close/>
                  </a:path>
                  <a:path w="72389" h="72390">
                    <a:moveTo>
                      <a:pt x="17941" y="17941"/>
                    </a:moveTo>
                    <a:lnTo>
                      <a:pt x="17525" y="18287"/>
                    </a:lnTo>
                    <a:lnTo>
                      <a:pt x="17652" y="18287"/>
                    </a:lnTo>
                    <a:lnTo>
                      <a:pt x="17941" y="17941"/>
                    </a:lnTo>
                    <a:close/>
                  </a:path>
                  <a:path w="72389" h="72390">
                    <a:moveTo>
                      <a:pt x="55210" y="17941"/>
                    </a:moveTo>
                    <a:lnTo>
                      <a:pt x="55498" y="18287"/>
                    </a:lnTo>
                    <a:lnTo>
                      <a:pt x="55210" y="17941"/>
                    </a:lnTo>
                    <a:close/>
                  </a:path>
                  <a:path w="72389" h="72390">
                    <a:moveTo>
                      <a:pt x="54863" y="17525"/>
                    </a:moveTo>
                    <a:lnTo>
                      <a:pt x="55210" y="17941"/>
                    </a:lnTo>
                    <a:lnTo>
                      <a:pt x="55625" y="18287"/>
                    </a:lnTo>
                    <a:lnTo>
                      <a:pt x="54863" y="17525"/>
                    </a:lnTo>
                    <a:close/>
                  </a:path>
                  <a:path w="72389" h="72390">
                    <a:moveTo>
                      <a:pt x="18440" y="17525"/>
                    </a:moveTo>
                    <a:lnTo>
                      <a:pt x="18287" y="17525"/>
                    </a:lnTo>
                    <a:lnTo>
                      <a:pt x="17941" y="17941"/>
                    </a:lnTo>
                    <a:lnTo>
                      <a:pt x="18440" y="17525"/>
                    </a:lnTo>
                    <a:close/>
                  </a:path>
                  <a:path w="72389" h="72390">
                    <a:moveTo>
                      <a:pt x="65032" y="14477"/>
                    </a:moveTo>
                    <a:lnTo>
                      <a:pt x="51053" y="14477"/>
                    </a:lnTo>
                    <a:lnTo>
                      <a:pt x="55210" y="17941"/>
                    </a:lnTo>
                    <a:lnTo>
                      <a:pt x="54863" y="17525"/>
                    </a:lnTo>
                    <a:lnTo>
                      <a:pt x="67382" y="17525"/>
                    </a:lnTo>
                    <a:lnTo>
                      <a:pt x="67055" y="16763"/>
                    </a:lnTo>
                    <a:lnTo>
                      <a:pt x="66306" y="16763"/>
                    </a:lnTo>
                    <a:lnTo>
                      <a:pt x="66306" y="16001"/>
                    </a:lnTo>
                    <a:lnTo>
                      <a:pt x="65032" y="14477"/>
                    </a:lnTo>
                    <a:close/>
                  </a:path>
                  <a:path w="72389" h="72390">
                    <a:moveTo>
                      <a:pt x="22669" y="14477"/>
                    </a:moveTo>
                    <a:lnTo>
                      <a:pt x="22097" y="14477"/>
                    </a:lnTo>
                    <a:lnTo>
                      <a:pt x="21335" y="15239"/>
                    </a:lnTo>
                    <a:lnTo>
                      <a:pt x="22669" y="14477"/>
                    </a:lnTo>
                    <a:close/>
                  </a:path>
                  <a:path w="72389" h="72390">
                    <a:moveTo>
                      <a:pt x="60396" y="9563"/>
                    </a:moveTo>
                    <a:lnTo>
                      <a:pt x="38430" y="9563"/>
                    </a:lnTo>
                    <a:lnTo>
                      <a:pt x="44195" y="11429"/>
                    </a:lnTo>
                    <a:lnTo>
                      <a:pt x="47256" y="12191"/>
                    </a:lnTo>
                    <a:lnTo>
                      <a:pt x="46481" y="12191"/>
                    </a:lnTo>
                    <a:lnTo>
                      <a:pt x="51815" y="15239"/>
                    </a:lnTo>
                    <a:lnTo>
                      <a:pt x="51053" y="14477"/>
                    </a:lnTo>
                    <a:lnTo>
                      <a:pt x="65032" y="14477"/>
                    </a:lnTo>
                    <a:lnTo>
                      <a:pt x="62483" y="11429"/>
                    </a:lnTo>
                    <a:lnTo>
                      <a:pt x="61721" y="10667"/>
                    </a:lnTo>
                    <a:lnTo>
                      <a:pt x="60396" y="9563"/>
                    </a:lnTo>
                    <a:close/>
                  </a:path>
                </a:pathLst>
              </a:custGeom>
              <a:solidFill>
                <a:srgbClr val="009FE2"/>
              </a:solidFill>
            </p:spPr>
            <p:txBody>
              <a:bodyPr wrap="square" lIns="0" tIns="0" rIns="0" bIns="0" rtlCol="0"/>
              <a:lstStyle/>
              <a:p>
                <a:endParaRPr/>
              </a:p>
            </p:txBody>
          </p:sp>
          <p:sp>
            <p:nvSpPr>
              <p:cNvPr id="18" name="object 28">
                <a:extLst>
                  <a:ext uri="{FF2B5EF4-FFF2-40B4-BE49-F238E27FC236}">
                    <a16:creationId xmlns:a16="http://schemas.microsoft.com/office/drawing/2014/main" id="{5F1A825D-FDFB-4C36-BB10-AA3AFC744BF7}"/>
                  </a:ext>
                </a:extLst>
              </p:cNvPr>
              <p:cNvSpPr/>
              <p:nvPr/>
            </p:nvSpPr>
            <p:spPr>
              <a:xfrm>
                <a:off x="5048408" y="2865336"/>
                <a:ext cx="62865" cy="62865"/>
              </a:xfrm>
              <a:custGeom>
                <a:avLst/>
                <a:gdLst/>
                <a:ahLst/>
                <a:cxnLst/>
                <a:rect l="l" t="t" r="r" b="b"/>
                <a:pathLst>
                  <a:path w="62864" h="62865">
                    <a:moveTo>
                      <a:pt x="31242" y="0"/>
                    </a:moveTo>
                    <a:lnTo>
                      <a:pt x="18966" y="2416"/>
                    </a:lnTo>
                    <a:lnTo>
                      <a:pt x="9048" y="9048"/>
                    </a:lnTo>
                    <a:lnTo>
                      <a:pt x="2416" y="18966"/>
                    </a:lnTo>
                    <a:lnTo>
                      <a:pt x="0" y="31241"/>
                    </a:lnTo>
                    <a:lnTo>
                      <a:pt x="2416" y="43517"/>
                    </a:lnTo>
                    <a:lnTo>
                      <a:pt x="9048" y="53435"/>
                    </a:lnTo>
                    <a:lnTo>
                      <a:pt x="18966" y="60067"/>
                    </a:lnTo>
                    <a:lnTo>
                      <a:pt x="31242" y="62483"/>
                    </a:lnTo>
                    <a:lnTo>
                      <a:pt x="43517" y="60067"/>
                    </a:lnTo>
                    <a:lnTo>
                      <a:pt x="53435" y="53435"/>
                    </a:lnTo>
                    <a:lnTo>
                      <a:pt x="60067" y="43517"/>
                    </a:lnTo>
                    <a:lnTo>
                      <a:pt x="62484" y="31241"/>
                    </a:lnTo>
                    <a:lnTo>
                      <a:pt x="60067" y="18966"/>
                    </a:lnTo>
                    <a:lnTo>
                      <a:pt x="53435" y="9048"/>
                    </a:lnTo>
                    <a:lnTo>
                      <a:pt x="43517" y="2416"/>
                    </a:lnTo>
                    <a:lnTo>
                      <a:pt x="31242" y="0"/>
                    </a:lnTo>
                    <a:close/>
                  </a:path>
                </a:pathLst>
              </a:custGeom>
              <a:solidFill>
                <a:srgbClr val="009FE2"/>
              </a:solidFill>
            </p:spPr>
            <p:txBody>
              <a:bodyPr wrap="square" lIns="0" tIns="0" rIns="0" bIns="0" rtlCol="0"/>
              <a:lstStyle/>
              <a:p>
                <a:endParaRPr/>
              </a:p>
            </p:txBody>
          </p:sp>
          <p:sp>
            <p:nvSpPr>
              <p:cNvPr id="19" name="object 29">
                <a:extLst>
                  <a:ext uri="{FF2B5EF4-FFF2-40B4-BE49-F238E27FC236}">
                    <a16:creationId xmlns:a16="http://schemas.microsoft.com/office/drawing/2014/main" id="{0639D2A7-412E-4941-8C19-E95EBC173D40}"/>
                  </a:ext>
                </a:extLst>
              </p:cNvPr>
              <p:cNvSpPr/>
              <p:nvPr/>
            </p:nvSpPr>
            <p:spPr>
              <a:xfrm>
                <a:off x="5043079" y="2860002"/>
                <a:ext cx="72390" cy="72390"/>
              </a:xfrm>
              <a:custGeom>
                <a:avLst/>
                <a:gdLst/>
                <a:ahLst/>
                <a:cxnLst/>
                <a:rect l="l" t="t" r="r" b="b"/>
                <a:pathLst>
                  <a:path w="72389" h="72390">
                    <a:moveTo>
                      <a:pt x="50291" y="70104"/>
                    </a:moveTo>
                    <a:lnTo>
                      <a:pt x="22859" y="70104"/>
                    </a:lnTo>
                    <a:lnTo>
                      <a:pt x="25907" y="70866"/>
                    </a:lnTo>
                    <a:lnTo>
                      <a:pt x="29717" y="72390"/>
                    </a:lnTo>
                    <a:lnTo>
                      <a:pt x="40373" y="72390"/>
                    </a:lnTo>
                    <a:lnTo>
                      <a:pt x="44183" y="71628"/>
                    </a:lnTo>
                    <a:lnTo>
                      <a:pt x="50291" y="70104"/>
                    </a:lnTo>
                    <a:close/>
                  </a:path>
                  <a:path w="72389" h="72390">
                    <a:moveTo>
                      <a:pt x="56375" y="66294"/>
                    </a:moveTo>
                    <a:lnTo>
                      <a:pt x="16763" y="66294"/>
                    </a:lnTo>
                    <a:lnTo>
                      <a:pt x="16763" y="67056"/>
                    </a:lnTo>
                    <a:lnTo>
                      <a:pt x="22097" y="69342"/>
                    </a:lnTo>
                    <a:lnTo>
                      <a:pt x="22097" y="70104"/>
                    </a:lnTo>
                    <a:lnTo>
                      <a:pt x="51041" y="70104"/>
                    </a:lnTo>
                    <a:lnTo>
                      <a:pt x="51041" y="69342"/>
                    </a:lnTo>
                    <a:lnTo>
                      <a:pt x="56375" y="67056"/>
                    </a:lnTo>
                    <a:lnTo>
                      <a:pt x="56375" y="66294"/>
                    </a:lnTo>
                    <a:close/>
                  </a:path>
                  <a:path w="72389" h="72390">
                    <a:moveTo>
                      <a:pt x="36575" y="0"/>
                    </a:moveTo>
                    <a:lnTo>
                      <a:pt x="28955" y="1524"/>
                    </a:lnTo>
                    <a:lnTo>
                      <a:pt x="25907" y="2286"/>
                    </a:lnTo>
                    <a:lnTo>
                      <a:pt x="22097" y="3048"/>
                    </a:lnTo>
                    <a:lnTo>
                      <a:pt x="16763" y="6096"/>
                    </a:lnTo>
                    <a:lnTo>
                      <a:pt x="16001" y="6858"/>
                    </a:lnTo>
                    <a:lnTo>
                      <a:pt x="11429" y="10668"/>
                    </a:lnTo>
                    <a:lnTo>
                      <a:pt x="10667" y="11430"/>
                    </a:lnTo>
                    <a:lnTo>
                      <a:pt x="6857" y="16002"/>
                    </a:lnTo>
                    <a:lnTo>
                      <a:pt x="6083" y="16764"/>
                    </a:lnTo>
                    <a:lnTo>
                      <a:pt x="2362" y="22860"/>
                    </a:lnTo>
                    <a:lnTo>
                      <a:pt x="761" y="29629"/>
                    </a:lnTo>
                    <a:lnTo>
                      <a:pt x="0" y="36576"/>
                    </a:lnTo>
                    <a:lnTo>
                      <a:pt x="1523" y="44196"/>
                    </a:lnTo>
                    <a:lnTo>
                      <a:pt x="3047" y="50292"/>
                    </a:lnTo>
                    <a:lnTo>
                      <a:pt x="3047" y="51054"/>
                    </a:lnTo>
                    <a:lnTo>
                      <a:pt x="6083" y="56388"/>
                    </a:lnTo>
                    <a:lnTo>
                      <a:pt x="6857" y="57150"/>
                    </a:lnTo>
                    <a:lnTo>
                      <a:pt x="10667" y="61722"/>
                    </a:lnTo>
                    <a:lnTo>
                      <a:pt x="11429" y="62484"/>
                    </a:lnTo>
                    <a:lnTo>
                      <a:pt x="16001" y="66294"/>
                    </a:lnTo>
                    <a:lnTo>
                      <a:pt x="57149" y="66294"/>
                    </a:lnTo>
                    <a:lnTo>
                      <a:pt x="61721" y="62484"/>
                    </a:lnTo>
                    <a:lnTo>
                      <a:pt x="31241" y="62484"/>
                    </a:lnTo>
                    <a:lnTo>
                      <a:pt x="28193" y="61722"/>
                    </a:lnTo>
                    <a:lnTo>
                      <a:pt x="25907" y="60960"/>
                    </a:lnTo>
                    <a:lnTo>
                      <a:pt x="26657" y="60960"/>
                    </a:lnTo>
                    <a:lnTo>
                      <a:pt x="22656" y="58674"/>
                    </a:lnTo>
                    <a:lnTo>
                      <a:pt x="22097" y="58674"/>
                    </a:lnTo>
                    <a:lnTo>
                      <a:pt x="18440" y="55626"/>
                    </a:lnTo>
                    <a:lnTo>
                      <a:pt x="18275" y="55626"/>
                    </a:lnTo>
                    <a:lnTo>
                      <a:pt x="17525" y="54864"/>
                    </a:lnTo>
                    <a:lnTo>
                      <a:pt x="14465" y="51054"/>
                    </a:lnTo>
                    <a:lnTo>
                      <a:pt x="14804" y="51054"/>
                    </a:lnTo>
                    <a:lnTo>
                      <a:pt x="12627" y="47244"/>
                    </a:lnTo>
                    <a:lnTo>
                      <a:pt x="12191" y="47244"/>
                    </a:lnTo>
                    <a:lnTo>
                      <a:pt x="11429" y="44196"/>
                    </a:lnTo>
                    <a:lnTo>
                      <a:pt x="9512" y="38201"/>
                    </a:lnTo>
                    <a:lnTo>
                      <a:pt x="10083" y="31877"/>
                    </a:lnTo>
                    <a:lnTo>
                      <a:pt x="12191" y="25908"/>
                    </a:lnTo>
                    <a:lnTo>
                      <a:pt x="14731" y="22098"/>
                    </a:lnTo>
                    <a:lnTo>
                      <a:pt x="14465" y="22098"/>
                    </a:lnTo>
                    <a:lnTo>
                      <a:pt x="17640" y="18288"/>
                    </a:lnTo>
                    <a:lnTo>
                      <a:pt x="18275" y="17526"/>
                    </a:lnTo>
                    <a:lnTo>
                      <a:pt x="18440" y="17526"/>
                    </a:lnTo>
                    <a:lnTo>
                      <a:pt x="22097" y="14478"/>
                    </a:lnTo>
                    <a:lnTo>
                      <a:pt x="22656" y="14478"/>
                    </a:lnTo>
                    <a:lnTo>
                      <a:pt x="26657" y="12192"/>
                    </a:lnTo>
                    <a:lnTo>
                      <a:pt x="32334" y="9956"/>
                    </a:lnTo>
                    <a:lnTo>
                      <a:pt x="38430" y="9563"/>
                    </a:lnTo>
                    <a:lnTo>
                      <a:pt x="60396" y="9563"/>
                    </a:lnTo>
                    <a:lnTo>
                      <a:pt x="57149" y="6858"/>
                    </a:lnTo>
                    <a:lnTo>
                      <a:pt x="56375" y="6096"/>
                    </a:lnTo>
                    <a:lnTo>
                      <a:pt x="51041" y="3048"/>
                    </a:lnTo>
                    <a:lnTo>
                      <a:pt x="50291" y="3048"/>
                    </a:lnTo>
                    <a:lnTo>
                      <a:pt x="47243" y="2286"/>
                    </a:lnTo>
                    <a:lnTo>
                      <a:pt x="43433" y="762"/>
                    </a:lnTo>
                    <a:lnTo>
                      <a:pt x="39623" y="762"/>
                    </a:lnTo>
                    <a:lnTo>
                      <a:pt x="36575" y="0"/>
                    </a:lnTo>
                    <a:close/>
                  </a:path>
                  <a:path w="72389" h="72390">
                    <a:moveTo>
                      <a:pt x="51815" y="57912"/>
                    </a:moveTo>
                    <a:lnTo>
                      <a:pt x="46481" y="60960"/>
                    </a:lnTo>
                    <a:lnTo>
                      <a:pt x="47243" y="60960"/>
                    </a:lnTo>
                    <a:lnTo>
                      <a:pt x="44183" y="61722"/>
                    </a:lnTo>
                    <a:lnTo>
                      <a:pt x="41909" y="62484"/>
                    </a:lnTo>
                    <a:lnTo>
                      <a:pt x="61721" y="62484"/>
                    </a:lnTo>
                    <a:lnTo>
                      <a:pt x="62483" y="61722"/>
                    </a:lnTo>
                    <a:lnTo>
                      <a:pt x="65023" y="58674"/>
                    </a:lnTo>
                    <a:lnTo>
                      <a:pt x="51041" y="58674"/>
                    </a:lnTo>
                    <a:lnTo>
                      <a:pt x="51815" y="57912"/>
                    </a:lnTo>
                    <a:close/>
                  </a:path>
                  <a:path w="72389" h="72390">
                    <a:moveTo>
                      <a:pt x="21323" y="57912"/>
                    </a:moveTo>
                    <a:lnTo>
                      <a:pt x="22097" y="58674"/>
                    </a:lnTo>
                    <a:lnTo>
                      <a:pt x="22656" y="58674"/>
                    </a:lnTo>
                    <a:lnTo>
                      <a:pt x="21323" y="57912"/>
                    </a:lnTo>
                    <a:close/>
                  </a:path>
                  <a:path w="72389" h="72390">
                    <a:moveTo>
                      <a:pt x="55212" y="55207"/>
                    </a:moveTo>
                    <a:lnTo>
                      <a:pt x="51041" y="58674"/>
                    </a:lnTo>
                    <a:lnTo>
                      <a:pt x="65023" y="58674"/>
                    </a:lnTo>
                    <a:lnTo>
                      <a:pt x="66293" y="57150"/>
                    </a:lnTo>
                    <a:lnTo>
                      <a:pt x="66293" y="56388"/>
                    </a:lnTo>
                    <a:lnTo>
                      <a:pt x="67055" y="56388"/>
                    </a:lnTo>
                    <a:lnTo>
                      <a:pt x="67382" y="55626"/>
                    </a:lnTo>
                    <a:lnTo>
                      <a:pt x="54863" y="55626"/>
                    </a:lnTo>
                    <a:lnTo>
                      <a:pt x="55212" y="55207"/>
                    </a:lnTo>
                    <a:close/>
                  </a:path>
                  <a:path w="72389" h="72390">
                    <a:moveTo>
                      <a:pt x="17525" y="54864"/>
                    </a:moveTo>
                    <a:lnTo>
                      <a:pt x="18275" y="55626"/>
                    </a:lnTo>
                    <a:lnTo>
                      <a:pt x="17900" y="55175"/>
                    </a:lnTo>
                    <a:lnTo>
                      <a:pt x="17525" y="54864"/>
                    </a:lnTo>
                    <a:close/>
                  </a:path>
                  <a:path w="72389" h="72390">
                    <a:moveTo>
                      <a:pt x="17900" y="55175"/>
                    </a:moveTo>
                    <a:lnTo>
                      <a:pt x="18275" y="55626"/>
                    </a:lnTo>
                    <a:lnTo>
                      <a:pt x="18440" y="55626"/>
                    </a:lnTo>
                    <a:lnTo>
                      <a:pt x="17900" y="55175"/>
                    </a:lnTo>
                    <a:close/>
                  </a:path>
                  <a:path w="72389" h="72390">
                    <a:moveTo>
                      <a:pt x="55625" y="54864"/>
                    </a:moveTo>
                    <a:lnTo>
                      <a:pt x="55212" y="55207"/>
                    </a:lnTo>
                    <a:lnTo>
                      <a:pt x="54863" y="55626"/>
                    </a:lnTo>
                    <a:lnTo>
                      <a:pt x="55625" y="54864"/>
                    </a:lnTo>
                    <a:close/>
                  </a:path>
                  <a:path w="72389" h="72390">
                    <a:moveTo>
                      <a:pt x="67709" y="54864"/>
                    </a:moveTo>
                    <a:lnTo>
                      <a:pt x="55625" y="54864"/>
                    </a:lnTo>
                    <a:lnTo>
                      <a:pt x="54863" y="55626"/>
                    </a:lnTo>
                    <a:lnTo>
                      <a:pt x="67382" y="55626"/>
                    </a:lnTo>
                    <a:lnTo>
                      <a:pt x="67709" y="54864"/>
                    </a:lnTo>
                    <a:close/>
                  </a:path>
                  <a:path w="72389" h="72390">
                    <a:moveTo>
                      <a:pt x="69341" y="51054"/>
                    </a:moveTo>
                    <a:lnTo>
                      <a:pt x="58673" y="51054"/>
                    </a:lnTo>
                    <a:lnTo>
                      <a:pt x="55212" y="55207"/>
                    </a:lnTo>
                    <a:lnTo>
                      <a:pt x="55625" y="54864"/>
                    </a:lnTo>
                    <a:lnTo>
                      <a:pt x="67709" y="54864"/>
                    </a:lnTo>
                    <a:lnTo>
                      <a:pt x="69341" y="51054"/>
                    </a:lnTo>
                    <a:close/>
                  </a:path>
                  <a:path w="72389" h="72390">
                    <a:moveTo>
                      <a:pt x="17640" y="54864"/>
                    </a:moveTo>
                    <a:lnTo>
                      <a:pt x="17900" y="55175"/>
                    </a:lnTo>
                    <a:lnTo>
                      <a:pt x="17640" y="54864"/>
                    </a:lnTo>
                    <a:close/>
                  </a:path>
                  <a:path w="72389" h="72390">
                    <a:moveTo>
                      <a:pt x="14804" y="51054"/>
                    </a:moveTo>
                    <a:lnTo>
                      <a:pt x="14465" y="51054"/>
                    </a:lnTo>
                    <a:lnTo>
                      <a:pt x="15239" y="51816"/>
                    </a:lnTo>
                    <a:lnTo>
                      <a:pt x="14804" y="51054"/>
                    </a:lnTo>
                    <a:close/>
                  </a:path>
                  <a:path w="72389" h="72390">
                    <a:moveTo>
                      <a:pt x="60959" y="46482"/>
                    </a:moveTo>
                    <a:lnTo>
                      <a:pt x="57899" y="51816"/>
                    </a:lnTo>
                    <a:lnTo>
                      <a:pt x="58673" y="51054"/>
                    </a:lnTo>
                    <a:lnTo>
                      <a:pt x="70091" y="51054"/>
                    </a:lnTo>
                    <a:lnTo>
                      <a:pt x="70091" y="50292"/>
                    </a:lnTo>
                    <a:lnTo>
                      <a:pt x="70865" y="47244"/>
                    </a:lnTo>
                    <a:lnTo>
                      <a:pt x="60959" y="47244"/>
                    </a:lnTo>
                    <a:lnTo>
                      <a:pt x="60959" y="46482"/>
                    </a:lnTo>
                    <a:close/>
                  </a:path>
                  <a:path w="72389" h="72390">
                    <a:moveTo>
                      <a:pt x="12191" y="46482"/>
                    </a:moveTo>
                    <a:lnTo>
                      <a:pt x="12191" y="47244"/>
                    </a:lnTo>
                    <a:lnTo>
                      <a:pt x="12627" y="47244"/>
                    </a:lnTo>
                    <a:lnTo>
                      <a:pt x="12191" y="46482"/>
                    </a:lnTo>
                    <a:close/>
                  </a:path>
                  <a:path w="72389" h="72390">
                    <a:moveTo>
                      <a:pt x="70853" y="25908"/>
                    </a:moveTo>
                    <a:lnTo>
                      <a:pt x="60959" y="25908"/>
                    </a:lnTo>
                    <a:lnTo>
                      <a:pt x="61721" y="28956"/>
                    </a:lnTo>
                    <a:lnTo>
                      <a:pt x="62483" y="31242"/>
                    </a:lnTo>
                    <a:lnTo>
                      <a:pt x="62483" y="41910"/>
                    </a:lnTo>
                    <a:lnTo>
                      <a:pt x="61721" y="44958"/>
                    </a:lnTo>
                    <a:lnTo>
                      <a:pt x="60959" y="47244"/>
                    </a:lnTo>
                    <a:lnTo>
                      <a:pt x="70865" y="47244"/>
                    </a:lnTo>
                    <a:lnTo>
                      <a:pt x="72389" y="43434"/>
                    </a:lnTo>
                    <a:lnTo>
                      <a:pt x="72389" y="32766"/>
                    </a:lnTo>
                    <a:lnTo>
                      <a:pt x="71615" y="28956"/>
                    </a:lnTo>
                    <a:lnTo>
                      <a:pt x="70853" y="25908"/>
                    </a:lnTo>
                    <a:close/>
                  </a:path>
                  <a:path w="72389" h="72390">
                    <a:moveTo>
                      <a:pt x="57899" y="21336"/>
                    </a:moveTo>
                    <a:lnTo>
                      <a:pt x="60959" y="26670"/>
                    </a:lnTo>
                    <a:lnTo>
                      <a:pt x="60959" y="25908"/>
                    </a:lnTo>
                    <a:lnTo>
                      <a:pt x="70853" y="25908"/>
                    </a:lnTo>
                    <a:lnTo>
                      <a:pt x="70091" y="22860"/>
                    </a:lnTo>
                    <a:lnTo>
                      <a:pt x="70091" y="22098"/>
                    </a:lnTo>
                    <a:lnTo>
                      <a:pt x="58673" y="22098"/>
                    </a:lnTo>
                    <a:lnTo>
                      <a:pt x="57899" y="21336"/>
                    </a:lnTo>
                    <a:close/>
                  </a:path>
                  <a:path w="72389" h="72390">
                    <a:moveTo>
                      <a:pt x="15239" y="21336"/>
                    </a:moveTo>
                    <a:lnTo>
                      <a:pt x="14465" y="22098"/>
                    </a:lnTo>
                    <a:lnTo>
                      <a:pt x="14731" y="22098"/>
                    </a:lnTo>
                    <a:lnTo>
                      <a:pt x="15239" y="21336"/>
                    </a:lnTo>
                    <a:close/>
                  </a:path>
                  <a:path w="72389" h="72390">
                    <a:moveTo>
                      <a:pt x="67382" y="17526"/>
                    </a:moveTo>
                    <a:lnTo>
                      <a:pt x="54863" y="17526"/>
                    </a:lnTo>
                    <a:lnTo>
                      <a:pt x="55625" y="18288"/>
                    </a:lnTo>
                    <a:lnTo>
                      <a:pt x="58673" y="22098"/>
                    </a:lnTo>
                    <a:lnTo>
                      <a:pt x="69341" y="22098"/>
                    </a:lnTo>
                    <a:lnTo>
                      <a:pt x="67382" y="17526"/>
                    </a:lnTo>
                    <a:close/>
                  </a:path>
                  <a:path w="72389" h="72390">
                    <a:moveTo>
                      <a:pt x="18275" y="17526"/>
                    </a:moveTo>
                    <a:lnTo>
                      <a:pt x="17525" y="18288"/>
                    </a:lnTo>
                    <a:lnTo>
                      <a:pt x="17926" y="17944"/>
                    </a:lnTo>
                    <a:lnTo>
                      <a:pt x="18275" y="17526"/>
                    </a:lnTo>
                    <a:close/>
                  </a:path>
                  <a:path w="72389" h="72390">
                    <a:moveTo>
                      <a:pt x="17900" y="17976"/>
                    </a:moveTo>
                    <a:lnTo>
                      <a:pt x="17525" y="18288"/>
                    </a:lnTo>
                    <a:lnTo>
                      <a:pt x="17900" y="17976"/>
                    </a:lnTo>
                    <a:close/>
                  </a:path>
                  <a:path w="72389" h="72390">
                    <a:moveTo>
                      <a:pt x="55212" y="17944"/>
                    </a:moveTo>
                    <a:lnTo>
                      <a:pt x="55498" y="18288"/>
                    </a:lnTo>
                    <a:lnTo>
                      <a:pt x="55212" y="17944"/>
                    </a:lnTo>
                    <a:close/>
                  </a:path>
                  <a:path w="72389" h="72390">
                    <a:moveTo>
                      <a:pt x="54863" y="17526"/>
                    </a:moveTo>
                    <a:lnTo>
                      <a:pt x="55250" y="17976"/>
                    </a:lnTo>
                    <a:lnTo>
                      <a:pt x="55625" y="18288"/>
                    </a:lnTo>
                    <a:lnTo>
                      <a:pt x="54863" y="17526"/>
                    </a:lnTo>
                    <a:close/>
                  </a:path>
                  <a:path w="72389" h="72390">
                    <a:moveTo>
                      <a:pt x="18440" y="17526"/>
                    </a:moveTo>
                    <a:lnTo>
                      <a:pt x="18275" y="17526"/>
                    </a:lnTo>
                    <a:lnTo>
                      <a:pt x="17900" y="17976"/>
                    </a:lnTo>
                    <a:lnTo>
                      <a:pt x="18440" y="17526"/>
                    </a:lnTo>
                    <a:close/>
                  </a:path>
                  <a:path w="72389" h="72390">
                    <a:moveTo>
                      <a:pt x="65023" y="14478"/>
                    </a:moveTo>
                    <a:lnTo>
                      <a:pt x="51041" y="14478"/>
                    </a:lnTo>
                    <a:lnTo>
                      <a:pt x="55212" y="17944"/>
                    </a:lnTo>
                    <a:lnTo>
                      <a:pt x="54863" y="17526"/>
                    </a:lnTo>
                    <a:lnTo>
                      <a:pt x="67382" y="17526"/>
                    </a:lnTo>
                    <a:lnTo>
                      <a:pt x="67055" y="16764"/>
                    </a:lnTo>
                    <a:lnTo>
                      <a:pt x="66293" y="16764"/>
                    </a:lnTo>
                    <a:lnTo>
                      <a:pt x="66293" y="16002"/>
                    </a:lnTo>
                    <a:lnTo>
                      <a:pt x="65023" y="14478"/>
                    </a:lnTo>
                    <a:close/>
                  </a:path>
                  <a:path w="72389" h="72390">
                    <a:moveTo>
                      <a:pt x="22656" y="14478"/>
                    </a:moveTo>
                    <a:lnTo>
                      <a:pt x="22097" y="14478"/>
                    </a:lnTo>
                    <a:lnTo>
                      <a:pt x="21323" y="15240"/>
                    </a:lnTo>
                    <a:lnTo>
                      <a:pt x="22656" y="14478"/>
                    </a:lnTo>
                    <a:close/>
                  </a:path>
                  <a:path w="72389" h="72390">
                    <a:moveTo>
                      <a:pt x="60396" y="9563"/>
                    </a:moveTo>
                    <a:lnTo>
                      <a:pt x="38430" y="9563"/>
                    </a:lnTo>
                    <a:lnTo>
                      <a:pt x="44183" y="11430"/>
                    </a:lnTo>
                    <a:lnTo>
                      <a:pt x="47243" y="12192"/>
                    </a:lnTo>
                    <a:lnTo>
                      <a:pt x="46481" y="12192"/>
                    </a:lnTo>
                    <a:lnTo>
                      <a:pt x="51815" y="15240"/>
                    </a:lnTo>
                    <a:lnTo>
                      <a:pt x="51041" y="14478"/>
                    </a:lnTo>
                    <a:lnTo>
                      <a:pt x="65023" y="14478"/>
                    </a:lnTo>
                    <a:lnTo>
                      <a:pt x="62483" y="11430"/>
                    </a:lnTo>
                    <a:lnTo>
                      <a:pt x="61721" y="10668"/>
                    </a:lnTo>
                    <a:lnTo>
                      <a:pt x="60396" y="9563"/>
                    </a:lnTo>
                    <a:close/>
                  </a:path>
                </a:pathLst>
              </a:custGeom>
              <a:solidFill>
                <a:srgbClr val="009FE2"/>
              </a:solidFill>
            </p:spPr>
            <p:txBody>
              <a:bodyPr wrap="square" lIns="0" tIns="0" rIns="0" bIns="0" rtlCol="0"/>
              <a:lstStyle/>
              <a:p>
                <a:endParaRPr/>
              </a:p>
            </p:txBody>
          </p:sp>
          <p:sp>
            <p:nvSpPr>
              <p:cNvPr id="20" name="object 30">
                <a:extLst>
                  <a:ext uri="{FF2B5EF4-FFF2-40B4-BE49-F238E27FC236}">
                    <a16:creationId xmlns:a16="http://schemas.microsoft.com/office/drawing/2014/main" id="{00B6E5D7-6B67-476C-9192-6C6332B7D7E6}"/>
                  </a:ext>
                </a:extLst>
              </p:cNvPr>
              <p:cNvSpPr/>
              <p:nvPr/>
            </p:nvSpPr>
            <p:spPr>
              <a:xfrm>
                <a:off x="5676302" y="2536146"/>
                <a:ext cx="62865" cy="62865"/>
              </a:xfrm>
              <a:custGeom>
                <a:avLst/>
                <a:gdLst/>
                <a:ahLst/>
                <a:cxnLst/>
                <a:rect l="l" t="t" r="r" b="b"/>
                <a:pathLst>
                  <a:path w="62864" h="62865">
                    <a:moveTo>
                      <a:pt x="31242" y="0"/>
                    </a:moveTo>
                    <a:lnTo>
                      <a:pt x="18961" y="2416"/>
                    </a:lnTo>
                    <a:lnTo>
                      <a:pt x="9043" y="9048"/>
                    </a:lnTo>
                    <a:lnTo>
                      <a:pt x="2415" y="18966"/>
                    </a:lnTo>
                    <a:lnTo>
                      <a:pt x="0" y="31241"/>
                    </a:lnTo>
                    <a:lnTo>
                      <a:pt x="2415" y="43517"/>
                    </a:lnTo>
                    <a:lnTo>
                      <a:pt x="9043" y="53435"/>
                    </a:lnTo>
                    <a:lnTo>
                      <a:pt x="18961" y="60067"/>
                    </a:lnTo>
                    <a:lnTo>
                      <a:pt x="31242" y="62483"/>
                    </a:lnTo>
                    <a:lnTo>
                      <a:pt x="43517" y="60067"/>
                    </a:lnTo>
                    <a:lnTo>
                      <a:pt x="53435" y="53435"/>
                    </a:lnTo>
                    <a:lnTo>
                      <a:pt x="60067" y="43517"/>
                    </a:lnTo>
                    <a:lnTo>
                      <a:pt x="62484" y="31241"/>
                    </a:lnTo>
                    <a:lnTo>
                      <a:pt x="60067" y="18966"/>
                    </a:lnTo>
                    <a:lnTo>
                      <a:pt x="53435" y="9048"/>
                    </a:lnTo>
                    <a:lnTo>
                      <a:pt x="43517" y="2416"/>
                    </a:lnTo>
                    <a:lnTo>
                      <a:pt x="31242" y="0"/>
                    </a:lnTo>
                    <a:close/>
                  </a:path>
                </a:pathLst>
              </a:custGeom>
              <a:solidFill>
                <a:srgbClr val="009FE2"/>
              </a:solidFill>
            </p:spPr>
            <p:txBody>
              <a:bodyPr wrap="square" lIns="0" tIns="0" rIns="0" bIns="0" rtlCol="0"/>
              <a:lstStyle/>
              <a:p>
                <a:endParaRPr/>
              </a:p>
            </p:txBody>
          </p:sp>
          <p:sp>
            <p:nvSpPr>
              <p:cNvPr id="23" name="object 31">
                <a:extLst>
                  <a:ext uri="{FF2B5EF4-FFF2-40B4-BE49-F238E27FC236}">
                    <a16:creationId xmlns:a16="http://schemas.microsoft.com/office/drawing/2014/main" id="{FC3B4D2F-CD28-443C-88CE-27F9678D1C4F}"/>
                  </a:ext>
                </a:extLst>
              </p:cNvPr>
              <p:cNvSpPr/>
              <p:nvPr/>
            </p:nvSpPr>
            <p:spPr>
              <a:xfrm>
                <a:off x="5670959" y="2530813"/>
                <a:ext cx="72390" cy="72390"/>
              </a:xfrm>
              <a:custGeom>
                <a:avLst/>
                <a:gdLst/>
                <a:ahLst/>
                <a:cxnLst/>
                <a:rect l="l" t="t" r="r" b="b"/>
                <a:pathLst>
                  <a:path w="72389" h="72390">
                    <a:moveTo>
                      <a:pt x="50304" y="70104"/>
                    </a:moveTo>
                    <a:lnTo>
                      <a:pt x="22872" y="70104"/>
                    </a:lnTo>
                    <a:lnTo>
                      <a:pt x="25907" y="70866"/>
                    </a:lnTo>
                    <a:lnTo>
                      <a:pt x="29730" y="72390"/>
                    </a:lnTo>
                    <a:lnTo>
                      <a:pt x="40385" y="72390"/>
                    </a:lnTo>
                    <a:lnTo>
                      <a:pt x="44195" y="71628"/>
                    </a:lnTo>
                    <a:lnTo>
                      <a:pt x="50304" y="70104"/>
                    </a:lnTo>
                    <a:close/>
                  </a:path>
                  <a:path w="72389" h="72390">
                    <a:moveTo>
                      <a:pt x="56387" y="66294"/>
                    </a:moveTo>
                    <a:lnTo>
                      <a:pt x="16763" y="66294"/>
                    </a:lnTo>
                    <a:lnTo>
                      <a:pt x="16763" y="67056"/>
                    </a:lnTo>
                    <a:lnTo>
                      <a:pt x="22097" y="69342"/>
                    </a:lnTo>
                    <a:lnTo>
                      <a:pt x="22097" y="70104"/>
                    </a:lnTo>
                    <a:lnTo>
                      <a:pt x="51053" y="70104"/>
                    </a:lnTo>
                    <a:lnTo>
                      <a:pt x="51053" y="69342"/>
                    </a:lnTo>
                    <a:lnTo>
                      <a:pt x="56387" y="67056"/>
                    </a:lnTo>
                    <a:lnTo>
                      <a:pt x="56387" y="66294"/>
                    </a:lnTo>
                    <a:close/>
                  </a:path>
                  <a:path w="72389" h="72390">
                    <a:moveTo>
                      <a:pt x="36588" y="0"/>
                    </a:moveTo>
                    <a:lnTo>
                      <a:pt x="28955" y="1524"/>
                    </a:lnTo>
                    <a:lnTo>
                      <a:pt x="25907" y="2286"/>
                    </a:lnTo>
                    <a:lnTo>
                      <a:pt x="22097" y="3048"/>
                    </a:lnTo>
                    <a:lnTo>
                      <a:pt x="16763" y="6096"/>
                    </a:lnTo>
                    <a:lnTo>
                      <a:pt x="16014" y="6858"/>
                    </a:lnTo>
                    <a:lnTo>
                      <a:pt x="11429" y="10668"/>
                    </a:lnTo>
                    <a:lnTo>
                      <a:pt x="10680" y="11430"/>
                    </a:lnTo>
                    <a:lnTo>
                      <a:pt x="6857" y="16002"/>
                    </a:lnTo>
                    <a:lnTo>
                      <a:pt x="6095" y="16764"/>
                    </a:lnTo>
                    <a:lnTo>
                      <a:pt x="2374" y="22860"/>
                    </a:lnTo>
                    <a:lnTo>
                      <a:pt x="774" y="29629"/>
                    </a:lnTo>
                    <a:lnTo>
                      <a:pt x="0" y="36576"/>
                    </a:lnTo>
                    <a:lnTo>
                      <a:pt x="1523" y="44196"/>
                    </a:lnTo>
                    <a:lnTo>
                      <a:pt x="3047" y="50292"/>
                    </a:lnTo>
                    <a:lnTo>
                      <a:pt x="3047" y="51054"/>
                    </a:lnTo>
                    <a:lnTo>
                      <a:pt x="6095" y="56388"/>
                    </a:lnTo>
                    <a:lnTo>
                      <a:pt x="6857" y="57150"/>
                    </a:lnTo>
                    <a:lnTo>
                      <a:pt x="10680" y="61722"/>
                    </a:lnTo>
                    <a:lnTo>
                      <a:pt x="11429" y="62484"/>
                    </a:lnTo>
                    <a:lnTo>
                      <a:pt x="16014" y="66294"/>
                    </a:lnTo>
                    <a:lnTo>
                      <a:pt x="57149" y="66294"/>
                    </a:lnTo>
                    <a:lnTo>
                      <a:pt x="61721" y="62484"/>
                    </a:lnTo>
                    <a:lnTo>
                      <a:pt x="31254" y="62484"/>
                    </a:lnTo>
                    <a:lnTo>
                      <a:pt x="28206" y="61722"/>
                    </a:lnTo>
                    <a:lnTo>
                      <a:pt x="25907" y="60960"/>
                    </a:lnTo>
                    <a:lnTo>
                      <a:pt x="26669" y="60960"/>
                    </a:lnTo>
                    <a:lnTo>
                      <a:pt x="22669" y="58674"/>
                    </a:lnTo>
                    <a:lnTo>
                      <a:pt x="22097" y="58674"/>
                    </a:lnTo>
                    <a:lnTo>
                      <a:pt x="18450" y="55626"/>
                    </a:lnTo>
                    <a:lnTo>
                      <a:pt x="18287" y="55626"/>
                    </a:lnTo>
                    <a:lnTo>
                      <a:pt x="17538" y="54864"/>
                    </a:lnTo>
                    <a:lnTo>
                      <a:pt x="14477" y="51054"/>
                    </a:lnTo>
                    <a:lnTo>
                      <a:pt x="14806" y="51054"/>
                    </a:lnTo>
                    <a:lnTo>
                      <a:pt x="12638" y="47244"/>
                    </a:lnTo>
                    <a:lnTo>
                      <a:pt x="12204" y="47244"/>
                    </a:lnTo>
                    <a:lnTo>
                      <a:pt x="11429" y="44196"/>
                    </a:lnTo>
                    <a:lnTo>
                      <a:pt x="9512" y="38201"/>
                    </a:lnTo>
                    <a:lnTo>
                      <a:pt x="10096" y="31877"/>
                    </a:lnTo>
                    <a:lnTo>
                      <a:pt x="12204" y="25908"/>
                    </a:lnTo>
                    <a:lnTo>
                      <a:pt x="14734" y="22098"/>
                    </a:lnTo>
                    <a:lnTo>
                      <a:pt x="14477" y="22098"/>
                    </a:lnTo>
                    <a:lnTo>
                      <a:pt x="17652" y="18288"/>
                    </a:lnTo>
                    <a:lnTo>
                      <a:pt x="18287" y="17526"/>
                    </a:lnTo>
                    <a:lnTo>
                      <a:pt x="18450" y="17526"/>
                    </a:lnTo>
                    <a:lnTo>
                      <a:pt x="22097" y="14478"/>
                    </a:lnTo>
                    <a:lnTo>
                      <a:pt x="22669" y="14478"/>
                    </a:lnTo>
                    <a:lnTo>
                      <a:pt x="26669" y="12192"/>
                    </a:lnTo>
                    <a:lnTo>
                      <a:pt x="32346" y="9956"/>
                    </a:lnTo>
                    <a:lnTo>
                      <a:pt x="38430" y="9563"/>
                    </a:lnTo>
                    <a:lnTo>
                      <a:pt x="60396" y="9563"/>
                    </a:lnTo>
                    <a:lnTo>
                      <a:pt x="57149" y="6858"/>
                    </a:lnTo>
                    <a:lnTo>
                      <a:pt x="56387" y="6096"/>
                    </a:lnTo>
                    <a:lnTo>
                      <a:pt x="51053" y="3048"/>
                    </a:lnTo>
                    <a:lnTo>
                      <a:pt x="50304" y="3048"/>
                    </a:lnTo>
                    <a:lnTo>
                      <a:pt x="47256" y="2286"/>
                    </a:lnTo>
                    <a:lnTo>
                      <a:pt x="43446" y="762"/>
                    </a:lnTo>
                    <a:lnTo>
                      <a:pt x="39623" y="762"/>
                    </a:lnTo>
                    <a:lnTo>
                      <a:pt x="36588" y="0"/>
                    </a:lnTo>
                    <a:close/>
                  </a:path>
                  <a:path w="72389" h="72390">
                    <a:moveTo>
                      <a:pt x="51815" y="57912"/>
                    </a:moveTo>
                    <a:lnTo>
                      <a:pt x="46481" y="60960"/>
                    </a:lnTo>
                    <a:lnTo>
                      <a:pt x="47256" y="60960"/>
                    </a:lnTo>
                    <a:lnTo>
                      <a:pt x="44195" y="61722"/>
                    </a:lnTo>
                    <a:lnTo>
                      <a:pt x="41922" y="62484"/>
                    </a:lnTo>
                    <a:lnTo>
                      <a:pt x="61721" y="62484"/>
                    </a:lnTo>
                    <a:lnTo>
                      <a:pt x="62496" y="61722"/>
                    </a:lnTo>
                    <a:lnTo>
                      <a:pt x="65036" y="58674"/>
                    </a:lnTo>
                    <a:lnTo>
                      <a:pt x="51053" y="58674"/>
                    </a:lnTo>
                    <a:lnTo>
                      <a:pt x="51815" y="57912"/>
                    </a:lnTo>
                    <a:close/>
                  </a:path>
                  <a:path w="72389" h="72390">
                    <a:moveTo>
                      <a:pt x="21335" y="57912"/>
                    </a:moveTo>
                    <a:lnTo>
                      <a:pt x="22097" y="58674"/>
                    </a:lnTo>
                    <a:lnTo>
                      <a:pt x="22669" y="58674"/>
                    </a:lnTo>
                    <a:lnTo>
                      <a:pt x="21335" y="57912"/>
                    </a:lnTo>
                    <a:close/>
                  </a:path>
                  <a:path w="72389" h="72390">
                    <a:moveTo>
                      <a:pt x="55184" y="55241"/>
                    </a:moveTo>
                    <a:lnTo>
                      <a:pt x="51053" y="58674"/>
                    </a:lnTo>
                    <a:lnTo>
                      <a:pt x="65036" y="58674"/>
                    </a:lnTo>
                    <a:lnTo>
                      <a:pt x="66306" y="57150"/>
                    </a:lnTo>
                    <a:lnTo>
                      <a:pt x="66306" y="56388"/>
                    </a:lnTo>
                    <a:lnTo>
                      <a:pt x="67055" y="56388"/>
                    </a:lnTo>
                    <a:lnTo>
                      <a:pt x="67384" y="55626"/>
                    </a:lnTo>
                    <a:lnTo>
                      <a:pt x="54863" y="55626"/>
                    </a:lnTo>
                    <a:lnTo>
                      <a:pt x="55184" y="55241"/>
                    </a:lnTo>
                    <a:close/>
                  </a:path>
                  <a:path w="72389" h="72390">
                    <a:moveTo>
                      <a:pt x="17538" y="54864"/>
                    </a:moveTo>
                    <a:lnTo>
                      <a:pt x="18287" y="55626"/>
                    </a:lnTo>
                    <a:lnTo>
                      <a:pt x="17915" y="55178"/>
                    </a:lnTo>
                    <a:lnTo>
                      <a:pt x="17538" y="54864"/>
                    </a:lnTo>
                    <a:close/>
                  </a:path>
                  <a:path w="72389" h="72390">
                    <a:moveTo>
                      <a:pt x="17915" y="55178"/>
                    </a:moveTo>
                    <a:lnTo>
                      <a:pt x="18287" y="55626"/>
                    </a:lnTo>
                    <a:lnTo>
                      <a:pt x="18450" y="55626"/>
                    </a:lnTo>
                    <a:lnTo>
                      <a:pt x="17915" y="55178"/>
                    </a:lnTo>
                    <a:close/>
                  </a:path>
                  <a:path w="72389" h="72390">
                    <a:moveTo>
                      <a:pt x="55638" y="54864"/>
                    </a:moveTo>
                    <a:lnTo>
                      <a:pt x="55184" y="55241"/>
                    </a:lnTo>
                    <a:lnTo>
                      <a:pt x="54863" y="55626"/>
                    </a:lnTo>
                    <a:lnTo>
                      <a:pt x="55638" y="54864"/>
                    </a:lnTo>
                    <a:close/>
                  </a:path>
                  <a:path w="72389" h="72390">
                    <a:moveTo>
                      <a:pt x="67712" y="54864"/>
                    </a:moveTo>
                    <a:lnTo>
                      <a:pt x="55638" y="54864"/>
                    </a:lnTo>
                    <a:lnTo>
                      <a:pt x="54863" y="55626"/>
                    </a:lnTo>
                    <a:lnTo>
                      <a:pt x="67384" y="55626"/>
                    </a:lnTo>
                    <a:lnTo>
                      <a:pt x="67712" y="54864"/>
                    </a:lnTo>
                    <a:close/>
                  </a:path>
                  <a:path w="72389" h="72390">
                    <a:moveTo>
                      <a:pt x="69354" y="51054"/>
                    </a:moveTo>
                    <a:lnTo>
                      <a:pt x="58673" y="51054"/>
                    </a:lnTo>
                    <a:lnTo>
                      <a:pt x="55184" y="55241"/>
                    </a:lnTo>
                    <a:lnTo>
                      <a:pt x="55638" y="54864"/>
                    </a:lnTo>
                    <a:lnTo>
                      <a:pt x="67712" y="54864"/>
                    </a:lnTo>
                    <a:lnTo>
                      <a:pt x="69354" y="51054"/>
                    </a:lnTo>
                    <a:close/>
                  </a:path>
                  <a:path w="72389" h="72390">
                    <a:moveTo>
                      <a:pt x="17652" y="54864"/>
                    </a:moveTo>
                    <a:lnTo>
                      <a:pt x="17915" y="55178"/>
                    </a:lnTo>
                    <a:lnTo>
                      <a:pt x="17652" y="54864"/>
                    </a:lnTo>
                    <a:close/>
                  </a:path>
                  <a:path w="72389" h="72390">
                    <a:moveTo>
                      <a:pt x="14806" y="51054"/>
                    </a:moveTo>
                    <a:lnTo>
                      <a:pt x="14477" y="51054"/>
                    </a:lnTo>
                    <a:lnTo>
                      <a:pt x="15239" y="51816"/>
                    </a:lnTo>
                    <a:lnTo>
                      <a:pt x="14806" y="51054"/>
                    </a:lnTo>
                    <a:close/>
                  </a:path>
                  <a:path w="72389" h="72390">
                    <a:moveTo>
                      <a:pt x="60972" y="46482"/>
                    </a:moveTo>
                    <a:lnTo>
                      <a:pt x="57911" y="51816"/>
                    </a:lnTo>
                    <a:lnTo>
                      <a:pt x="58673" y="51054"/>
                    </a:lnTo>
                    <a:lnTo>
                      <a:pt x="70103" y="51054"/>
                    </a:lnTo>
                    <a:lnTo>
                      <a:pt x="70103" y="50292"/>
                    </a:lnTo>
                    <a:lnTo>
                      <a:pt x="70865" y="47244"/>
                    </a:lnTo>
                    <a:lnTo>
                      <a:pt x="60972" y="47244"/>
                    </a:lnTo>
                    <a:lnTo>
                      <a:pt x="60972" y="46482"/>
                    </a:lnTo>
                    <a:close/>
                  </a:path>
                  <a:path w="72389" h="72390">
                    <a:moveTo>
                      <a:pt x="12204" y="46482"/>
                    </a:moveTo>
                    <a:lnTo>
                      <a:pt x="12204" y="47244"/>
                    </a:lnTo>
                    <a:lnTo>
                      <a:pt x="12638" y="47244"/>
                    </a:lnTo>
                    <a:lnTo>
                      <a:pt x="12204" y="46482"/>
                    </a:lnTo>
                    <a:close/>
                  </a:path>
                  <a:path w="72389" h="72390">
                    <a:moveTo>
                      <a:pt x="70865" y="25908"/>
                    </a:moveTo>
                    <a:lnTo>
                      <a:pt x="60972" y="25908"/>
                    </a:lnTo>
                    <a:lnTo>
                      <a:pt x="61721" y="28956"/>
                    </a:lnTo>
                    <a:lnTo>
                      <a:pt x="62496" y="31242"/>
                    </a:lnTo>
                    <a:lnTo>
                      <a:pt x="62496" y="41910"/>
                    </a:lnTo>
                    <a:lnTo>
                      <a:pt x="61721" y="44958"/>
                    </a:lnTo>
                    <a:lnTo>
                      <a:pt x="60972" y="47244"/>
                    </a:lnTo>
                    <a:lnTo>
                      <a:pt x="70865" y="47244"/>
                    </a:lnTo>
                    <a:lnTo>
                      <a:pt x="72389" y="43434"/>
                    </a:lnTo>
                    <a:lnTo>
                      <a:pt x="72389" y="32766"/>
                    </a:lnTo>
                    <a:lnTo>
                      <a:pt x="71627" y="28956"/>
                    </a:lnTo>
                    <a:lnTo>
                      <a:pt x="70865" y="25908"/>
                    </a:lnTo>
                    <a:close/>
                  </a:path>
                  <a:path w="72389" h="72390">
                    <a:moveTo>
                      <a:pt x="57911" y="21336"/>
                    </a:moveTo>
                    <a:lnTo>
                      <a:pt x="60972" y="26670"/>
                    </a:lnTo>
                    <a:lnTo>
                      <a:pt x="60972" y="25908"/>
                    </a:lnTo>
                    <a:lnTo>
                      <a:pt x="70865" y="25908"/>
                    </a:lnTo>
                    <a:lnTo>
                      <a:pt x="70103" y="22860"/>
                    </a:lnTo>
                    <a:lnTo>
                      <a:pt x="70103" y="22098"/>
                    </a:lnTo>
                    <a:lnTo>
                      <a:pt x="58673" y="22098"/>
                    </a:lnTo>
                    <a:lnTo>
                      <a:pt x="57911" y="21336"/>
                    </a:lnTo>
                    <a:close/>
                  </a:path>
                  <a:path w="72389" h="72390">
                    <a:moveTo>
                      <a:pt x="15239" y="21336"/>
                    </a:moveTo>
                    <a:lnTo>
                      <a:pt x="14477" y="22098"/>
                    </a:lnTo>
                    <a:lnTo>
                      <a:pt x="14734" y="22098"/>
                    </a:lnTo>
                    <a:lnTo>
                      <a:pt x="15239" y="21336"/>
                    </a:lnTo>
                    <a:close/>
                  </a:path>
                  <a:path w="72389" h="72390">
                    <a:moveTo>
                      <a:pt x="55184" y="17910"/>
                    </a:moveTo>
                    <a:lnTo>
                      <a:pt x="58673" y="22098"/>
                    </a:lnTo>
                    <a:lnTo>
                      <a:pt x="69354" y="22098"/>
                    </a:lnTo>
                    <a:lnTo>
                      <a:pt x="67712" y="18288"/>
                    </a:lnTo>
                    <a:lnTo>
                      <a:pt x="55638" y="18288"/>
                    </a:lnTo>
                    <a:lnTo>
                      <a:pt x="55184" y="17910"/>
                    </a:lnTo>
                    <a:close/>
                  </a:path>
                  <a:path w="72389" h="72390">
                    <a:moveTo>
                      <a:pt x="18287" y="17526"/>
                    </a:moveTo>
                    <a:lnTo>
                      <a:pt x="17538" y="18288"/>
                    </a:lnTo>
                    <a:lnTo>
                      <a:pt x="17967" y="17910"/>
                    </a:lnTo>
                    <a:lnTo>
                      <a:pt x="18287" y="17526"/>
                    </a:lnTo>
                    <a:close/>
                  </a:path>
                  <a:path w="72389" h="72390">
                    <a:moveTo>
                      <a:pt x="17915" y="17973"/>
                    </a:moveTo>
                    <a:lnTo>
                      <a:pt x="17538" y="18288"/>
                    </a:lnTo>
                    <a:lnTo>
                      <a:pt x="17915" y="17973"/>
                    </a:lnTo>
                    <a:close/>
                  </a:path>
                  <a:path w="72389" h="72390">
                    <a:moveTo>
                      <a:pt x="54863" y="17526"/>
                    </a:moveTo>
                    <a:lnTo>
                      <a:pt x="55184" y="17910"/>
                    </a:lnTo>
                    <a:lnTo>
                      <a:pt x="55638" y="18288"/>
                    </a:lnTo>
                    <a:lnTo>
                      <a:pt x="54863" y="17526"/>
                    </a:lnTo>
                    <a:close/>
                  </a:path>
                  <a:path w="72389" h="72390">
                    <a:moveTo>
                      <a:pt x="67384" y="17526"/>
                    </a:moveTo>
                    <a:lnTo>
                      <a:pt x="54863" y="17526"/>
                    </a:lnTo>
                    <a:lnTo>
                      <a:pt x="55638" y="18288"/>
                    </a:lnTo>
                    <a:lnTo>
                      <a:pt x="67712" y="18288"/>
                    </a:lnTo>
                    <a:lnTo>
                      <a:pt x="67384" y="17526"/>
                    </a:lnTo>
                    <a:close/>
                  </a:path>
                  <a:path w="72389" h="72390">
                    <a:moveTo>
                      <a:pt x="18450" y="17526"/>
                    </a:moveTo>
                    <a:lnTo>
                      <a:pt x="18287" y="17526"/>
                    </a:lnTo>
                    <a:lnTo>
                      <a:pt x="17915" y="17973"/>
                    </a:lnTo>
                    <a:lnTo>
                      <a:pt x="18450" y="17526"/>
                    </a:lnTo>
                    <a:close/>
                  </a:path>
                  <a:path w="72389" h="72390">
                    <a:moveTo>
                      <a:pt x="65036" y="14478"/>
                    </a:moveTo>
                    <a:lnTo>
                      <a:pt x="51053" y="14478"/>
                    </a:lnTo>
                    <a:lnTo>
                      <a:pt x="55184" y="17910"/>
                    </a:lnTo>
                    <a:lnTo>
                      <a:pt x="54863" y="17526"/>
                    </a:lnTo>
                    <a:lnTo>
                      <a:pt x="67384" y="17526"/>
                    </a:lnTo>
                    <a:lnTo>
                      <a:pt x="67055" y="16764"/>
                    </a:lnTo>
                    <a:lnTo>
                      <a:pt x="66306" y="16764"/>
                    </a:lnTo>
                    <a:lnTo>
                      <a:pt x="66306" y="16002"/>
                    </a:lnTo>
                    <a:lnTo>
                      <a:pt x="65036" y="14478"/>
                    </a:lnTo>
                    <a:close/>
                  </a:path>
                  <a:path w="72389" h="72390">
                    <a:moveTo>
                      <a:pt x="22669" y="14478"/>
                    </a:moveTo>
                    <a:lnTo>
                      <a:pt x="22097" y="14478"/>
                    </a:lnTo>
                    <a:lnTo>
                      <a:pt x="21335" y="15240"/>
                    </a:lnTo>
                    <a:lnTo>
                      <a:pt x="22669" y="14478"/>
                    </a:lnTo>
                    <a:close/>
                  </a:path>
                  <a:path w="72389" h="72390">
                    <a:moveTo>
                      <a:pt x="60396" y="9563"/>
                    </a:moveTo>
                    <a:lnTo>
                      <a:pt x="38430" y="9563"/>
                    </a:lnTo>
                    <a:lnTo>
                      <a:pt x="44195" y="11430"/>
                    </a:lnTo>
                    <a:lnTo>
                      <a:pt x="47256" y="12192"/>
                    </a:lnTo>
                    <a:lnTo>
                      <a:pt x="46481" y="12192"/>
                    </a:lnTo>
                    <a:lnTo>
                      <a:pt x="51815" y="15240"/>
                    </a:lnTo>
                    <a:lnTo>
                      <a:pt x="51053" y="14478"/>
                    </a:lnTo>
                    <a:lnTo>
                      <a:pt x="65036" y="14478"/>
                    </a:lnTo>
                    <a:lnTo>
                      <a:pt x="62496" y="11430"/>
                    </a:lnTo>
                    <a:lnTo>
                      <a:pt x="61721" y="10668"/>
                    </a:lnTo>
                    <a:lnTo>
                      <a:pt x="60396" y="9563"/>
                    </a:lnTo>
                    <a:close/>
                  </a:path>
                </a:pathLst>
              </a:custGeom>
              <a:solidFill>
                <a:srgbClr val="009FE2"/>
              </a:solidFill>
            </p:spPr>
            <p:txBody>
              <a:bodyPr wrap="square" lIns="0" tIns="0" rIns="0" bIns="0" rtlCol="0"/>
              <a:lstStyle/>
              <a:p>
                <a:endParaRPr/>
              </a:p>
            </p:txBody>
          </p:sp>
          <p:sp>
            <p:nvSpPr>
              <p:cNvPr id="24" name="object 32">
                <a:extLst>
                  <a:ext uri="{FF2B5EF4-FFF2-40B4-BE49-F238E27FC236}">
                    <a16:creationId xmlns:a16="http://schemas.microsoft.com/office/drawing/2014/main" id="{BADEA906-CD4E-44E1-BED1-30946024A4C5}"/>
                  </a:ext>
                </a:extLst>
              </p:cNvPr>
              <p:cNvSpPr/>
              <p:nvPr/>
            </p:nvSpPr>
            <p:spPr>
              <a:xfrm>
                <a:off x="6304952" y="2580343"/>
                <a:ext cx="62865" cy="62865"/>
              </a:xfrm>
              <a:custGeom>
                <a:avLst/>
                <a:gdLst/>
                <a:ahLst/>
                <a:cxnLst/>
                <a:rect l="l" t="t" r="r" b="b"/>
                <a:pathLst>
                  <a:path w="62864" h="62865">
                    <a:moveTo>
                      <a:pt x="31242" y="0"/>
                    </a:moveTo>
                    <a:lnTo>
                      <a:pt x="18961" y="2416"/>
                    </a:lnTo>
                    <a:lnTo>
                      <a:pt x="9043" y="9048"/>
                    </a:lnTo>
                    <a:lnTo>
                      <a:pt x="2415" y="18966"/>
                    </a:lnTo>
                    <a:lnTo>
                      <a:pt x="0" y="31242"/>
                    </a:lnTo>
                    <a:lnTo>
                      <a:pt x="2415" y="43517"/>
                    </a:lnTo>
                    <a:lnTo>
                      <a:pt x="9043" y="53435"/>
                    </a:lnTo>
                    <a:lnTo>
                      <a:pt x="18961" y="60067"/>
                    </a:lnTo>
                    <a:lnTo>
                      <a:pt x="31242" y="62484"/>
                    </a:lnTo>
                    <a:lnTo>
                      <a:pt x="43517" y="60067"/>
                    </a:lnTo>
                    <a:lnTo>
                      <a:pt x="53435" y="53435"/>
                    </a:lnTo>
                    <a:lnTo>
                      <a:pt x="60067" y="43517"/>
                    </a:lnTo>
                    <a:lnTo>
                      <a:pt x="62484" y="31242"/>
                    </a:lnTo>
                    <a:lnTo>
                      <a:pt x="60067" y="18966"/>
                    </a:lnTo>
                    <a:lnTo>
                      <a:pt x="53435" y="9048"/>
                    </a:lnTo>
                    <a:lnTo>
                      <a:pt x="43517" y="2416"/>
                    </a:lnTo>
                    <a:lnTo>
                      <a:pt x="31242" y="0"/>
                    </a:lnTo>
                    <a:close/>
                  </a:path>
                </a:pathLst>
              </a:custGeom>
              <a:solidFill>
                <a:srgbClr val="009FE2"/>
              </a:solidFill>
            </p:spPr>
            <p:txBody>
              <a:bodyPr wrap="square" lIns="0" tIns="0" rIns="0" bIns="0" rtlCol="0"/>
              <a:lstStyle/>
              <a:p>
                <a:endParaRPr/>
              </a:p>
            </p:txBody>
          </p:sp>
          <p:sp>
            <p:nvSpPr>
              <p:cNvPr id="25" name="object 33">
                <a:extLst>
                  <a:ext uri="{FF2B5EF4-FFF2-40B4-BE49-F238E27FC236}">
                    <a16:creationId xmlns:a16="http://schemas.microsoft.com/office/drawing/2014/main" id="{818454D5-9139-4F9D-B7E2-595E86EC9872}"/>
                  </a:ext>
                </a:extLst>
              </p:cNvPr>
              <p:cNvSpPr/>
              <p:nvPr/>
            </p:nvSpPr>
            <p:spPr>
              <a:xfrm>
                <a:off x="6299609" y="2575008"/>
                <a:ext cx="72390" cy="72390"/>
              </a:xfrm>
              <a:custGeom>
                <a:avLst/>
                <a:gdLst/>
                <a:ahLst/>
                <a:cxnLst/>
                <a:rect l="l" t="t" r="r" b="b"/>
                <a:pathLst>
                  <a:path w="72389" h="72390">
                    <a:moveTo>
                      <a:pt x="50304" y="70103"/>
                    </a:moveTo>
                    <a:lnTo>
                      <a:pt x="22872" y="70103"/>
                    </a:lnTo>
                    <a:lnTo>
                      <a:pt x="25907" y="70865"/>
                    </a:lnTo>
                    <a:lnTo>
                      <a:pt x="29730" y="72389"/>
                    </a:lnTo>
                    <a:lnTo>
                      <a:pt x="40385" y="72389"/>
                    </a:lnTo>
                    <a:lnTo>
                      <a:pt x="44195" y="71627"/>
                    </a:lnTo>
                    <a:lnTo>
                      <a:pt x="50304" y="70103"/>
                    </a:lnTo>
                    <a:close/>
                  </a:path>
                  <a:path w="72389" h="72390">
                    <a:moveTo>
                      <a:pt x="56387" y="66293"/>
                    </a:moveTo>
                    <a:lnTo>
                      <a:pt x="16763" y="66293"/>
                    </a:lnTo>
                    <a:lnTo>
                      <a:pt x="16763" y="67055"/>
                    </a:lnTo>
                    <a:lnTo>
                      <a:pt x="22097" y="69341"/>
                    </a:lnTo>
                    <a:lnTo>
                      <a:pt x="22097" y="70103"/>
                    </a:lnTo>
                    <a:lnTo>
                      <a:pt x="51053" y="70103"/>
                    </a:lnTo>
                    <a:lnTo>
                      <a:pt x="51053" y="69341"/>
                    </a:lnTo>
                    <a:lnTo>
                      <a:pt x="56387" y="67055"/>
                    </a:lnTo>
                    <a:lnTo>
                      <a:pt x="56387" y="66293"/>
                    </a:lnTo>
                    <a:close/>
                  </a:path>
                  <a:path w="72389" h="72390">
                    <a:moveTo>
                      <a:pt x="36588" y="0"/>
                    </a:moveTo>
                    <a:lnTo>
                      <a:pt x="28955" y="1523"/>
                    </a:lnTo>
                    <a:lnTo>
                      <a:pt x="25907" y="2285"/>
                    </a:lnTo>
                    <a:lnTo>
                      <a:pt x="22097" y="3047"/>
                    </a:lnTo>
                    <a:lnTo>
                      <a:pt x="16763" y="6095"/>
                    </a:lnTo>
                    <a:lnTo>
                      <a:pt x="16014" y="6857"/>
                    </a:lnTo>
                    <a:lnTo>
                      <a:pt x="11429" y="10667"/>
                    </a:lnTo>
                    <a:lnTo>
                      <a:pt x="10680" y="11429"/>
                    </a:lnTo>
                    <a:lnTo>
                      <a:pt x="6857" y="16001"/>
                    </a:lnTo>
                    <a:lnTo>
                      <a:pt x="6095" y="16763"/>
                    </a:lnTo>
                    <a:lnTo>
                      <a:pt x="2374" y="22859"/>
                    </a:lnTo>
                    <a:lnTo>
                      <a:pt x="774" y="29629"/>
                    </a:lnTo>
                    <a:lnTo>
                      <a:pt x="0" y="36575"/>
                    </a:lnTo>
                    <a:lnTo>
                      <a:pt x="1523" y="44195"/>
                    </a:lnTo>
                    <a:lnTo>
                      <a:pt x="3047" y="50291"/>
                    </a:lnTo>
                    <a:lnTo>
                      <a:pt x="3047" y="51053"/>
                    </a:lnTo>
                    <a:lnTo>
                      <a:pt x="6095" y="56387"/>
                    </a:lnTo>
                    <a:lnTo>
                      <a:pt x="6857" y="57149"/>
                    </a:lnTo>
                    <a:lnTo>
                      <a:pt x="10680" y="61721"/>
                    </a:lnTo>
                    <a:lnTo>
                      <a:pt x="11429" y="62483"/>
                    </a:lnTo>
                    <a:lnTo>
                      <a:pt x="16014" y="66293"/>
                    </a:lnTo>
                    <a:lnTo>
                      <a:pt x="57149" y="66293"/>
                    </a:lnTo>
                    <a:lnTo>
                      <a:pt x="61721" y="62483"/>
                    </a:lnTo>
                    <a:lnTo>
                      <a:pt x="31254" y="62483"/>
                    </a:lnTo>
                    <a:lnTo>
                      <a:pt x="28206" y="61721"/>
                    </a:lnTo>
                    <a:lnTo>
                      <a:pt x="25907" y="60959"/>
                    </a:lnTo>
                    <a:lnTo>
                      <a:pt x="26669" y="60959"/>
                    </a:lnTo>
                    <a:lnTo>
                      <a:pt x="22669" y="58673"/>
                    </a:lnTo>
                    <a:lnTo>
                      <a:pt x="22097" y="58673"/>
                    </a:lnTo>
                    <a:lnTo>
                      <a:pt x="18450" y="55625"/>
                    </a:lnTo>
                    <a:lnTo>
                      <a:pt x="18287" y="55625"/>
                    </a:lnTo>
                    <a:lnTo>
                      <a:pt x="17538" y="54863"/>
                    </a:lnTo>
                    <a:lnTo>
                      <a:pt x="14477" y="51053"/>
                    </a:lnTo>
                    <a:lnTo>
                      <a:pt x="14806" y="51053"/>
                    </a:lnTo>
                    <a:lnTo>
                      <a:pt x="12638" y="47243"/>
                    </a:lnTo>
                    <a:lnTo>
                      <a:pt x="12204" y="47243"/>
                    </a:lnTo>
                    <a:lnTo>
                      <a:pt x="11429" y="44195"/>
                    </a:lnTo>
                    <a:lnTo>
                      <a:pt x="9512" y="38201"/>
                    </a:lnTo>
                    <a:lnTo>
                      <a:pt x="10096" y="31876"/>
                    </a:lnTo>
                    <a:lnTo>
                      <a:pt x="12204" y="25907"/>
                    </a:lnTo>
                    <a:lnTo>
                      <a:pt x="14734" y="22097"/>
                    </a:lnTo>
                    <a:lnTo>
                      <a:pt x="14477" y="22097"/>
                    </a:lnTo>
                    <a:lnTo>
                      <a:pt x="17652" y="18287"/>
                    </a:lnTo>
                    <a:lnTo>
                      <a:pt x="18287" y="17525"/>
                    </a:lnTo>
                    <a:lnTo>
                      <a:pt x="18450" y="17525"/>
                    </a:lnTo>
                    <a:lnTo>
                      <a:pt x="22097" y="14477"/>
                    </a:lnTo>
                    <a:lnTo>
                      <a:pt x="22669" y="14477"/>
                    </a:lnTo>
                    <a:lnTo>
                      <a:pt x="26669" y="12191"/>
                    </a:lnTo>
                    <a:lnTo>
                      <a:pt x="32346" y="9956"/>
                    </a:lnTo>
                    <a:lnTo>
                      <a:pt x="38430" y="9563"/>
                    </a:lnTo>
                    <a:lnTo>
                      <a:pt x="60396" y="9563"/>
                    </a:lnTo>
                    <a:lnTo>
                      <a:pt x="57149" y="6857"/>
                    </a:lnTo>
                    <a:lnTo>
                      <a:pt x="56387" y="6095"/>
                    </a:lnTo>
                    <a:lnTo>
                      <a:pt x="51053" y="3047"/>
                    </a:lnTo>
                    <a:lnTo>
                      <a:pt x="50304" y="3047"/>
                    </a:lnTo>
                    <a:lnTo>
                      <a:pt x="47256" y="2285"/>
                    </a:lnTo>
                    <a:lnTo>
                      <a:pt x="43446" y="761"/>
                    </a:lnTo>
                    <a:lnTo>
                      <a:pt x="39623" y="761"/>
                    </a:lnTo>
                    <a:lnTo>
                      <a:pt x="36588" y="0"/>
                    </a:lnTo>
                    <a:close/>
                  </a:path>
                  <a:path w="72389" h="72390">
                    <a:moveTo>
                      <a:pt x="51815" y="57911"/>
                    </a:moveTo>
                    <a:lnTo>
                      <a:pt x="46481" y="60959"/>
                    </a:lnTo>
                    <a:lnTo>
                      <a:pt x="47256" y="60959"/>
                    </a:lnTo>
                    <a:lnTo>
                      <a:pt x="44195" y="61721"/>
                    </a:lnTo>
                    <a:lnTo>
                      <a:pt x="41922" y="62483"/>
                    </a:lnTo>
                    <a:lnTo>
                      <a:pt x="61721" y="62483"/>
                    </a:lnTo>
                    <a:lnTo>
                      <a:pt x="62496" y="61721"/>
                    </a:lnTo>
                    <a:lnTo>
                      <a:pt x="65036" y="58673"/>
                    </a:lnTo>
                    <a:lnTo>
                      <a:pt x="51053" y="58673"/>
                    </a:lnTo>
                    <a:lnTo>
                      <a:pt x="51815" y="57911"/>
                    </a:lnTo>
                    <a:close/>
                  </a:path>
                  <a:path w="72389" h="72390">
                    <a:moveTo>
                      <a:pt x="21335" y="57911"/>
                    </a:moveTo>
                    <a:lnTo>
                      <a:pt x="22097" y="58673"/>
                    </a:lnTo>
                    <a:lnTo>
                      <a:pt x="22669" y="58673"/>
                    </a:lnTo>
                    <a:lnTo>
                      <a:pt x="21335" y="57911"/>
                    </a:lnTo>
                    <a:close/>
                  </a:path>
                  <a:path w="72389" h="72390">
                    <a:moveTo>
                      <a:pt x="55184" y="55241"/>
                    </a:moveTo>
                    <a:lnTo>
                      <a:pt x="51053" y="58673"/>
                    </a:lnTo>
                    <a:lnTo>
                      <a:pt x="65036" y="58673"/>
                    </a:lnTo>
                    <a:lnTo>
                      <a:pt x="66306" y="57149"/>
                    </a:lnTo>
                    <a:lnTo>
                      <a:pt x="66306" y="56387"/>
                    </a:lnTo>
                    <a:lnTo>
                      <a:pt x="67055" y="56387"/>
                    </a:lnTo>
                    <a:lnTo>
                      <a:pt x="67384" y="55625"/>
                    </a:lnTo>
                    <a:lnTo>
                      <a:pt x="54863" y="55625"/>
                    </a:lnTo>
                    <a:lnTo>
                      <a:pt x="55184" y="55241"/>
                    </a:lnTo>
                    <a:close/>
                  </a:path>
                  <a:path w="72389" h="72390">
                    <a:moveTo>
                      <a:pt x="17538" y="54863"/>
                    </a:moveTo>
                    <a:lnTo>
                      <a:pt x="18287" y="55625"/>
                    </a:lnTo>
                    <a:lnTo>
                      <a:pt x="17915" y="55178"/>
                    </a:lnTo>
                    <a:lnTo>
                      <a:pt x="17538" y="54863"/>
                    </a:lnTo>
                    <a:close/>
                  </a:path>
                  <a:path w="72389" h="72390">
                    <a:moveTo>
                      <a:pt x="17915" y="55178"/>
                    </a:moveTo>
                    <a:lnTo>
                      <a:pt x="18287" y="55625"/>
                    </a:lnTo>
                    <a:lnTo>
                      <a:pt x="18450" y="55625"/>
                    </a:lnTo>
                    <a:lnTo>
                      <a:pt x="17915" y="55178"/>
                    </a:lnTo>
                    <a:close/>
                  </a:path>
                  <a:path w="72389" h="72390">
                    <a:moveTo>
                      <a:pt x="55638" y="54863"/>
                    </a:moveTo>
                    <a:lnTo>
                      <a:pt x="55184" y="55241"/>
                    </a:lnTo>
                    <a:lnTo>
                      <a:pt x="54863" y="55625"/>
                    </a:lnTo>
                    <a:lnTo>
                      <a:pt x="55638" y="54863"/>
                    </a:lnTo>
                    <a:close/>
                  </a:path>
                  <a:path w="72389" h="72390">
                    <a:moveTo>
                      <a:pt x="67712" y="54863"/>
                    </a:moveTo>
                    <a:lnTo>
                      <a:pt x="55638" y="54863"/>
                    </a:lnTo>
                    <a:lnTo>
                      <a:pt x="54863" y="55625"/>
                    </a:lnTo>
                    <a:lnTo>
                      <a:pt x="67384" y="55625"/>
                    </a:lnTo>
                    <a:lnTo>
                      <a:pt x="67712" y="54863"/>
                    </a:lnTo>
                    <a:close/>
                  </a:path>
                  <a:path w="72389" h="72390">
                    <a:moveTo>
                      <a:pt x="69354" y="51053"/>
                    </a:moveTo>
                    <a:lnTo>
                      <a:pt x="58673" y="51053"/>
                    </a:lnTo>
                    <a:lnTo>
                      <a:pt x="55184" y="55241"/>
                    </a:lnTo>
                    <a:lnTo>
                      <a:pt x="55638" y="54863"/>
                    </a:lnTo>
                    <a:lnTo>
                      <a:pt x="67712" y="54863"/>
                    </a:lnTo>
                    <a:lnTo>
                      <a:pt x="69354" y="51053"/>
                    </a:lnTo>
                    <a:close/>
                  </a:path>
                  <a:path w="72389" h="72390">
                    <a:moveTo>
                      <a:pt x="17652" y="54863"/>
                    </a:moveTo>
                    <a:lnTo>
                      <a:pt x="17915" y="55178"/>
                    </a:lnTo>
                    <a:lnTo>
                      <a:pt x="17652" y="54863"/>
                    </a:lnTo>
                    <a:close/>
                  </a:path>
                  <a:path w="72389" h="72390">
                    <a:moveTo>
                      <a:pt x="14806" y="51053"/>
                    </a:moveTo>
                    <a:lnTo>
                      <a:pt x="14477" y="51053"/>
                    </a:lnTo>
                    <a:lnTo>
                      <a:pt x="15239" y="51815"/>
                    </a:lnTo>
                    <a:lnTo>
                      <a:pt x="14806" y="51053"/>
                    </a:lnTo>
                    <a:close/>
                  </a:path>
                  <a:path w="72389" h="72390">
                    <a:moveTo>
                      <a:pt x="60972" y="46481"/>
                    </a:moveTo>
                    <a:lnTo>
                      <a:pt x="57911" y="51815"/>
                    </a:lnTo>
                    <a:lnTo>
                      <a:pt x="58673" y="51053"/>
                    </a:lnTo>
                    <a:lnTo>
                      <a:pt x="70103" y="51053"/>
                    </a:lnTo>
                    <a:lnTo>
                      <a:pt x="70103" y="50291"/>
                    </a:lnTo>
                    <a:lnTo>
                      <a:pt x="70865" y="47243"/>
                    </a:lnTo>
                    <a:lnTo>
                      <a:pt x="60972" y="47243"/>
                    </a:lnTo>
                    <a:lnTo>
                      <a:pt x="60972" y="46481"/>
                    </a:lnTo>
                    <a:close/>
                  </a:path>
                  <a:path w="72389" h="72390">
                    <a:moveTo>
                      <a:pt x="12204" y="46481"/>
                    </a:moveTo>
                    <a:lnTo>
                      <a:pt x="12204" y="47243"/>
                    </a:lnTo>
                    <a:lnTo>
                      <a:pt x="12638" y="47243"/>
                    </a:lnTo>
                    <a:lnTo>
                      <a:pt x="12204" y="46481"/>
                    </a:lnTo>
                    <a:close/>
                  </a:path>
                  <a:path w="72389" h="72390">
                    <a:moveTo>
                      <a:pt x="70865" y="25907"/>
                    </a:moveTo>
                    <a:lnTo>
                      <a:pt x="60972" y="25907"/>
                    </a:lnTo>
                    <a:lnTo>
                      <a:pt x="61721" y="28955"/>
                    </a:lnTo>
                    <a:lnTo>
                      <a:pt x="62496" y="31241"/>
                    </a:lnTo>
                    <a:lnTo>
                      <a:pt x="62496" y="41909"/>
                    </a:lnTo>
                    <a:lnTo>
                      <a:pt x="61721" y="44957"/>
                    </a:lnTo>
                    <a:lnTo>
                      <a:pt x="60972" y="47243"/>
                    </a:lnTo>
                    <a:lnTo>
                      <a:pt x="70865" y="47243"/>
                    </a:lnTo>
                    <a:lnTo>
                      <a:pt x="72389" y="43433"/>
                    </a:lnTo>
                    <a:lnTo>
                      <a:pt x="72389" y="32765"/>
                    </a:lnTo>
                    <a:lnTo>
                      <a:pt x="71627" y="28955"/>
                    </a:lnTo>
                    <a:lnTo>
                      <a:pt x="70865" y="25907"/>
                    </a:lnTo>
                    <a:close/>
                  </a:path>
                  <a:path w="72389" h="72390">
                    <a:moveTo>
                      <a:pt x="57911" y="21335"/>
                    </a:moveTo>
                    <a:lnTo>
                      <a:pt x="60972" y="26669"/>
                    </a:lnTo>
                    <a:lnTo>
                      <a:pt x="60972" y="25907"/>
                    </a:lnTo>
                    <a:lnTo>
                      <a:pt x="70865" y="25907"/>
                    </a:lnTo>
                    <a:lnTo>
                      <a:pt x="70103" y="22859"/>
                    </a:lnTo>
                    <a:lnTo>
                      <a:pt x="70103" y="22097"/>
                    </a:lnTo>
                    <a:lnTo>
                      <a:pt x="58673" y="22097"/>
                    </a:lnTo>
                    <a:lnTo>
                      <a:pt x="57911" y="21335"/>
                    </a:lnTo>
                    <a:close/>
                  </a:path>
                  <a:path w="72389" h="72390">
                    <a:moveTo>
                      <a:pt x="15239" y="21335"/>
                    </a:moveTo>
                    <a:lnTo>
                      <a:pt x="14477" y="22097"/>
                    </a:lnTo>
                    <a:lnTo>
                      <a:pt x="14734" y="22097"/>
                    </a:lnTo>
                    <a:lnTo>
                      <a:pt x="15239" y="21335"/>
                    </a:lnTo>
                    <a:close/>
                  </a:path>
                  <a:path w="72389" h="72390">
                    <a:moveTo>
                      <a:pt x="55184" y="17910"/>
                    </a:moveTo>
                    <a:lnTo>
                      <a:pt x="58673" y="22097"/>
                    </a:lnTo>
                    <a:lnTo>
                      <a:pt x="69354" y="22097"/>
                    </a:lnTo>
                    <a:lnTo>
                      <a:pt x="67712" y="18287"/>
                    </a:lnTo>
                    <a:lnTo>
                      <a:pt x="55638" y="18287"/>
                    </a:lnTo>
                    <a:lnTo>
                      <a:pt x="55184" y="17910"/>
                    </a:lnTo>
                    <a:close/>
                  </a:path>
                  <a:path w="72389" h="72390">
                    <a:moveTo>
                      <a:pt x="18287" y="17525"/>
                    </a:moveTo>
                    <a:lnTo>
                      <a:pt x="17538" y="18287"/>
                    </a:lnTo>
                    <a:lnTo>
                      <a:pt x="17967" y="17910"/>
                    </a:lnTo>
                    <a:lnTo>
                      <a:pt x="18287" y="17525"/>
                    </a:lnTo>
                    <a:close/>
                  </a:path>
                  <a:path w="72389" h="72390">
                    <a:moveTo>
                      <a:pt x="17915" y="17973"/>
                    </a:moveTo>
                    <a:lnTo>
                      <a:pt x="17538" y="18287"/>
                    </a:lnTo>
                    <a:lnTo>
                      <a:pt x="17915" y="17973"/>
                    </a:lnTo>
                    <a:close/>
                  </a:path>
                  <a:path w="72389" h="72390">
                    <a:moveTo>
                      <a:pt x="54863" y="17525"/>
                    </a:moveTo>
                    <a:lnTo>
                      <a:pt x="55184" y="17910"/>
                    </a:lnTo>
                    <a:lnTo>
                      <a:pt x="55638" y="18287"/>
                    </a:lnTo>
                    <a:lnTo>
                      <a:pt x="54863" y="17525"/>
                    </a:lnTo>
                    <a:close/>
                  </a:path>
                  <a:path w="72389" h="72390">
                    <a:moveTo>
                      <a:pt x="67384" y="17525"/>
                    </a:moveTo>
                    <a:lnTo>
                      <a:pt x="54863" y="17525"/>
                    </a:lnTo>
                    <a:lnTo>
                      <a:pt x="55638" y="18287"/>
                    </a:lnTo>
                    <a:lnTo>
                      <a:pt x="67712" y="18287"/>
                    </a:lnTo>
                    <a:lnTo>
                      <a:pt x="67384" y="17525"/>
                    </a:lnTo>
                    <a:close/>
                  </a:path>
                  <a:path w="72389" h="72390">
                    <a:moveTo>
                      <a:pt x="18450" y="17525"/>
                    </a:moveTo>
                    <a:lnTo>
                      <a:pt x="18287" y="17525"/>
                    </a:lnTo>
                    <a:lnTo>
                      <a:pt x="17915" y="17973"/>
                    </a:lnTo>
                    <a:lnTo>
                      <a:pt x="18450" y="17525"/>
                    </a:lnTo>
                    <a:close/>
                  </a:path>
                  <a:path w="72389" h="72390">
                    <a:moveTo>
                      <a:pt x="65036" y="14477"/>
                    </a:moveTo>
                    <a:lnTo>
                      <a:pt x="51053" y="14477"/>
                    </a:lnTo>
                    <a:lnTo>
                      <a:pt x="55184" y="17910"/>
                    </a:lnTo>
                    <a:lnTo>
                      <a:pt x="54863" y="17525"/>
                    </a:lnTo>
                    <a:lnTo>
                      <a:pt x="67384" y="17525"/>
                    </a:lnTo>
                    <a:lnTo>
                      <a:pt x="67055" y="16763"/>
                    </a:lnTo>
                    <a:lnTo>
                      <a:pt x="66306" y="16763"/>
                    </a:lnTo>
                    <a:lnTo>
                      <a:pt x="66306" y="16001"/>
                    </a:lnTo>
                    <a:lnTo>
                      <a:pt x="65036" y="14477"/>
                    </a:lnTo>
                    <a:close/>
                  </a:path>
                  <a:path w="72389" h="72390">
                    <a:moveTo>
                      <a:pt x="22669" y="14477"/>
                    </a:moveTo>
                    <a:lnTo>
                      <a:pt x="22097" y="14477"/>
                    </a:lnTo>
                    <a:lnTo>
                      <a:pt x="21335" y="15239"/>
                    </a:lnTo>
                    <a:lnTo>
                      <a:pt x="22669" y="14477"/>
                    </a:lnTo>
                    <a:close/>
                  </a:path>
                  <a:path w="72389" h="72390">
                    <a:moveTo>
                      <a:pt x="60396" y="9563"/>
                    </a:moveTo>
                    <a:lnTo>
                      <a:pt x="38430" y="9563"/>
                    </a:lnTo>
                    <a:lnTo>
                      <a:pt x="44195" y="11429"/>
                    </a:lnTo>
                    <a:lnTo>
                      <a:pt x="47256" y="12191"/>
                    </a:lnTo>
                    <a:lnTo>
                      <a:pt x="46481" y="12191"/>
                    </a:lnTo>
                    <a:lnTo>
                      <a:pt x="51815" y="15239"/>
                    </a:lnTo>
                    <a:lnTo>
                      <a:pt x="51053" y="14477"/>
                    </a:lnTo>
                    <a:lnTo>
                      <a:pt x="65036" y="14477"/>
                    </a:lnTo>
                    <a:lnTo>
                      <a:pt x="62496" y="11429"/>
                    </a:lnTo>
                    <a:lnTo>
                      <a:pt x="61721" y="10667"/>
                    </a:lnTo>
                    <a:lnTo>
                      <a:pt x="60396" y="9563"/>
                    </a:lnTo>
                    <a:close/>
                  </a:path>
                </a:pathLst>
              </a:custGeom>
              <a:solidFill>
                <a:srgbClr val="009FE2"/>
              </a:solidFill>
            </p:spPr>
            <p:txBody>
              <a:bodyPr wrap="square" lIns="0" tIns="0" rIns="0" bIns="0" rtlCol="0"/>
              <a:lstStyle/>
              <a:p>
                <a:endParaRPr/>
              </a:p>
            </p:txBody>
          </p:sp>
          <p:sp>
            <p:nvSpPr>
              <p:cNvPr id="26" name="object 34">
                <a:extLst>
                  <a:ext uri="{FF2B5EF4-FFF2-40B4-BE49-F238E27FC236}">
                    <a16:creationId xmlns:a16="http://schemas.microsoft.com/office/drawing/2014/main" id="{B9E28E12-40B0-44A7-AB94-B0ACF84CB39D}"/>
                  </a:ext>
                </a:extLst>
              </p:cNvPr>
              <p:cNvSpPr/>
              <p:nvPr/>
            </p:nvSpPr>
            <p:spPr>
              <a:xfrm>
                <a:off x="6932832" y="2707596"/>
                <a:ext cx="62865" cy="62865"/>
              </a:xfrm>
              <a:custGeom>
                <a:avLst/>
                <a:gdLst/>
                <a:ahLst/>
                <a:cxnLst/>
                <a:rect l="l" t="t" r="r" b="b"/>
                <a:pathLst>
                  <a:path w="62865" h="62865">
                    <a:moveTo>
                      <a:pt x="31241" y="0"/>
                    </a:moveTo>
                    <a:lnTo>
                      <a:pt x="18966" y="2416"/>
                    </a:lnTo>
                    <a:lnTo>
                      <a:pt x="9048" y="9048"/>
                    </a:lnTo>
                    <a:lnTo>
                      <a:pt x="2416" y="18966"/>
                    </a:lnTo>
                    <a:lnTo>
                      <a:pt x="0" y="31241"/>
                    </a:lnTo>
                    <a:lnTo>
                      <a:pt x="2416" y="43517"/>
                    </a:lnTo>
                    <a:lnTo>
                      <a:pt x="9048" y="53435"/>
                    </a:lnTo>
                    <a:lnTo>
                      <a:pt x="18966" y="60067"/>
                    </a:lnTo>
                    <a:lnTo>
                      <a:pt x="31241" y="62483"/>
                    </a:lnTo>
                    <a:lnTo>
                      <a:pt x="43517" y="60067"/>
                    </a:lnTo>
                    <a:lnTo>
                      <a:pt x="53435" y="53435"/>
                    </a:lnTo>
                    <a:lnTo>
                      <a:pt x="60067" y="43517"/>
                    </a:lnTo>
                    <a:lnTo>
                      <a:pt x="62483" y="31241"/>
                    </a:lnTo>
                    <a:lnTo>
                      <a:pt x="60067" y="18966"/>
                    </a:lnTo>
                    <a:lnTo>
                      <a:pt x="53435" y="9048"/>
                    </a:lnTo>
                    <a:lnTo>
                      <a:pt x="43517" y="2416"/>
                    </a:lnTo>
                    <a:lnTo>
                      <a:pt x="31241" y="0"/>
                    </a:lnTo>
                    <a:close/>
                  </a:path>
                </a:pathLst>
              </a:custGeom>
              <a:solidFill>
                <a:srgbClr val="009FE2"/>
              </a:solidFill>
            </p:spPr>
            <p:txBody>
              <a:bodyPr wrap="square" lIns="0" tIns="0" rIns="0" bIns="0" rtlCol="0"/>
              <a:lstStyle/>
              <a:p>
                <a:endParaRPr/>
              </a:p>
            </p:txBody>
          </p:sp>
          <p:sp>
            <p:nvSpPr>
              <p:cNvPr id="27" name="object 35">
                <a:extLst>
                  <a:ext uri="{FF2B5EF4-FFF2-40B4-BE49-F238E27FC236}">
                    <a16:creationId xmlns:a16="http://schemas.microsoft.com/office/drawing/2014/main" id="{CF143D99-A506-43E7-85CF-485A4193F8D7}"/>
                  </a:ext>
                </a:extLst>
              </p:cNvPr>
              <p:cNvSpPr/>
              <p:nvPr/>
            </p:nvSpPr>
            <p:spPr>
              <a:xfrm>
                <a:off x="6927504" y="2702263"/>
                <a:ext cx="72390" cy="72390"/>
              </a:xfrm>
              <a:custGeom>
                <a:avLst/>
                <a:gdLst/>
                <a:ahLst/>
                <a:cxnLst/>
                <a:rect l="l" t="t" r="r" b="b"/>
                <a:pathLst>
                  <a:path w="72390" h="72390">
                    <a:moveTo>
                      <a:pt x="50292" y="70104"/>
                    </a:moveTo>
                    <a:lnTo>
                      <a:pt x="22860" y="70104"/>
                    </a:lnTo>
                    <a:lnTo>
                      <a:pt x="25908" y="70866"/>
                    </a:lnTo>
                    <a:lnTo>
                      <a:pt x="29718" y="72390"/>
                    </a:lnTo>
                    <a:lnTo>
                      <a:pt x="40373" y="72390"/>
                    </a:lnTo>
                    <a:lnTo>
                      <a:pt x="44196" y="71628"/>
                    </a:lnTo>
                    <a:lnTo>
                      <a:pt x="50292" y="70104"/>
                    </a:lnTo>
                    <a:close/>
                  </a:path>
                  <a:path w="72390" h="72390">
                    <a:moveTo>
                      <a:pt x="56388" y="66294"/>
                    </a:moveTo>
                    <a:lnTo>
                      <a:pt x="16764" y="66294"/>
                    </a:lnTo>
                    <a:lnTo>
                      <a:pt x="16764" y="67056"/>
                    </a:lnTo>
                    <a:lnTo>
                      <a:pt x="22098" y="69342"/>
                    </a:lnTo>
                    <a:lnTo>
                      <a:pt x="22098" y="70104"/>
                    </a:lnTo>
                    <a:lnTo>
                      <a:pt x="51041" y="70104"/>
                    </a:lnTo>
                    <a:lnTo>
                      <a:pt x="51041" y="69342"/>
                    </a:lnTo>
                    <a:lnTo>
                      <a:pt x="56388" y="67056"/>
                    </a:lnTo>
                    <a:lnTo>
                      <a:pt x="56388" y="66294"/>
                    </a:lnTo>
                    <a:close/>
                  </a:path>
                  <a:path w="72390" h="72390">
                    <a:moveTo>
                      <a:pt x="36576" y="0"/>
                    </a:moveTo>
                    <a:lnTo>
                      <a:pt x="28956" y="1524"/>
                    </a:lnTo>
                    <a:lnTo>
                      <a:pt x="25908" y="2286"/>
                    </a:lnTo>
                    <a:lnTo>
                      <a:pt x="22098" y="3048"/>
                    </a:lnTo>
                    <a:lnTo>
                      <a:pt x="16764" y="6096"/>
                    </a:lnTo>
                    <a:lnTo>
                      <a:pt x="16002" y="6858"/>
                    </a:lnTo>
                    <a:lnTo>
                      <a:pt x="11430" y="10668"/>
                    </a:lnTo>
                    <a:lnTo>
                      <a:pt x="10668" y="11430"/>
                    </a:lnTo>
                    <a:lnTo>
                      <a:pt x="6858" y="16002"/>
                    </a:lnTo>
                    <a:lnTo>
                      <a:pt x="6096" y="16764"/>
                    </a:lnTo>
                    <a:lnTo>
                      <a:pt x="2362" y="22860"/>
                    </a:lnTo>
                    <a:lnTo>
                      <a:pt x="762" y="29629"/>
                    </a:lnTo>
                    <a:lnTo>
                      <a:pt x="0" y="36576"/>
                    </a:lnTo>
                    <a:lnTo>
                      <a:pt x="1524" y="44196"/>
                    </a:lnTo>
                    <a:lnTo>
                      <a:pt x="3048" y="50292"/>
                    </a:lnTo>
                    <a:lnTo>
                      <a:pt x="3048" y="51054"/>
                    </a:lnTo>
                    <a:lnTo>
                      <a:pt x="6096" y="56388"/>
                    </a:lnTo>
                    <a:lnTo>
                      <a:pt x="6858" y="57150"/>
                    </a:lnTo>
                    <a:lnTo>
                      <a:pt x="10668" y="61722"/>
                    </a:lnTo>
                    <a:lnTo>
                      <a:pt x="11430" y="62484"/>
                    </a:lnTo>
                    <a:lnTo>
                      <a:pt x="16002" y="66294"/>
                    </a:lnTo>
                    <a:lnTo>
                      <a:pt x="57150" y="66294"/>
                    </a:lnTo>
                    <a:lnTo>
                      <a:pt x="61722" y="62484"/>
                    </a:lnTo>
                    <a:lnTo>
                      <a:pt x="31242" y="62484"/>
                    </a:lnTo>
                    <a:lnTo>
                      <a:pt x="28194" y="61722"/>
                    </a:lnTo>
                    <a:lnTo>
                      <a:pt x="25908" y="60960"/>
                    </a:lnTo>
                    <a:lnTo>
                      <a:pt x="26657" y="60960"/>
                    </a:lnTo>
                    <a:lnTo>
                      <a:pt x="22656" y="58674"/>
                    </a:lnTo>
                    <a:lnTo>
                      <a:pt x="22098" y="58674"/>
                    </a:lnTo>
                    <a:lnTo>
                      <a:pt x="18440" y="55626"/>
                    </a:lnTo>
                    <a:lnTo>
                      <a:pt x="18288" y="55626"/>
                    </a:lnTo>
                    <a:lnTo>
                      <a:pt x="17526" y="54864"/>
                    </a:lnTo>
                    <a:lnTo>
                      <a:pt x="14465" y="51054"/>
                    </a:lnTo>
                    <a:lnTo>
                      <a:pt x="14804" y="51054"/>
                    </a:lnTo>
                    <a:lnTo>
                      <a:pt x="12627" y="47244"/>
                    </a:lnTo>
                    <a:lnTo>
                      <a:pt x="12192" y="47244"/>
                    </a:lnTo>
                    <a:lnTo>
                      <a:pt x="11430" y="44196"/>
                    </a:lnTo>
                    <a:lnTo>
                      <a:pt x="9512" y="38201"/>
                    </a:lnTo>
                    <a:lnTo>
                      <a:pt x="10083" y="31877"/>
                    </a:lnTo>
                    <a:lnTo>
                      <a:pt x="12192" y="25908"/>
                    </a:lnTo>
                    <a:lnTo>
                      <a:pt x="14732" y="22098"/>
                    </a:lnTo>
                    <a:lnTo>
                      <a:pt x="14465" y="22098"/>
                    </a:lnTo>
                    <a:lnTo>
                      <a:pt x="17650" y="18288"/>
                    </a:lnTo>
                    <a:lnTo>
                      <a:pt x="18288" y="17526"/>
                    </a:lnTo>
                    <a:lnTo>
                      <a:pt x="18440" y="17526"/>
                    </a:lnTo>
                    <a:lnTo>
                      <a:pt x="22098" y="14478"/>
                    </a:lnTo>
                    <a:lnTo>
                      <a:pt x="22656" y="14478"/>
                    </a:lnTo>
                    <a:lnTo>
                      <a:pt x="26657" y="12192"/>
                    </a:lnTo>
                    <a:lnTo>
                      <a:pt x="32334" y="9956"/>
                    </a:lnTo>
                    <a:lnTo>
                      <a:pt x="38430" y="9563"/>
                    </a:lnTo>
                    <a:lnTo>
                      <a:pt x="60396" y="9563"/>
                    </a:lnTo>
                    <a:lnTo>
                      <a:pt x="57150" y="6858"/>
                    </a:lnTo>
                    <a:lnTo>
                      <a:pt x="56388" y="6096"/>
                    </a:lnTo>
                    <a:lnTo>
                      <a:pt x="51041" y="3048"/>
                    </a:lnTo>
                    <a:lnTo>
                      <a:pt x="50292" y="3048"/>
                    </a:lnTo>
                    <a:lnTo>
                      <a:pt x="47244" y="2286"/>
                    </a:lnTo>
                    <a:lnTo>
                      <a:pt x="43434" y="762"/>
                    </a:lnTo>
                    <a:lnTo>
                      <a:pt x="39624" y="762"/>
                    </a:lnTo>
                    <a:lnTo>
                      <a:pt x="36576" y="0"/>
                    </a:lnTo>
                    <a:close/>
                  </a:path>
                  <a:path w="72390" h="72390">
                    <a:moveTo>
                      <a:pt x="51816" y="57912"/>
                    </a:moveTo>
                    <a:lnTo>
                      <a:pt x="46482" y="60960"/>
                    </a:lnTo>
                    <a:lnTo>
                      <a:pt x="47244" y="60960"/>
                    </a:lnTo>
                    <a:lnTo>
                      <a:pt x="44196" y="61722"/>
                    </a:lnTo>
                    <a:lnTo>
                      <a:pt x="41910" y="62484"/>
                    </a:lnTo>
                    <a:lnTo>
                      <a:pt x="61722" y="62484"/>
                    </a:lnTo>
                    <a:lnTo>
                      <a:pt x="62484" y="61722"/>
                    </a:lnTo>
                    <a:lnTo>
                      <a:pt x="65024" y="58674"/>
                    </a:lnTo>
                    <a:lnTo>
                      <a:pt x="51041" y="58674"/>
                    </a:lnTo>
                    <a:lnTo>
                      <a:pt x="51816" y="57912"/>
                    </a:lnTo>
                    <a:close/>
                  </a:path>
                  <a:path w="72390" h="72390">
                    <a:moveTo>
                      <a:pt x="21323" y="57912"/>
                    </a:moveTo>
                    <a:lnTo>
                      <a:pt x="22098" y="58674"/>
                    </a:lnTo>
                    <a:lnTo>
                      <a:pt x="22656" y="58674"/>
                    </a:lnTo>
                    <a:lnTo>
                      <a:pt x="21323" y="57912"/>
                    </a:lnTo>
                    <a:close/>
                  </a:path>
                  <a:path w="72390" h="72390">
                    <a:moveTo>
                      <a:pt x="55212" y="55207"/>
                    </a:moveTo>
                    <a:lnTo>
                      <a:pt x="51041" y="58674"/>
                    </a:lnTo>
                    <a:lnTo>
                      <a:pt x="65024" y="58674"/>
                    </a:lnTo>
                    <a:lnTo>
                      <a:pt x="66294" y="57150"/>
                    </a:lnTo>
                    <a:lnTo>
                      <a:pt x="66294" y="56388"/>
                    </a:lnTo>
                    <a:lnTo>
                      <a:pt x="67056" y="56388"/>
                    </a:lnTo>
                    <a:lnTo>
                      <a:pt x="67382" y="55626"/>
                    </a:lnTo>
                    <a:lnTo>
                      <a:pt x="54864" y="55626"/>
                    </a:lnTo>
                    <a:lnTo>
                      <a:pt x="55212" y="55207"/>
                    </a:lnTo>
                    <a:close/>
                  </a:path>
                  <a:path w="72390" h="72390">
                    <a:moveTo>
                      <a:pt x="17526" y="54864"/>
                    </a:moveTo>
                    <a:lnTo>
                      <a:pt x="18288" y="55626"/>
                    </a:lnTo>
                    <a:lnTo>
                      <a:pt x="17937" y="55207"/>
                    </a:lnTo>
                    <a:lnTo>
                      <a:pt x="17526" y="54864"/>
                    </a:lnTo>
                    <a:close/>
                  </a:path>
                  <a:path w="72390" h="72390">
                    <a:moveTo>
                      <a:pt x="17937" y="55207"/>
                    </a:moveTo>
                    <a:lnTo>
                      <a:pt x="18288" y="55626"/>
                    </a:lnTo>
                    <a:lnTo>
                      <a:pt x="18440" y="55626"/>
                    </a:lnTo>
                    <a:lnTo>
                      <a:pt x="17937" y="55207"/>
                    </a:lnTo>
                    <a:close/>
                  </a:path>
                  <a:path w="72390" h="72390">
                    <a:moveTo>
                      <a:pt x="55626" y="54864"/>
                    </a:moveTo>
                    <a:lnTo>
                      <a:pt x="55212" y="55207"/>
                    </a:lnTo>
                    <a:lnTo>
                      <a:pt x="54864" y="55626"/>
                    </a:lnTo>
                    <a:lnTo>
                      <a:pt x="55626" y="54864"/>
                    </a:lnTo>
                    <a:close/>
                  </a:path>
                  <a:path w="72390" h="72390">
                    <a:moveTo>
                      <a:pt x="67709" y="54864"/>
                    </a:moveTo>
                    <a:lnTo>
                      <a:pt x="55626" y="54864"/>
                    </a:lnTo>
                    <a:lnTo>
                      <a:pt x="54864" y="55626"/>
                    </a:lnTo>
                    <a:lnTo>
                      <a:pt x="67382" y="55626"/>
                    </a:lnTo>
                    <a:lnTo>
                      <a:pt x="67709" y="54864"/>
                    </a:lnTo>
                    <a:close/>
                  </a:path>
                  <a:path w="72390" h="72390">
                    <a:moveTo>
                      <a:pt x="69342" y="51054"/>
                    </a:moveTo>
                    <a:lnTo>
                      <a:pt x="58674" y="51054"/>
                    </a:lnTo>
                    <a:lnTo>
                      <a:pt x="55212" y="55207"/>
                    </a:lnTo>
                    <a:lnTo>
                      <a:pt x="55626" y="54864"/>
                    </a:lnTo>
                    <a:lnTo>
                      <a:pt x="67709" y="54864"/>
                    </a:lnTo>
                    <a:lnTo>
                      <a:pt x="69342" y="51054"/>
                    </a:lnTo>
                    <a:close/>
                  </a:path>
                  <a:path w="72390" h="72390">
                    <a:moveTo>
                      <a:pt x="17650" y="54864"/>
                    </a:moveTo>
                    <a:lnTo>
                      <a:pt x="17937" y="55207"/>
                    </a:lnTo>
                    <a:lnTo>
                      <a:pt x="17650" y="54864"/>
                    </a:lnTo>
                    <a:close/>
                  </a:path>
                  <a:path w="72390" h="72390">
                    <a:moveTo>
                      <a:pt x="14804" y="51054"/>
                    </a:moveTo>
                    <a:lnTo>
                      <a:pt x="14465" y="51054"/>
                    </a:lnTo>
                    <a:lnTo>
                      <a:pt x="15240" y="51816"/>
                    </a:lnTo>
                    <a:lnTo>
                      <a:pt x="14804" y="51054"/>
                    </a:lnTo>
                    <a:close/>
                  </a:path>
                  <a:path w="72390" h="72390">
                    <a:moveTo>
                      <a:pt x="60960" y="46482"/>
                    </a:moveTo>
                    <a:lnTo>
                      <a:pt x="57899" y="51816"/>
                    </a:lnTo>
                    <a:lnTo>
                      <a:pt x="58674" y="51054"/>
                    </a:lnTo>
                    <a:lnTo>
                      <a:pt x="70091" y="51054"/>
                    </a:lnTo>
                    <a:lnTo>
                      <a:pt x="70091" y="50292"/>
                    </a:lnTo>
                    <a:lnTo>
                      <a:pt x="70866" y="47244"/>
                    </a:lnTo>
                    <a:lnTo>
                      <a:pt x="60960" y="47244"/>
                    </a:lnTo>
                    <a:lnTo>
                      <a:pt x="60960" y="46482"/>
                    </a:lnTo>
                    <a:close/>
                  </a:path>
                  <a:path w="72390" h="72390">
                    <a:moveTo>
                      <a:pt x="12192" y="46482"/>
                    </a:moveTo>
                    <a:lnTo>
                      <a:pt x="12192" y="47244"/>
                    </a:lnTo>
                    <a:lnTo>
                      <a:pt x="12627" y="47244"/>
                    </a:lnTo>
                    <a:lnTo>
                      <a:pt x="12192" y="46482"/>
                    </a:lnTo>
                    <a:close/>
                  </a:path>
                  <a:path w="72390" h="72390">
                    <a:moveTo>
                      <a:pt x="70853" y="25908"/>
                    </a:moveTo>
                    <a:lnTo>
                      <a:pt x="60960" y="25908"/>
                    </a:lnTo>
                    <a:lnTo>
                      <a:pt x="61722" y="28956"/>
                    </a:lnTo>
                    <a:lnTo>
                      <a:pt x="62484" y="31242"/>
                    </a:lnTo>
                    <a:lnTo>
                      <a:pt x="62484" y="41910"/>
                    </a:lnTo>
                    <a:lnTo>
                      <a:pt x="61722" y="44958"/>
                    </a:lnTo>
                    <a:lnTo>
                      <a:pt x="60960" y="47244"/>
                    </a:lnTo>
                    <a:lnTo>
                      <a:pt x="70866" y="47244"/>
                    </a:lnTo>
                    <a:lnTo>
                      <a:pt x="72390" y="43434"/>
                    </a:lnTo>
                    <a:lnTo>
                      <a:pt x="72390" y="32766"/>
                    </a:lnTo>
                    <a:lnTo>
                      <a:pt x="71615" y="28956"/>
                    </a:lnTo>
                    <a:lnTo>
                      <a:pt x="70853" y="25908"/>
                    </a:lnTo>
                    <a:close/>
                  </a:path>
                  <a:path w="72390" h="72390">
                    <a:moveTo>
                      <a:pt x="57899" y="21336"/>
                    </a:moveTo>
                    <a:lnTo>
                      <a:pt x="60960" y="26670"/>
                    </a:lnTo>
                    <a:lnTo>
                      <a:pt x="60960" y="25908"/>
                    </a:lnTo>
                    <a:lnTo>
                      <a:pt x="70853" y="25908"/>
                    </a:lnTo>
                    <a:lnTo>
                      <a:pt x="70091" y="22860"/>
                    </a:lnTo>
                    <a:lnTo>
                      <a:pt x="70091" y="22098"/>
                    </a:lnTo>
                    <a:lnTo>
                      <a:pt x="58674" y="22098"/>
                    </a:lnTo>
                    <a:lnTo>
                      <a:pt x="57899" y="21336"/>
                    </a:lnTo>
                    <a:close/>
                  </a:path>
                  <a:path w="72390" h="72390">
                    <a:moveTo>
                      <a:pt x="15240" y="21336"/>
                    </a:moveTo>
                    <a:lnTo>
                      <a:pt x="14465" y="22098"/>
                    </a:lnTo>
                    <a:lnTo>
                      <a:pt x="14732" y="22098"/>
                    </a:lnTo>
                    <a:lnTo>
                      <a:pt x="15240" y="21336"/>
                    </a:lnTo>
                    <a:close/>
                  </a:path>
                  <a:path w="72390" h="72390">
                    <a:moveTo>
                      <a:pt x="67382" y="17526"/>
                    </a:moveTo>
                    <a:lnTo>
                      <a:pt x="54864" y="17526"/>
                    </a:lnTo>
                    <a:lnTo>
                      <a:pt x="55626" y="18288"/>
                    </a:lnTo>
                    <a:lnTo>
                      <a:pt x="58674" y="22098"/>
                    </a:lnTo>
                    <a:lnTo>
                      <a:pt x="69342" y="22098"/>
                    </a:lnTo>
                    <a:lnTo>
                      <a:pt x="67382" y="17526"/>
                    </a:lnTo>
                    <a:close/>
                  </a:path>
                  <a:path w="72390" h="72390">
                    <a:moveTo>
                      <a:pt x="18288" y="17526"/>
                    </a:moveTo>
                    <a:lnTo>
                      <a:pt x="17526" y="18288"/>
                    </a:lnTo>
                    <a:lnTo>
                      <a:pt x="17937" y="17944"/>
                    </a:lnTo>
                    <a:lnTo>
                      <a:pt x="18288" y="17526"/>
                    </a:lnTo>
                    <a:close/>
                  </a:path>
                  <a:path w="72390" h="72390">
                    <a:moveTo>
                      <a:pt x="17937" y="17944"/>
                    </a:moveTo>
                    <a:lnTo>
                      <a:pt x="17526" y="18288"/>
                    </a:lnTo>
                    <a:lnTo>
                      <a:pt x="17937" y="17944"/>
                    </a:lnTo>
                    <a:close/>
                  </a:path>
                  <a:path w="72390" h="72390">
                    <a:moveTo>
                      <a:pt x="55212" y="17944"/>
                    </a:moveTo>
                    <a:lnTo>
                      <a:pt x="55499" y="18288"/>
                    </a:lnTo>
                    <a:lnTo>
                      <a:pt x="55212" y="17944"/>
                    </a:lnTo>
                    <a:close/>
                  </a:path>
                  <a:path w="72390" h="72390">
                    <a:moveTo>
                      <a:pt x="54864" y="17526"/>
                    </a:moveTo>
                    <a:lnTo>
                      <a:pt x="55213" y="17944"/>
                    </a:lnTo>
                    <a:lnTo>
                      <a:pt x="55626" y="18288"/>
                    </a:lnTo>
                    <a:lnTo>
                      <a:pt x="54864" y="17526"/>
                    </a:lnTo>
                    <a:close/>
                  </a:path>
                  <a:path w="72390" h="72390">
                    <a:moveTo>
                      <a:pt x="18440" y="17526"/>
                    </a:moveTo>
                    <a:lnTo>
                      <a:pt x="18288" y="17526"/>
                    </a:lnTo>
                    <a:lnTo>
                      <a:pt x="17937" y="17944"/>
                    </a:lnTo>
                    <a:lnTo>
                      <a:pt x="18440" y="17526"/>
                    </a:lnTo>
                    <a:close/>
                  </a:path>
                  <a:path w="72390" h="72390">
                    <a:moveTo>
                      <a:pt x="65024" y="14478"/>
                    </a:moveTo>
                    <a:lnTo>
                      <a:pt x="51041" y="14478"/>
                    </a:lnTo>
                    <a:lnTo>
                      <a:pt x="55212" y="17944"/>
                    </a:lnTo>
                    <a:lnTo>
                      <a:pt x="54864" y="17526"/>
                    </a:lnTo>
                    <a:lnTo>
                      <a:pt x="67382" y="17526"/>
                    </a:lnTo>
                    <a:lnTo>
                      <a:pt x="67056" y="16764"/>
                    </a:lnTo>
                    <a:lnTo>
                      <a:pt x="66294" y="16764"/>
                    </a:lnTo>
                    <a:lnTo>
                      <a:pt x="66294" y="16002"/>
                    </a:lnTo>
                    <a:lnTo>
                      <a:pt x="65024" y="14478"/>
                    </a:lnTo>
                    <a:close/>
                  </a:path>
                  <a:path w="72390" h="72390">
                    <a:moveTo>
                      <a:pt x="22656" y="14478"/>
                    </a:moveTo>
                    <a:lnTo>
                      <a:pt x="22098" y="14478"/>
                    </a:lnTo>
                    <a:lnTo>
                      <a:pt x="21323" y="15240"/>
                    </a:lnTo>
                    <a:lnTo>
                      <a:pt x="22656" y="14478"/>
                    </a:lnTo>
                    <a:close/>
                  </a:path>
                  <a:path w="72390" h="72390">
                    <a:moveTo>
                      <a:pt x="60396" y="9563"/>
                    </a:moveTo>
                    <a:lnTo>
                      <a:pt x="38430" y="9563"/>
                    </a:lnTo>
                    <a:lnTo>
                      <a:pt x="44196" y="11430"/>
                    </a:lnTo>
                    <a:lnTo>
                      <a:pt x="47244" y="12192"/>
                    </a:lnTo>
                    <a:lnTo>
                      <a:pt x="46482" y="12192"/>
                    </a:lnTo>
                    <a:lnTo>
                      <a:pt x="51816" y="15240"/>
                    </a:lnTo>
                    <a:lnTo>
                      <a:pt x="51041" y="14478"/>
                    </a:lnTo>
                    <a:lnTo>
                      <a:pt x="65024" y="14478"/>
                    </a:lnTo>
                    <a:lnTo>
                      <a:pt x="62484" y="11430"/>
                    </a:lnTo>
                    <a:lnTo>
                      <a:pt x="61722" y="10668"/>
                    </a:lnTo>
                    <a:lnTo>
                      <a:pt x="60396" y="9563"/>
                    </a:lnTo>
                    <a:close/>
                  </a:path>
                </a:pathLst>
              </a:custGeom>
              <a:solidFill>
                <a:srgbClr val="009FE2"/>
              </a:solidFill>
            </p:spPr>
            <p:txBody>
              <a:bodyPr wrap="square" lIns="0" tIns="0" rIns="0" bIns="0" rtlCol="0"/>
              <a:lstStyle/>
              <a:p>
                <a:endParaRPr/>
              </a:p>
            </p:txBody>
          </p:sp>
          <p:sp>
            <p:nvSpPr>
              <p:cNvPr id="28" name="object 36">
                <a:extLst>
                  <a:ext uri="{FF2B5EF4-FFF2-40B4-BE49-F238E27FC236}">
                    <a16:creationId xmlns:a16="http://schemas.microsoft.com/office/drawing/2014/main" id="{9305BDD2-5165-451C-808F-A25A8C434CDE}"/>
                  </a:ext>
                </a:extLst>
              </p:cNvPr>
              <p:cNvSpPr/>
              <p:nvPr/>
            </p:nvSpPr>
            <p:spPr>
              <a:xfrm>
                <a:off x="1821338" y="2525481"/>
                <a:ext cx="237490" cy="229870"/>
              </a:xfrm>
              <a:custGeom>
                <a:avLst/>
                <a:gdLst/>
                <a:ahLst/>
                <a:cxnLst/>
                <a:rect l="l" t="t" r="r" b="b"/>
                <a:pathLst>
                  <a:path w="237489" h="229870">
                    <a:moveTo>
                      <a:pt x="99060" y="160020"/>
                    </a:moveTo>
                    <a:lnTo>
                      <a:pt x="39624" y="160020"/>
                    </a:lnTo>
                    <a:lnTo>
                      <a:pt x="118110" y="229362"/>
                    </a:lnTo>
                    <a:lnTo>
                      <a:pt x="99060" y="160020"/>
                    </a:lnTo>
                    <a:close/>
                  </a:path>
                  <a:path w="237489" h="229870">
                    <a:moveTo>
                      <a:pt x="236982" y="0"/>
                    </a:moveTo>
                    <a:lnTo>
                      <a:pt x="0" y="0"/>
                    </a:lnTo>
                    <a:lnTo>
                      <a:pt x="0" y="160020"/>
                    </a:lnTo>
                    <a:lnTo>
                      <a:pt x="236982" y="160020"/>
                    </a:lnTo>
                    <a:lnTo>
                      <a:pt x="236982" y="0"/>
                    </a:lnTo>
                    <a:close/>
                  </a:path>
                </a:pathLst>
              </a:custGeom>
              <a:solidFill>
                <a:srgbClr val="009FE2"/>
              </a:solidFill>
            </p:spPr>
            <p:txBody>
              <a:bodyPr wrap="square" lIns="0" tIns="0" rIns="0" bIns="0" rtlCol="0"/>
              <a:lstStyle/>
              <a:p>
                <a:endParaRPr/>
              </a:p>
            </p:txBody>
          </p:sp>
          <p:sp>
            <p:nvSpPr>
              <p:cNvPr id="29" name="object 37">
                <a:extLst>
                  <a:ext uri="{FF2B5EF4-FFF2-40B4-BE49-F238E27FC236}">
                    <a16:creationId xmlns:a16="http://schemas.microsoft.com/office/drawing/2014/main" id="{F4663C90-7FEC-4ED5-81E0-0D42242C4EFE}"/>
                  </a:ext>
                </a:extLst>
              </p:cNvPr>
              <p:cNvSpPr txBox="1"/>
              <p:nvPr/>
            </p:nvSpPr>
            <p:spPr>
              <a:xfrm>
                <a:off x="1848263" y="2525728"/>
                <a:ext cx="183515" cy="135293"/>
              </a:xfrm>
              <a:prstGeom prst="rect">
                <a:avLst/>
              </a:prstGeom>
            </p:spPr>
            <p:txBody>
              <a:bodyPr vert="horz" wrap="square" lIns="0" tIns="12065" rIns="0" bIns="0" rtlCol="0">
                <a:spAutoFit/>
              </a:bodyPr>
              <a:lstStyle/>
              <a:p>
                <a:pPr marL="12700">
                  <a:lnSpc>
                    <a:spcPct val="100000"/>
                  </a:lnSpc>
                  <a:spcBef>
                    <a:spcPts val="95"/>
                  </a:spcBef>
                </a:pPr>
                <a:r>
                  <a:rPr sz="800" b="1" spc="-35" dirty="0">
                    <a:solidFill>
                      <a:srgbClr val="FFFFFF"/>
                    </a:solidFill>
                    <a:latin typeface="Arial"/>
                    <a:cs typeface="Arial"/>
                  </a:rPr>
                  <a:t>56</a:t>
                </a:r>
                <a:r>
                  <a:rPr sz="800" b="1" spc="-30" dirty="0">
                    <a:solidFill>
                      <a:srgbClr val="FFFFFF"/>
                    </a:solidFill>
                    <a:latin typeface="Arial"/>
                    <a:cs typeface="Arial"/>
                  </a:rPr>
                  <a:t>8</a:t>
                </a:r>
                <a:endParaRPr sz="800" b="1" dirty="0">
                  <a:latin typeface="Arial"/>
                  <a:cs typeface="Arial"/>
                </a:endParaRPr>
              </a:p>
            </p:txBody>
          </p:sp>
          <p:sp>
            <p:nvSpPr>
              <p:cNvPr id="30" name="object 38">
                <a:extLst>
                  <a:ext uri="{FF2B5EF4-FFF2-40B4-BE49-F238E27FC236}">
                    <a16:creationId xmlns:a16="http://schemas.microsoft.com/office/drawing/2014/main" id="{8A8A9E6F-FB8F-40A6-BC05-8B1B01163998}"/>
                  </a:ext>
                </a:extLst>
              </p:cNvPr>
              <p:cNvSpPr/>
              <p:nvPr/>
            </p:nvSpPr>
            <p:spPr>
              <a:xfrm>
                <a:off x="2449224" y="2540717"/>
                <a:ext cx="237490" cy="230504"/>
              </a:xfrm>
              <a:custGeom>
                <a:avLst/>
                <a:gdLst/>
                <a:ahLst/>
                <a:cxnLst/>
                <a:rect l="l" t="t" r="r" b="b"/>
                <a:pathLst>
                  <a:path w="237489" h="230504">
                    <a:moveTo>
                      <a:pt x="99060" y="160020"/>
                    </a:moveTo>
                    <a:lnTo>
                      <a:pt x="39624" y="160020"/>
                    </a:lnTo>
                    <a:lnTo>
                      <a:pt x="118872" y="230124"/>
                    </a:lnTo>
                    <a:lnTo>
                      <a:pt x="99060" y="160020"/>
                    </a:lnTo>
                    <a:close/>
                  </a:path>
                  <a:path w="237489" h="230504">
                    <a:moveTo>
                      <a:pt x="236982" y="0"/>
                    </a:moveTo>
                    <a:lnTo>
                      <a:pt x="0" y="0"/>
                    </a:lnTo>
                    <a:lnTo>
                      <a:pt x="0" y="160020"/>
                    </a:lnTo>
                    <a:lnTo>
                      <a:pt x="236982" y="160020"/>
                    </a:lnTo>
                    <a:lnTo>
                      <a:pt x="236982" y="0"/>
                    </a:lnTo>
                    <a:close/>
                  </a:path>
                </a:pathLst>
              </a:custGeom>
              <a:solidFill>
                <a:srgbClr val="009FE2"/>
              </a:solidFill>
            </p:spPr>
            <p:txBody>
              <a:bodyPr wrap="square" lIns="0" tIns="0" rIns="0" bIns="0" rtlCol="0"/>
              <a:lstStyle/>
              <a:p>
                <a:endParaRPr/>
              </a:p>
            </p:txBody>
          </p:sp>
          <p:sp>
            <p:nvSpPr>
              <p:cNvPr id="31" name="object 39">
                <a:extLst>
                  <a:ext uri="{FF2B5EF4-FFF2-40B4-BE49-F238E27FC236}">
                    <a16:creationId xmlns:a16="http://schemas.microsoft.com/office/drawing/2014/main" id="{AABA471F-5228-4E51-95C6-8052419395EB}"/>
                  </a:ext>
                </a:extLst>
              </p:cNvPr>
              <p:cNvSpPr txBox="1"/>
              <p:nvPr/>
            </p:nvSpPr>
            <p:spPr>
              <a:xfrm>
                <a:off x="2476913" y="2541734"/>
                <a:ext cx="183515" cy="135293"/>
              </a:xfrm>
              <a:prstGeom prst="rect">
                <a:avLst/>
              </a:prstGeom>
            </p:spPr>
            <p:txBody>
              <a:bodyPr vert="horz" wrap="square" lIns="0" tIns="12065" rIns="0" bIns="0" rtlCol="0">
                <a:spAutoFit/>
              </a:bodyPr>
              <a:lstStyle/>
              <a:p>
                <a:pPr marL="12700">
                  <a:lnSpc>
                    <a:spcPct val="100000"/>
                  </a:lnSpc>
                  <a:spcBef>
                    <a:spcPts val="95"/>
                  </a:spcBef>
                </a:pPr>
                <a:r>
                  <a:rPr sz="800" b="1" spc="-35" dirty="0">
                    <a:solidFill>
                      <a:srgbClr val="FFFFFF"/>
                    </a:solidFill>
                    <a:latin typeface="Arial"/>
                    <a:cs typeface="Arial"/>
                  </a:rPr>
                  <a:t>56</a:t>
                </a:r>
                <a:r>
                  <a:rPr sz="800" b="1" spc="-30" dirty="0">
                    <a:solidFill>
                      <a:srgbClr val="FFFFFF"/>
                    </a:solidFill>
                    <a:latin typeface="Arial"/>
                    <a:cs typeface="Arial"/>
                  </a:rPr>
                  <a:t>1</a:t>
                </a:r>
                <a:endParaRPr sz="800" b="1">
                  <a:latin typeface="Arial"/>
                  <a:cs typeface="Arial"/>
                </a:endParaRPr>
              </a:p>
            </p:txBody>
          </p:sp>
          <p:sp>
            <p:nvSpPr>
              <p:cNvPr id="32" name="object 40">
                <a:extLst>
                  <a:ext uri="{FF2B5EF4-FFF2-40B4-BE49-F238E27FC236}">
                    <a16:creationId xmlns:a16="http://schemas.microsoft.com/office/drawing/2014/main" id="{8E261873-8FED-4B65-813A-B195B3D76046}"/>
                  </a:ext>
                </a:extLst>
              </p:cNvPr>
              <p:cNvSpPr/>
              <p:nvPr/>
            </p:nvSpPr>
            <p:spPr>
              <a:xfrm>
                <a:off x="3077874" y="2620731"/>
                <a:ext cx="237490" cy="230504"/>
              </a:xfrm>
              <a:custGeom>
                <a:avLst/>
                <a:gdLst/>
                <a:ahLst/>
                <a:cxnLst/>
                <a:rect l="l" t="t" r="r" b="b"/>
                <a:pathLst>
                  <a:path w="237489" h="230504">
                    <a:moveTo>
                      <a:pt x="98298" y="160020"/>
                    </a:moveTo>
                    <a:lnTo>
                      <a:pt x="38862" y="160020"/>
                    </a:lnTo>
                    <a:lnTo>
                      <a:pt x="118110" y="230124"/>
                    </a:lnTo>
                    <a:lnTo>
                      <a:pt x="98298" y="160020"/>
                    </a:lnTo>
                    <a:close/>
                  </a:path>
                  <a:path w="237489" h="230504">
                    <a:moveTo>
                      <a:pt x="236982" y="0"/>
                    </a:moveTo>
                    <a:lnTo>
                      <a:pt x="0" y="0"/>
                    </a:lnTo>
                    <a:lnTo>
                      <a:pt x="0" y="160020"/>
                    </a:lnTo>
                    <a:lnTo>
                      <a:pt x="236982" y="160020"/>
                    </a:lnTo>
                    <a:lnTo>
                      <a:pt x="236982" y="0"/>
                    </a:lnTo>
                    <a:close/>
                  </a:path>
                </a:pathLst>
              </a:custGeom>
              <a:solidFill>
                <a:srgbClr val="009FE2"/>
              </a:solidFill>
            </p:spPr>
            <p:txBody>
              <a:bodyPr wrap="square" lIns="0" tIns="0" rIns="0" bIns="0" rtlCol="0"/>
              <a:lstStyle/>
              <a:p>
                <a:endParaRPr/>
              </a:p>
            </p:txBody>
          </p:sp>
          <p:sp>
            <p:nvSpPr>
              <p:cNvPr id="33" name="object 41">
                <a:extLst>
                  <a:ext uri="{FF2B5EF4-FFF2-40B4-BE49-F238E27FC236}">
                    <a16:creationId xmlns:a16="http://schemas.microsoft.com/office/drawing/2014/main" id="{7F5FB06F-9F0F-497F-A2E5-7A8E2D5FD039}"/>
                  </a:ext>
                </a:extLst>
              </p:cNvPr>
              <p:cNvSpPr txBox="1"/>
              <p:nvPr/>
            </p:nvSpPr>
            <p:spPr>
              <a:xfrm>
                <a:off x="3104801" y="2621742"/>
                <a:ext cx="183515" cy="135293"/>
              </a:xfrm>
              <a:prstGeom prst="rect">
                <a:avLst/>
              </a:prstGeom>
            </p:spPr>
            <p:txBody>
              <a:bodyPr vert="horz" wrap="square" lIns="0" tIns="12065" rIns="0" bIns="0" rtlCol="0">
                <a:spAutoFit/>
              </a:bodyPr>
              <a:lstStyle/>
              <a:p>
                <a:pPr marL="12700">
                  <a:lnSpc>
                    <a:spcPct val="100000"/>
                  </a:lnSpc>
                  <a:spcBef>
                    <a:spcPts val="95"/>
                  </a:spcBef>
                </a:pPr>
                <a:r>
                  <a:rPr sz="800" b="1" spc="-35" dirty="0">
                    <a:solidFill>
                      <a:srgbClr val="FFFFFF"/>
                    </a:solidFill>
                    <a:latin typeface="Arial"/>
                    <a:cs typeface="Arial"/>
                  </a:rPr>
                  <a:t>52</a:t>
                </a:r>
                <a:r>
                  <a:rPr sz="800" b="1" spc="-30" dirty="0">
                    <a:solidFill>
                      <a:srgbClr val="FFFFFF"/>
                    </a:solidFill>
                    <a:latin typeface="Arial"/>
                    <a:cs typeface="Arial"/>
                  </a:rPr>
                  <a:t>5</a:t>
                </a:r>
                <a:endParaRPr sz="800" b="1">
                  <a:latin typeface="Arial"/>
                  <a:cs typeface="Arial"/>
                </a:endParaRPr>
              </a:p>
            </p:txBody>
          </p:sp>
          <p:sp>
            <p:nvSpPr>
              <p:cNvPr id="34" name="object 42">
                <a:extLst>
                  <a:ext uri="{FF2B5EF4-FFF2-40B4-BE49-F238E27FC236}">
                    <a16:creationId xmlns:a16="http://schemas.microsoft.com/office/drawing/2014/main" id="{BCADB0DC-85AF-4360-B3A7-2FDC8CDE2C05}"/>
                  </a:ext>
                </a:extLst>
              </p:cNvPr>
              <p:cNvSpPr/>
              <p:nvPr/>
            </p:nvSpPr>
            <p:spPr>
              <a:xfrm>
                <a:off x="3705762" y="2779227"/>
                <a:ext cx="237490" cy="229870"/>
              </a:xfrm>
              <a:custGeom>
                <a:avLst/>
                <a:gdLst/>
                <a:ahLst/>
                <a:cxnLst/>
                <a:rect l="l" t="t" r="r" b="b"/>
                <a:pathLst>
                  <a:path w="237489" h="229870">
                    <a:moveTo>
                      <a:pt x="99060" y="159258"/>
                    </a:moveTo>
                    <a:lnTo>
                      <a:pt x="39624" y="159258"/>
                    </a:lnTo>
                    <a:lnTo>
                      <a:pt x="118110" y="229361"/>
                    </a:lnTo>
                    <a:lnTo>
                      <a:pt x="99060" y="159258"/>
                    </a:lnTo>
                    <a:close/>
                  </a:path>
                  <a:path w="237489" h="229870">
                    <a:moveTo>
                      <a:pt x="236982" y="0"/>
                    </a:moveTo>
                    <a:lnTo>
                      <a:pt x="0" y="0"/>
                    </a:lnTo>
                    <a:lnTo>
                      <a:pt x="0" y="159258"/>
                    </a:lnTo>
                    <a:lnTo>
                      <a:pt x="236982" y="159258"/>
                    </a:lnTo>
                    <a:lnTo>
                      <a:pt x="236982" y="0"/>
                    </a:lnTo>
                    <a:close/>
                  </a:path>
                </a:pathLst>
              </a:custGeom>
              <a:solidFill>
                <a:srgbClr val="009FE2"/>
              </a:solidFill>
            </p:spPr>
            <p:txBody>
              <a:bodyPr wrap="square" lIns="0" tIns="0" rIns="0" bIns="0" rtlCol="0"/>
              <a:lstStyle/>
              <a:p>
                <a:endParaRPr/>
              </a:p>
            </p:txBody>
          </p:sp>
          <p:sp>
            <p:nvSpPr>
              <p:cNvPr id="35" name="object 43">
                <a:extLst>
                  <a:ext uri="{FF2B5EF4-FFF2-40B4-BE49-F238E27FC236}">
                    <a16:creationId xmlns:a16="http://schemas.microsoft.com/office/drawing/2014/main" id="{48EC61CF-CEFB-427B-8F1D-8CE775BCD023}"/>
                  </a:ext>
                </a:extLst>
              </p:cNvPr>
              <p:cNvSpPr txBox="1"/>
              <p:nvPr/>
            </p:nvSpPr>
            <p:spPr>
              <a:xfrm>
                <a:off x="3732688" y="2779475"/>
                <a:ext cx="183515" cy="135293"/>
              </a:xfrm>
              <a:prstGeom prst="rect">
                <a:avLst/>
              </a:prstGeom>
            </p:spPr>
            <p:txBody>
              <a:bodyPr vert="horz" wrap="square" lIns="0" tIns="12065" rIns="0" bIns="0" rtlCol="0">
                <a:spAutoFit/>
              </a:bodyPr>
              <a:lstStyle/>
              <a:p>
                <a:pPr marL="12700">
                  <a:lnSpc>
                    <a:spcPct val="100000"/>
                  </a:lnSpc>
                  <a:spcBef>
                    <a:spcPts val="95"/>
                  </a:spcBef>
                </a:pPr>
                <a:r>
                  <a:rPr sz="800" b="1" spc="-35" dirty="0">
                    <a:solidFill>
                      <a:srgbClr val="FFFFFF"/>
                    </a:solidFill>
                    <a:latin typeface="Arial"/>
                    <a:cs typeface="Arial"/>
                  </a:rPr>
                  <a:t>45</a:t>
                </a:r>
                <a:r>
                  <a:rPr sz="800" b="1" spc="-30" dirty="0">
                    <a:solidFill>
                      <a:srgbClr val="FFFFFF"/>
                    </a:solidFill>
                    <a:latin typeface="Arial"/>
                    <a:cs typeface="Arial"/>
                  </a:rPr>
                  <a:t>4</a:t>
                </a:r>
                <a:endParaRPr sz="800" b="1">
                  <a:latin typeface="Arial"/>
                  <a:cs typeface="Arial"/>
                </a:endParaRPr>
              </a:p>
            </p:txBody>
          </p:sp>
          <p:sp>
            <p:nvSpPr>
              <p:cNvPr id="36" name="object 44">
                <a:extLst>
                  <a:ext uri="{FF2B5EF4-FFF2-40B4-BE49-F238E27FC236}">
                    <a16:creationId xmlns:a16="http://schemas.microsoft.com/office/drawing/2014/main" id="{956748F0-4158-4228-BB56-0518999927F6}"/>
                  </a:ext>
                </a:extLst>
              </p:cNvPr>
              <p:cNvSpPr/>
              <p:nvPr/>
            </p:nvSpPr>
            <p:spPr>
              <a:xfrm>
                <a:off x="4333649" y="2687784"/>
                <a:ext cx="237490" cy="229870"/>
              </a:xfrm>
              <a:custGeom>
                <a:avLst/>
                <a:gdLst/>
                <a:ahLst/>
                <a:cxnLst/>
                <a:rect l="l" t="t" r="r" b="b"/>
                <a:pathLst>
                  <a:path w="237489" h="229870">
                    <a:moveTo>
                      <a:pt x="99060" y="160020"/>
                    </a:moveTo>
                    <a:lnTo>
                      <a:pt x="39624" y="160020"/>
                    </a:lnTo>
                    <a:lnTo>
                      <a:pt x="118872" y="229361"/>
                    </a:lnTo>
                    <a:lnTo>
                      <a:pt x="99060" y="160020"/>
                    </a:lnTo>
                    <a:close/>
                  </a:path>
                  <a:path w="237489" h="229870">
                    <a:moveTo>
                      <a:pt x="236982" y="0"/>
                    </a:moveTo>
                    <a:lnTo>
                      <a:pt x="0" y="0"/>
                    </a:lnTo>
                    <a:lnTo>
                      <a:pt x="0" y="160020"/>
                    </a:lnTo>
                    <a:lnTo>
                      <a:pt x="236982" y="160020"/>
                    </a:lnTo>
                    <a:lnTo>
                      <a:pt x="236982" y="0"/>
                    </a:lnTo>
                    <a:close/>
                  </a:path>
                </a:pathLst>
              </a:custGeom>
              <a:solidFill>
                <a:srgbClr val="009FE2"/>
              </a:solidFill>
            </p:spPr>
            <p:txBody>
              <a:bodyPr wrap="square" lIns="0" tIns="0" rIns="0" bIns="0" rtlCol="0"/>
              <a:lstStyle/>
              <a:p>
                <a:endParaRPr/>
              </a:p>
            </p:txBody>
          </p:sp>
          <p:sp>
            <p:nvSpPr>
              <p:cNvPr id="37" name="object 45">
                <a:extLst>
                  <a:ext uri="{FF2B5EF4-FFF2-40B4-BE49-F238E27FC236}">
                    <a16:creationId xmlns:a16="http://schemas.microsoft.com/office/drawing/2014/main" id="{A3C712DB-D869-43F4-93D5-A326F2FDFF82}"/>
                  </a:ext>
                </a:extLst>
              </p:cNvPr>
              <p:cNvSpPr txBox="1"/>
              <p:nvPr/>
            </p:nvSpPr>
            <p:spPr>
              <a:xfrm>
                <a:off x="4361344" y="2688039"/>
                <a:ext cx="183515" cy="135293"/>
              </a:xfrm>
              <a:prstGeom prst="rect">
                <a:avLst/>
              </a:prstGeom>
            </p:spPr>
            <p:txBody>
              <a:bodyPr vert="horz" wrap="square" lIns="0" tIns="12065" rIns="0" bIns="0" rtlCol="0">
                <a:spAutoFit/>
              </a:bodyPr>
              <a:lstStyle/>
              <a:p>
                <a:pPr marL="12700">
                  <a:lnSpc>
                    <a:spcPct val="100000"/>
                  </a:lnSpc>
                  <a:spcBef>
                    <a:spcPts val="95"/>
                  </a:spcBef>
                </a:pPr>
                <a:r>
                  <a:rPr sz="800" b="1" spc="-35" dirty="0">
                    <a:solidFill>
                      <a:srgbClr val="FFFFFF"/>
                    </a:solidFill>
                    <a:latin typeface="Arial"/>
                    <a:cs typeface="Arial"/>
                  </a:rPr>
                  <a:t>49</a:t>
                </a:r>
                <a:r>
                  <a:rPr sz="800" b="1" spc="-30" dirty="0">
                    <a:solidFill>
                      <a:srgbClr val="FFFFFF"/>
                    </a:solidFill>
                    <a:latin typeface="Arial"/>
                    <a:cs typeface="Arial"/>
                  </a:rPr>
                  <a:t>5</a:t>
                </a:r>
                <a:endParaRPr sz="800" b="1">
                  <a:latin typeface="Arial"/>
                  <a:cs typeface="Arial"/>
                </a:endParaRPr>
              </a:p>
            </p:txBody>
          </p:sp>
          <p:sp>
            <p:nvSpPr>
              <p:cNvPr id="38" name="object 46">
                <a:extLst>
                  <a:ext uri="{FF2B5EF4-FFF2-40B4-BE49-F238E27FC236}">
                    <a16:creationId xmlns:a16="http://schemas.microsoft.com/office/drawing/2014/main" id="{20E82694-0CE2-47DC-8C45-FB74BDEB36AD}"/>
                  </a:ext>
                </a:extLst>
              </p:cNvPr>
              <p:cNvSpPr/>
              <p:nvPr/>
            </p:nvSpPr>
            <p:spPr>
              <a:xfrm>
                <a:off x="4962299" y="2667978"/>
                <a:ext cx="237490" cy="229870"/>
              </a:xfrm>
              <a:custGeom>
                <a:avLst/>
                <a:gdLst/>
                <a:ahLst/>
                <a:cxnLst/>
                <a:rect l="l" t="t" r="r" b="b"/>
                <a:pathLst>
                  <a:path w="237489" h="229870">
                    <a:moveTo>
                      <a:pt x="98298" y="159257"/>
                    </a:moveTo>
                    <a:lnTo>
                      <a:pt x="38874" y="159257"/>
                    </a:lnTo>
                    <a:lnTo>
                      <a:pt x="118110" y="229361"/>
                    </a:lnTo>
                    <a:lnTo>
                      <a:pt x="98298" y="159257"/>
                    </a:lnTo>
                    <a:close/>
                  </a:path>
                  <a:path w="237489" h="229870">
                    <a:moveTo>
                      <a:pt x="236982" y="0"/>
                    </a:moveTo>
                    <a:lnTo>
                      <a:pt x="0" y="0"/>
                    </a:lnTo>
                    <a:lnTo>
                      <a:pt x="0" y="159257"/>
                    </a:lnTo>
                    <a:lnTo>
                      <a:pt x="236982" y="159257"/>
                    </a:lnTo>
                    <a:lnTo>
                      <a:pt x="236982" y="0"/>
                    </a:lnTo>
                    <a:close/>
                  </a:path>
                </a:pathLst>
              </a:custGeom>
              <a:solidFill>
                <a:srgbClr val="009FE2"/>
              </a:solidFill>
            </p:spPr>
            <p:txBody>
              <a:bodyPr wrap="square" lIns="0" tIns="0" rIns="0" bIns="0" rtlCol="0"/>
              <a:lstStyle/>
              <a:p>
                <a:endParaRPr/>
              </a:p>
            </p:txBody>
          </p:sp>
          <p:sp>
            <p:nvSpPr>
              <p:cNvPr id="39" name="object 47">
                <a:extLst>
                  <a:ext uri="{FF2B5EF4-FFF2-40B4-BE49-F238E27FC236}">
                    <a16:creationId xmlns:a16="http://schemas.microsoft.com/office/drawing/2014/main" id="{78DB6D98-F0E0-411F-AE0C-65851F3A6E35}"/>
                  </a:ext>
                </a:extLst>
              </p:cNvPr>
              <p:cNvSpPr txBox="1"/>
              <p:nvPr/>
            </p:nvSpPr>
            <p:spPr>
              <a:xfrm>
                <a:off x="4989224" y="2668225"/>
                <a:ext cx="183515" cy="135293"/>
              </a:xfrm>
              <a:prstGeom prst="rect">
                <a:avLst/>
              </a:prstGeom>
            </p:spPr>
            <p:txBody>
              <a:bodyPr vert="horz" wrap="square" lIns="0" tIns="12065" rIns="0" bIns="0" rtlCol="0">
                <a:spAutoFit/>
              </a:bodyPr>
              <a:lstStyle/>
              <a:p>
                <a:pPr marL="12700">
                  <a:lnSpc>
                    <a:spcPct val="100000"/>
                  </a:lnSpc>
                  <a:spcBef>
                    <a:spcPts val="95"/>
                  </a:spcBef>
                </a:pPr>
                <a:r>
                  <a:rPr sz="800" b="1" spc="-35" dirty="0">
                    <a:solidFill>
                      <a:srgbClr val="FFFFFF"/>
                    </a:solidFill>
                    <a:latin typeface="Arial"/>
                    <a:cs typeface="Arial"/>
                  </a:rPr>
                  <a:t>50</a:t>
                </a:r>
                <a:r>
                  <a:rPr sz="800" b="1" spc="-30" dirty="0">
                    <a:solidFill>
                      <a:srgbClr val="FFFFFF"/>
                    </a:solidFill>
                    <a:latin typeface="Arial"/>
                    <a:cs typeface="Arial"/>
                  </a:rPr>
                  <a:t>4</a:t>
                </a:r>
                <a:endParaRPr sz="800" b="1">
                  <a:latin typeface="Arial"/>
                  <a:cs typeface="Arial"/>
                </a:endParaRPr>
              </a:p>
            </p:txBody>
          </p:sp>
          <p:sp>
            <p:nvSpPr>
              <p:cNvPr id="40" name="object 48">
                <a:extLst>
                  <a:ext uri="{FF2B5EF4-FFF2-40B4-BE49-F238E27FC236}">
                    <a16:creationId xmlns:a16="http://schemas.microsoft.com/office/drawing/2014/main" id="{B086D954-D067-485B-86A7-2230A0CA5DD4}"/>
                  </a:ext>
                </a:extLst>
              </p:cNvPr>
              <p:cNvSpPr/>
              <p:nvPr/>
            </p:nvSpPr>
            <p:spPr>
              <a:xfrm>
                <a:off x="5590194" y="2338789"/>
                <a:ext cx="237490" cy="229870"/>
              </a:xfrm>
              <a:custGeom>
                <a:avLst/>
                <a:gdLst/>
                <a:ahLst/>
                <a:cxnLst/>
                <a:rect l="l" t="t" r="r" b="b"/>
                <a:pathLst>
                  <a:path w="237489" h="229870">
                    <a:moveTo>
                      <a:pt x="98298" y="159258"/>
                    </a:moveTo>
                    <a:lnTo>
                      <a:pt x="39624" y="159258"/>
                    </a:lnTo>
                    <a:lnTo>
                      <a:pt x="118110" y="229362"/>
                    </a:lnTo>
                    <a:lnTo>
                      <a:pt x="98298" y="159258"/>
                    </a:lnTo>
                    <a:close/>
                  </a:path>
                  <a:path w="237489" h="229870">
                    <a:moveTo>
                      <a:pt x="236982" y="0"/>
                    </a:moveTo>
                    <a:lnTo>
                      <a:pt x="0" y="0"/>
                    </a:lnTo>
                    <a:lnTo>
                      <a:pt x="0" y="159258"/>
                    </a:lnTo>
                    <a:lnTo>
                      <a:pt x="236982" y="159258"/>
                    </a:lnTo>
                    <a:lnTo>
                      <a:pt x="236982" y="0"/>
                    </a:lnTo>
                    <a:close/>
                  </a:path>
                </a:pathLst>
              </a:custGeom>
              <a:solidFill>
                <a:srgbClr val="009FE2"/>
              </a:solidFill>
            </p:spPr>
            <p:txBody>
              <a:bodyPr wrap="square" lIns="0" tIns="0" rIns="0" bIns="0" rtlCol="0"/>
              <a:lstStyle/>
              <a:p>
                <a:endParaRPr/>
              </a:p>
            </p:txBody>
          </p:sp>
          <p:sp>
            <p:nvSpPr>
              <p:cNvPr id="41" name="object 49">
                <a:extLst>
                  <a:ext uri="{FF2B5EF4-FFF2-40B4-BE49-F238E27FC236}">
                    <a16:creationId xmlns:a16="http://schemas.microsoft.com/office/drawing/2014/main" id="{E5A88C07-945C-4801-9025-9923A02E9436}"/>
                  </a:ext>
                </a:extLst>
              </p:cNvPr>
              <p:cNvSpPr txBox="1"/>
              <p:nvPr/>
            </p:nvSpPr>
            <p:spPr>
              <a:xfrm>
                <a:off x="5617119" y="2339043"/>
                <a:ext cx="183515" cy="135293"/>
              </a:xfrm>
              <a:prstGeom prst="rect">
                <a:avLst/>
              </a:prstGeom>
            </p:spPr>
            <p:txBody>
              <a:bodyPr vert="horz" wrap="square" lIns="0" tIns="12065" rIns="0" bIns="0" rtlCol="0">
                <a:spAutoFit/>
              </a:bodyPr>
              <a:lstStyle/>
              <a:p>
                <a:pPr marL="12700">
                  <a:lnSpc>
                    <a:spcPct val="100000"/>
                  </a:lnSpc>
                  <a:spcBef>
                    <a:spcPts val="95"/>
                  </a:spcBef>
                </a:pPr>
                <a:r>
                  <a:rPr sz="800" b="1" spc="-35" dirty="0">
                    <a:solidFill>
                      <a:srgbClr val="FFFFFF"/>
                    </a:solidFill>
                    <a:latin typeface="Arial"/>
                    <a:cs typeface="Arial"/>
                  </a:rPr>
                  <a:t>65</a:t>
                </a:r>
                <a:r>
                  <a:rPr sz="800" b="1" spc="-30" dirty="0">
                    <a:solidFill>
                      <a:srgbClr val="FFFFFF"/>
                    </a:solidFill>
                    <a:latin typeface="Arial"/>
                    <a:cs typeface="Arial"/>
                  </a:rPr>
                  <a:t>2</a:t>
                </a:r>
                <a:endParaRPr sz="800" b="1">
                  <a:latin typeface="Arial"/>
                  <a:cs typeface="Arial"/>
                </a:endParaRPr>
              </a:p>
            </p:txBody>
          </p:sp>
          <p:sp>
            <p:nvSpPr>
              <p:cNvPr id="42" name="object 50">
                <a:extLst>
                  <a:ext uri="{FF2B5EF4-FFF2-40B4-BE49-F238E27FC236}">
                    <a16:creationId xmlns:a16="http://schemas.microsoft.com/office/drawing/2014/main" id="{74745287-F0C1-415D-94E3-25EA6CE6B45F}"/>
                  </a:ext>
                </a:extLst>
              </p:cNvPr>
              <p:cNvSpPr/>
              <p:nvPr/>
            </p:nvSpPr>
            <p:spPr>
              <a:xfrm>
                <a:off x="6218074" y="2382984"/>
                <a:ext cx="237490" cy="229870"/>
              </a:xfrm>
              <a:custGeom>
                <a:avLst/>
                <a:gdLst/>
                <a:ahLst/>
                <a:cxnLst/>
                <a:rect l="l" t="t" r="r" b="b"/>
                <a:pathLst>
                  <a:path w="237489" h="229870">
                    <a:moveTo>
                      <a:pt x="99072" y="160020"/>
                    </a:moveTo>
                    <a:lnTo>
                      <a:pt x="39624" y="160020"/>
                    </a:lnTo>
                    <a:lnTo>
                      <a:pt x="118872" y="229361"/>
                    </a:lnTo>
                    <a:lnTo>
                      <a:pt x="99072" y="160020"/>
                    </a:lnTo>
                    <a:close/>
                  </a:path>
                  <a:path w="237489" h="229870">
                    <a:moveTo>
                      <a:pt x="236982" y="0"/>
                    </a:moveTo>
                    <a:lnTo>
                      <a:pt x="0" y="0"/>
                    </a:lnTo>
                    <a:lnTo>
                      <a:pt x="0" y="160020"/>
                    </a:lnTo>
                    <a:lnTo>
                      <a:pt x="236982" y="160020"/>
                    </a:lnTo>
                    <a:lnTo>
                      <a:pt x="236982" y="0"/>
                    </a:lnTo>
                    <a:close/>
                  </a:path>
                </a:pathLst>
              </a:custGeom>
              <a:solidFill>
                <a:srgbClr val="009FE2"/>
              </a:solidFill>
            </p:spPr>
            <p:txBody>
              <a:bodyPr wrap="square" lIns="0" tIns="0" rIns="0" bIns="0" rtlCol="0"/>
              <a:lstStyle/>
              <a:p>
                <a:endParaRPr/>
              </a:p>
            </p:txBody>
          </p:sp>
          <p:sp>
            <p:nvSpPr>
              <p:cNvPr id="43" name="object 51">
                <a:extLst>
                  <a:ext uri="{FF2B5EF4-FFF2-40B4-BE49-F238E27FC236}">
                    <a16:creationId xmlns:a16="http://schemas.microsoft.com/office/drawing/2014/main" id="{E39A67F7-F740-4725-8BCC-83F8A4ED2342}"/>
                  </a:ext>
                </a:extLst>
              </p:cNvPr>
              <p:cNvSpPr txBox="1"/>
              <p:nvPr/>
            </p:nvSpPr>
            <p:spPr>
              <a:xfrm>
                <a:off x="6245769" y="2384002"/>
                <a:ext cx="183515" cy="135293"/>
              </a:xfrm>
              <a:prstGeom prst="rect">
                <a:avLst/>
              </a:prstGeom>
            </p:spPr>
            <p:txBody>
              <a:bodyPr vert="horz" wrap="square" lIns="0" tIns="12065" rIns="0" bIns="0" rtlCol="0">
                <a:spAutoFit/>
              </a:bodyPr>
              <a:lstStyle/>
              <a:p>
                <a:pPr marL="12700">
                  <a:lnSpc>
                    <a:spcPct val="100000"/>
                  </a:lnSpc>
                  <a:spcBef>
                    <a:spcPts val="95"/>
                  </a:spcBef>
                </a:pPr>
                <a:r>
                  <a:rPr sz="800" b="1" spc="-35" dirty="0">
                    <a:solidFill>
                      <a:srgbClr val="FFFFFF"/>
                    </a:solidFill>
                    <a:latin typeface="Arial"/>
                    <a:cs typeface="Arial"/>
                  </a:rPr>
                  <a:t>63</a:t>
                </a:r>
                <a:r>
                  <a:rPr sz="800" b="1" spc="-30" dirty="0">
                    <a:solidFill>
                      <a:srgbClr val="FFFFFF"/>
                    </a:solidFill>
                    <a:latin typeface="Arial"/>
                    <a:cs typeface="Arial"/>
                  </a:rPr>
                  <a:t>2</a:t>
                </a:r>
                <a:endParaRPr sz="800" b="1">
                  <a:latin typeface="Arial"/>
                  <a:cs typeface="Arial"/>
                </a:endParaRPr>
              </a:p>
            </p:txBody>
          </p:sp>
          <p:sp>
            <p:nvSpPr>
              <p:cNvPr id="44" name="object 52">
                <a:extLst>
                  <a:ext uri="{FF2B5EF4-FFF2-40B4-BE49-F238E27FC236}">
                    <a16:creationId xmlns:a16="http://schemas.microsoft.com/office/drawing/2014/main" id="{A6888F82-0CB9-49DF-AF95-AA59D8CBD07E}"/>
                  </a:ext>
                </a:extLst>
              </p:cNvPr>
              <p:cNvSpPr/>
              <p:nvPr/>
            </p:nvSpPr>
            <p:spPr>
              <a:xfrm>
                <a:off x="6846723" y="2510239"/>
                <a:ext cx="237490" cy="229870"/>
              </a:xfrm>
              <a:custGeom>
                <a:avLst/>
                <a:gdLst/>
                <a:ahLst/>
                <a:cxnLst/>
                <a:rect l="l" t="t" r="r" b="b"/>
                <a:pathLst>
                  <a:path w="237490" h="229870">
                    <a:moveTo>
                      <a:pt x="98298" y="159258"/>
                    </a:moveTo>
                    <a:lnTo>
                      <a:pt x="38874" y="159258"/>
                    </a:lnTo>
                    <a:lnTo>
                      <a:pt x="118122" y="229362"/>
                    </a:lnTo>
                    <a:lnTo>
                      <a:pt x="98298" y="159258"/>
                    </a:lnTo>
                    <a:close/>
                  </a:path>
                  <a:path w="237490" h="229870">
                    <a:moveTo>
                      <a:pt x="236982" y="0"/>
                    </a:moveTo>
                    <a:lnTo>
                      <a:pt x="0" y="0"/>
                    </a:lnTo>
                    <a:lnTo>
                      <a:pt x="0" y="159258"/>
                    </a:lnTo>
                    <a:lnTo>
                      <a:pt x="236982" y="159258"/>
                    </a:lnTo>
                    <a:lnTo>
                      <a:pt x="236982" y="0"/>
                    </a:lnTo>
                    <a:close/>
                  </a:path>
                </a:pathLst>
              </a:custGeom>
              <a:solidFill>
                <a:srgbClr val="009FE2"/>
              </a:solidFill>
            </p:spPr>
            <p:txBody>
              <a:bodyPr wrap="square" lIns="0" tIns="0" rIns="0" bIns="0" rtlCol="0"/>
              <a:lstStyle/>
              <a:p>
                <a:endParaRPr/>
              </a:p>
            </p:txBody>
          </p:sp>
          <p:sp>
            <p:nvSpPr>
              <p:cNvPr id="45" name="object 53">
                <a:extLst>
                  <a:ext uri="{FF2B5EF4-FFF2-40B4-BE49-F238E27FC236}">
                    <a16:creationId xmlns:a16="http://schemas.microsoft.com/office/drawing/2014/main" id="{EFEFBD88-DA70-4EE0-BA4E-2B6B6ED52ED7}"/>
                  </a:ext>
                </a:extLst>
              </p:cNvPr>
              <p:cNvSpPr txBox="1"/>
              <p:nvPr/>
            </p:nvSpPr>
            <p:spPr>
              <a:xfrm>
                <a:off x="6873649" y="2510493"/>
                <a:ext cx="183515" cy="135293"/>
              </a:xfrm>
              <a:prstGeom prst="rect">
                <a:avLst/>
              </a:prstGeom>
            </p:spPr>
            <p:txBody>
              <a:bodyPr vert="horz" wrap="square" lIns="0" tIns="12065" rIns="0" bIns="0" rtlCol="0">
                <a:spAutoFit/>
              </a:bodyPr>
              <a:lstStyle/>
              <a:p>
                <a:pPr marL="12700">
                  <a:lnSpc>
                    <a:spcPct val="100000"/>
                  </a:lnSpc>
                  <a:spcBef>
                    <a:spcPts val="95"/>
                  </a:spcBef>
                </a:pPr>
                <a:r>
                  <a:rPr sz="800" b="1" spc="-35" dirty="0">
                    <a:solidFill>
                      <a:srgbClr val="FFFFFF"/>
                    </a:solidFill>
                    <a:latin typeface="Arial"/>
                    <a:cs typeface="Arial"/>
                  </a:rPr>
                  <a:t>57</a:t>
                </a:r>
                <a:r>
                  <a:rPr sz="800" b="1" spc="-30" dirty="0">
                    <a:solidFill>
                      <a:srgbClr val="FFFFFF"/>
                    </a:solidFill>
                    <a:latin typeface="Arial"/>
                    <a:cs typeface="Arial"/>
                  </a:rPr>
                  <a:t>5</a:t>
                </a:r>
                <a:endParaRPr sz="800" b="1">
                  <a:latin typeface="Arial"/>
                  <a:cs typeface="Arial"/>
                </a:endParaRPr>
              </a:p>
            </p:txBody>
          </p:sp>
          <p:sp>
            <p:nvSpPr>
              <p:cNvPr id="46" name="object 54">
                <a:extLst>
                  <a:ext uri="{FF2B5EF4-FFF2-40B4-BE49-F238E27FC236}">
                    <a16:creationId xmlns:a16="http://schemas.microsoft.com/office/drawing/2014/main" id="{D5849E1D-F66D-4413-9F92-8A39AF3CEE7B}"/>
                  </a:ext>
                </a:extLst>
              </p:cNvPr>
              <p:cNvSpPr txBox="1"/>
              <p:nvPr/>
            </p:nvSpPr>
            <p:spPr>
              <a:xfrm>
                <a:off x="1468766" y="3934708"/>
                <a:ext cx="78105" cy="135293"/>
              </a:xfrm>
              <a:prstGeom prst="rect">
                <a:avLst/>
              </a:prstGeom>
            </p:spPr>
            <p:txBody>
              <a:bodyPr vert="horz" wrap="square" lIns="0" tIns="12065" rIns="0" bIns="0" rtlCol="0">
                <a:spAutoFit/>
              </a:bodyPr>
              <a:lstStyle/>
              <a:p>
                <a:pPr marL="12700">
                  <a:lnSpc>
                    <a:spcPct val="100000"/>
                  </a:lnSpc>
                  <a:spcBef>
                    <a:spcPts val="95"/>
                  </a:spcBef>
                </a:pPr>
                <a:r>
                  <a:rPr sz="800" spc="-30" dirty="0">
                    <a:solidFill>
                      <a:schemeClr val="tx1">
                        <a:lumMod val="85000"/>
                        <a:lumOff val="15000"/>
                      </a:schemeClr>
                    </a:solidFill>
                    <a:latin typeface="Arial"/>
                    <a:cs typeface="Arial"/>
                  </a:rPr>
                  <a:t>0</a:t>
                </a:r>
                <a:endParaRPr sz="800">
                  <a:solidFill>
                    <a:schemeClr val="tx1">
                      <a:lumMod val="85000"/>
                      <a:lumOff val="15000"/>
                    </a:schemeClr>
                  </a:solidFill>
                  <a:latin typeface="Arial"/>
                  <a:cs typeface="Arial"/>
                </a:endParaRPr>
              </a:p>
            </p:txBody>
          </p:sp>
          <p:sp>
            <p:nvSpPr>
              <p:cNvPr id="47" name="object 55">
                <a:extLst>
                  <a:ext uri="{FF2B5EF4-FFF2-40B4-BE49-F238E27FC236}">
                    <a16:creationId xmlns:a16="http://schemas.microsoft.com/office/drawing/2014/main" id="{A9725A4E-2303-44D6-A00E-0EE2ED024AE4}"/>
                  </a:ext>
                </a:extLst>
              </p:cNvPr>
              <p:cNvSpPr txBox="1"/>
              <p:nvPr/>
            </p:nvSpPr>
            <p:spPr>
              <a:xfrm>
                <a:off x="1363568" y="3712254"/>
                <a:ext cx="184150" cy="135293"/>
              </a:xfrm>
              <a:prstGeom prst="rect">
                <a:avLst/>
              </a:prstGeom>
            </p:spPr>
            <p:txBody>
              <a:bodyPr vert="horz" wrap="square" lIns="0" tIns="12065" rIns="0" bIns="0" rtlCol="0">
                <a:spAutoFit/>
              </a:bodyPr>
              <a:lstStyle/>
              <a:p>
                <a:pPr marL="12700">
                  <a:lnSpc>
                    <a:spcPct val="100000"/>
                  </a:lnSpc>
                  <a:spcBef>
                    <a:spcPts val="95"/>
                  </a:spcBef>
                </a:pPr>
                <a:r>
                  <a:rPr sz="800" spc="-35" dirty="0">
                    <a:solidFill>
                      <a:schemeClr val="tx1">
                        <a:lumMod val="85000"/>
                        <a:lumOff val="15000"/>
                      </a:schemeClr>
                    </a:solidFill>
                    <a:latin typeface="Arial"/>
                    <a:cs typeface="Arial"/>
                  </a:rPr>
                  <a:t>1</a:t>
                </a:r>
                <a:r>
                  <a:rPr sz="800" spc="-30" dirty="0">
                    <a:solidFill>
                      <a:schemeClr val="tx1">
                        <a:lumMod val="85000"/>
                        <a:lumOff val="15000"/>
                      </a:schemeClr>
                    </a:solidFill>
                    <a:latin typeface="Arial"/>
                    <a:cs typeface="Arial"/>
                  </a:rPr>
                  <a:t>00</a:t>
                </a:r>
                <a:endParaRPr sz="800">
                  <a:solidFill>
                    <a:schemeClr val="tx1">
                      <a:lumMod val="85000"/>
                      <a:lumOff val="15000"/>
                    </a:schemeClr>
                  </a:solidFill>
                  <a:latin typeface="Arial"/>
                  <a:cs typeface="Arial"/>
                </a:endParaRPr>
              </a:p>
            </p:txBody>
          </p:sp>
          <p:sp>
            <p:nvSpPr>
              <p:cNvPr id="48" name="object 56">
                <a:extLst>
                  <a:ext uri="{FF2B5EF4-FFF2-40B4-BE49-F238E27FC236}">
                    <a16:creationId xmlns:a16="http://schemas.microsoft.com/office/drawing/2014/main" id="{6DF4FFDF-9BDB-4646-961B-5DA5E7385969}"/>
                  </a:ext>
                </a:extLst>
              </p:cNvPr>
              <p:cNvSpPr txBox="1"/>
              <p:nvPr/>
            </p:nvSpPr>
            <p:spPr>
              <a:xfrm>
                <a:off x="1363568" y="3489799"/>
                <a:ext cx="184150" cy="135293"/>
              </a:xfrm>
              <a:prstGeom prst="rect">
                <a:avLst/>
              </a:prstGeom>
            </p:spPr>
            <p:txBody>
              <a:bodyPr vert="horz" wrap="square" lIns="0" tIns="12065" rIns="0" bIns="0" rtlCol="0">
                <a:spAutoFit/>
              </a:bodyPr>
              <a:lstStyle/>
              <a:p>
                <a:pPr marL="12700">
                  <a:lnSpc>
                    <a:spcPct val="100000"/>
                  </a:lnSpc>
                  <a:spcBef>
                    <a:spcPts val="95"/>
                  </a:spcBef>
                </a:pPr>
                <a:r>
                  <a:rPr sz="800" spc="-35" dirty="0">
                    <a:solidFill>
                      <a:schemeClr val="tx1">
                        <a:lumMod val="85000"/>
                        <a:lumOff val="15000"/>
                      </a:schemeClr>
                    </a:solidFill>
                    <a:latin typeface="Arial"/>
                    <a:cs typeface="Arial"/>
                  </a:rPr>
                  <a:t>2</a:t>
                </a:r>
                <a:r>
                  <a:rPr sz="800" spc="-30" dirty="0">
                    <a:solidFill>
                      <a:schemeClr val="tx1">
                        <a:lumMod val="85000"/>
                        <a:lumOff val="15000"/>
                      </a:schemeClr>
                    </a:solidFill>
                    <a:latin typeface="Arial"/>
                    <a:cs typeface="Arial"/>
                  </a:rPr>
                  <a:t>00</a:t>
                </a:r>
                <a:endParaRPr sz="800">
                  <a:solidFill>
                    <a:schemeClr val="tx1">
                      <a:lumMod val="85000"/>
                      <a:lumOff val="15000"/>
                    </a:schemeClr>
                  </a:solidFill>
                  <a:latin typeface="Arial"/>
                  <a:cs typeface="Arial"/>
                </a:endParaRPr>
              </a:p>
            </p:txBody>
          </p:sp>
          <p:sp>
            <p:nvSpPr>
              <p:cNvPr id="49" name="object 57">
                <a:extLst>
                  <a:ext uri="{FF2B5EF4-FFF2-40B4-BE49-F238E27FC236}">
                    <a16:creationId xmlns:a16="http://schemas.microsoft.com/office/drawing/2014/main" id="{0490392E-D6FE-4094-BF41-8F9D2F8428E2}"/>
                  </a:ext>
                </a:extLst>
              </p:cNvPr>
              <p:cNvSpPr txBox="1"/>
              <p:nvPr/>
            </p:nvSpPr>
            <p:spPr>
              <a:xfrm>
                <a:off x="1363568" y="3267243"/>
                <a:ext cx="184150" cy="135293"/>
              </a:xfrm>
              <a:prstGeom prst="rect">
                <a:avLst/>
              </a:prstGeom>
            </p:spPr>
            <p:txBody>
              <a:bodyPr vert="horz" wrap="square" lIns="0" tIns="12065" rIns="0" bIns="0" rtlCol="0">
                <a:spAutoFit/>
              </a:bodyPr>
              <a:lstStyle/>
              <a:p>
                <a:pPr marL="12700">
                  <a:lnSpc>
                    <a:spcPct val="100000"/>
                  </a:lnSpc>
                  <a:spcBef>
                    <a:spcPts val="95"/>
                  </a:spcBef>
                </a:pPr>
                <a:r>
                  <a:rPr sz="800" spc="-35" dirty="0">
                    <a:solidFill>
                      <a:schemeClr val="tx1">
                        <a:lumMod val="85000"/>
                        <a:lumOff val="15000"/>
                      </a:schemeClr>
                    </a:solidFill>
                    <a:latin typeface="Arial"/>
                    <a:cs typeface="Arial"/>
                  </a:rPr>
                  <a:t>3</a:t>
                </a:r>
                <a:r>
                  <a:rPr sz="800" spc="-30" dirty="0">
                    <a:solidFill>
                      <a:schemeClr val="tx1">
                        <a:lumMod val="85000"/>
                        <a:lumOff val="15000"/>
                      </a:schemeClr>
                    </a:solidFill>
                    <a:latin typeface="Arial"/>
                    <a:cs typeface="Arial"/>
                  </a:rPr>
                  <a:t>00</a:t>
                </a:r>
                <a:endParaRPr sz="800">
                  <a:solidFill>
                    <a:schemeClr val="tx1">
                      <a:lumMod val="85000"/>
                      <a:lumOff val="15000"/>
                    </a:schemeClr>
                  </a:solidFill>
                  <a:latin typeface="Arial"/>
                  <a:cs typeface="Arial"/>
                </a:endParaRPr>
              </a:p>
            </p:txBody>
          </p:sp>
          <p:sp>
            <p:nvSpPr>
              <p:cNvPr id="50" name="object 58">
                <a:extLst>
                  <a:ext uri="{FF2B5EF4-FFF2-40B4-BE49-F238E27FC236}">
                    <a16:creationId xmlns:a16="http://schemas.microsoft.com/office/drawing/2014/main" id="{4619C995-B89D-4F94-BBC5-2088F8111E8E}"/>
                  </a:ext>
                </a:extLst>
              </p:cNvPr>
              <p:cNvSpPr txBox="1"/>
              <p:nvPr/>
            </p:nvSpPr>
            <p:spPr>
              <a:xfrm>
                <a:off x="1363568" y="3044687"/>
                <a:ext cx="184150" cy="135293"/>
              </a:xfrm>
              <a:prstGeom prst="rect">
                <a:avLst/>
              </a:prstGeom>
            </p:spPr>
            <p:txBody>
              <a:bodyPr vert="horz" wrap="square" lIns="0" tIns="12065" rIns="0" bIns="0" rtlCol="0">
                <a:spAutoFit/>
              </a:bodyPr>
              <a:lstStyle/>
              <a:p>
                <a:pPr marL="12700">
                  <a:lnSpc>
                    <a:spcPct val="100000"/>
                  </a:lnSpc>
                  <a:spcBef>
                    <a:spcPts val="95"/>
                  </a:spcBef>
                </a:pPr>
                <a:r>
                  <a:rPr sz="800" spc="-35" dirty="0">
                    <a:solidFill>
                      <a:schemeClr val="tx1">
                        <a:lumMod val="85000"/>
                        <a:lumOff val="15000"/>
                      </a:schemeClr>
                    </a:solidFill>
                    <a:latin typeface="Arial"/>
                    <a:cs typeface="Arial"/>
                  </a:rPr>
                  <a:t>4</a:t>
                </a:r>
                <a:r>
                  <a:rPr sz="800" spc="-30" dirty="0">
                    <a:solidFill>
                      <a:schemeClr val="tx1">
                        <a:lumMod val="85000"/>
                        <a:lumOff val="15000"/>
                      </a:schemeClr>
                    </a:solidFill>
                    <a:latin typeface="Arial"/>
                    <a:cs typeface="Arial"/>
                  </a:rPr>
                  <a:t>00</a:t>
                </a:r>
                <a:endParaRPr sz="800">
                  <a:solidFill>
                    <a:schemeClr val="tx1">
                      <a:lumMod val="85000"/>
                      <a:lumOff val="15000"/>
                    </a:schemeClr>
                  </a:solidFill>
                  <a:latin typeface="Arial"/>
                  <a:cs typeface="Arial"/>
                </a:endParaRPr>
              </a:p>
            </p:txBody>
          </p:sp>
          <p:sp>
            <p:nvSpPr>
              <p:cNvPr id="51" name="object 59">
                <a:extLst>
                  <a:ext uri="{FF2B5EF4-FFF2-40B4-BE49-F238E27FC236}">
                    <a16:creationId xmlns:a16="http://schemas.microsoft.com/office/drawing/2014/main" id="{D1B33F4C-C696-4ECD-BB10-1294D2EF24BC}"/>
                  </a:ext>
                </a:extLst>
              </p:cNvPr>
              <p:cNvSpPr txBox="1"/>
              <p:nvPr/>
            </p:nvSpPr>
            <p:spPr>
              <a:xfrm>
                <a:off x="1363568" y="2822233"/>
                <a:ext cx="184150" cy="135293"/>
              </a:xfrm>
              <a:prstGeom prst="rect">
                <a:avLst/>
              </a:prstGeom>
            </p:spPr>
            <p:txBody>
              <a:bodyPr vert="horz" wrap="square" lIns="0" tIns="12065" rIns="0" bIns="0" rtlCol="0">
                <a:spAutoFit/>
              </a:bodyPr>
              <a:lstStyle/>
              <a:p>
                <a:pPr marL="12700">
                  <a:lnSpc>
                    <a:spcPct val="100000"/>
                  </a:lnSpc>
                  <a:spcBef>
                    <a:spcPts val="95"/>
                  </a:spcBef>
                </a:pPr>
                <a:r>
                  <a:rPr sz="800" spc="-35" dirty="0">
                    <a:solidFill>
                      <a:schemeClr val="tx1">
                        <a:lumMod val="85000"/>
                        <a:lumOff val="15000"/>
                      </a:schemeClr>
                    </a:solidFill>
                    <a:latin typeface="Arial"/>
                    <a:cs typeface="Arial"/>
                  </a:rPr>
                  <a:t>5</a:t>
                </a:r>
                <a:r>
                  <a:rPr sz="800" spc="-30" dirty="0">
                    <a:solidFill>
                      <a:schemeClr val="tx1">
                        <a:lumMod val="85000"/>
                        <a:lumOff val="15000"/>
                      </a:schemeClr>
                    </a:solidFill>
                    <a:latin typeface="Arial"/>
                    <a:cs typeface="Arial"/>
                  </a:rPr>
                  <a:t>00</a:t>
                </a:r>
                <a:endParaRPr sz="800">
                  <a:solidFill>
                    <a:schemeClr val="tx1">
                      <a:lumMod val="85000"/>
                      <a:lumOff val="15000"/>
                    </a:schemeClr>
                  </a:solidFill>
                  <a:latin typeface="Arial"/>
                  <a:cs typeface="Arial"/>
                </a:endParaRPr>
              </a:p>
            </p:txBody>
          </p:sp>
          <p:sp>
            <p:nvSpPr>
              <p:cNvPr id="52" name="object 60">
                <a:extLst>
                  <a:ext uri="{FF2B5EF4-FFF2-40B4-BE49-F238E27FC236}">
                    <a16:creationId xmlns:a16="http://schemas.microsoft.com/office/drawing/2014/main" id="{8CCD3E21-94FC-4088-A496-B0C0A44A16C6}"/>
                  </a:ext>
                </a:extLst>
              </p:cNvPr>
              <p:cNvSpPr txBox="1"/>
              <p:nvPr/>
            </p:nvSpPr>
            <p:spPr>
              <a:xfrm>
                <a:off x="1363568" y="2599778"/>
                <a:ext cx="184150" cy="135293"/>
              </a:xfrm>
              <a:prstGeom prst="rect">
                <a:avLst/>
              </a:prstGeom>
            </p:spPr>
            <p:txBody>
              <a:bodyPr vert="horz" wrap="square" lIns="0" tIns="12065" rIns="0" bIns="0" rtlCol="0">
                <a:spAutoFit/>
              </a:bodyPr>
              <a:lstStyle/>
              <a:p>
                <a:pPr marL="12700">
                  <a:lnSpc>
                    <a:spcPct val="100000"/>
                  </a:lnSpc>
                  <a:spcBef>
                    <a:spcPts val="95"/>
                  </a:spcBef>
                </a:pPr>
                <a:r>
                  <a:rPr sz="800" spc="-35" dirty="0">
                    <a:solidFill>
                      <a:schemeClr val="tx1">
                        <a:lumMod val="85000"/>
                        <a:lumOff val="15000"/>
                      </a:schemeClr>
                    </a:solidFill>
                    <a:latin typeface="Arial"/>
                    <a:cs typeface="Arial"/>
                  </a:rPr>
                  <a:t>6</a:t>
                </a:r>
                <a:r>
                  <a:rPr sz="800" spc="-30" dirty="0">
                    <a:solidFill>
                      <a:schemeClr val="tx1">
                        <a:lumMod val="85000"/>
                        <a:lumOff val="15000"/>
                      </a:schemeClr>
                    </a:solidFill>
                    <a:latin typeface="Arial"/>
                    <a:cs typeface="Arial"/>
                  </a:rPr>
                  <a:t>00</a:t>
                </a:r>
                <a:endParaRPr sz="800">
                  <a:solidFill>
                    <a:schemeClr val="tx1">
                      <a:lumMod val="85000"/>
                      <a:lumOff val="15000"/>
                    </a:schemeClr>
                  </a:solidFill>
                  <a:latin typeface="Arial"/>
                  <a:cs typeface="Arial"/>
                </a:endParaRPr>
              </a:p>
            </p:txBody>
          </p:sp>
          <p:sp>
            <p:nvSpPr>
              <p:cNvPr id="53" name="object 61">
                <a:extLst>
                  <a:ext uri="{FF2B5EF4-FFF2-40B4-BE49-F238E27FC236}">
                    <a16:creationId xmlns:a16="http://schemas.microsoft.com/office/drawing/2014/main" id="{BD0A3C51-70C0-447E-AC63-13A66CAC62F0}"/>
                  </a:ext>
                </a:extLst>
              </p:cNvPr>
              <p:cNvSpPr txBox="1"/>
              <p:nvPr/>
            </p:nvSpPr>
            <p:spPr>
              <a:xfrm>
                <a:off x="1363568" y="2378033"/>
                <a:ext cx="184150" cy="135293"/>
              </a:xfrm>
              <a:prstGeom prst="rect">
                <a:avLst/>
              </a:prstGeom>
            </p:spPr>
            <p:txBody>
              <a:bodyPr vert="horz" wrap="square" lIns="0" tIns="12065" rIns="0" bIns="0" rtlCol="0">
                <a:spAutoFit/>
              </a:bodyPr>
              <a:lstStyle/>
              <a:p>
                <a:pPr marL="12700">
                  <a:lnSpc>
                    <a:spcPct val="100000"/>
                  </a:lnSpc>
                  <a:spcBef>
                    <a:spcPts val="95"/>
                  </a:spcBef>
                </a:pPr>
                <a:r>
                  <a:rPr sz="800" spc="-35" dirty="0">
                    <a:solidFill>
                      <a:schemeClr val="tx1">
                        <a:lumMod val="85000"/>
                        <a:lumOff val="15000"/>
                      </a:schemeClr>
                    </a:solidFill>
                    <a:latin typeface="Arial"/>
                    <a:cs typeface="Arial"/>
                  </a:rPr>
                  <a:t>7</a:t>
                </a:r>
                <a:r>
                  <a:rPr sz="800" spc="-30" dirty="0">
                    <a:solidFill>
                      <a:schemeClr val="tx1">
                        <a:lumMod val="85000"/>
                        <a:lumOff val="15000"/>
                      </a:schemeClr>
                    </a:solidFill>
                    <a:latin typeface="Arial"/>
                    <a:cs typeface="Arial"/>
                  </a:rPr>
                  <a:t>00</a:t>
                </a:r>
                <a:endParaRPr sz="800">
                  <a:solidFill>
                    <a:schemeClr val="tx1">
                      <a:lumMod val="85000"/>
                      <a:lumOff val="15000"/>
                    </a:schemeClr>
                  </a:solidFill>
                  <a:latin typeface="Arial"/>
                  <a:cs typeface="Arial"/>
                </a:endParaRPr>
              </a:p>
            </p:txBody>
          </p:sp>
          <p:sp>
            <p:nvSpPr>
              <p:cNvPr id="54" name="object 62">
                <a:extLst>
                  <a:ext uri="{FF2B5EF4-FFF2-40B4-BE49-F238E27FC236}">
                    <a16:creationId xmlns:a16="http://schemas.microsoft.com/office/drawing/2014/main" id="{8C0CBD62-E4B1-4BA3-ACE7-CE1C50BD8B84}"/>
                  </a:ext>
                </a:extLst>
              </p:cNvPr>
              <p:cNvSpPr txBox="1"/>
              <p:nvPr/>
            </p:nvSpPr>
            <p:spPr>
              <a:xfrm>
                <a:off x="1684800" y="4061998"/>
                <a:ext cx="520120" cy="273793"/>
              </a:xfrm>
              <a:prstGeom prst="rect">
                <a:avLst/>
              </a:prstGeom>
            </p:spPr>
            <p:txBody>
              <a:bodyPr vert="horz" wrap="square" lIns="0" tIns="17145" rIns="0" bIns="0" rtlCol="0">
                <a:spAutoFit/>
              </a:bodyPr>
              <a:lstStyle/>
              <a:p>
                <a:pPr marL="99060" marR="5080" indent="-86995" algn="ctr">
                  <a:lnSpc>
                    <a:spcPts val="950"/>
                  </a:lnSpc>
                  <a:spcBef>
                    <a:spcPts val="135"/>
                  </a:spcBef>
                </a:pPr>
                <a:r>
                  <a:rPr sz="900" dirty="0">
                    <a:solidFill>
                      <a:schemeClr val="tx1">
                        <a:lumMod val="85000"/>
                        <a:lumOff val="15000"/>
                      </a:schemeClr>
                    </a:solidFill>
                    <a:latin typeface="Arial"/>
                    <a:cs typeface="Arial"/>
                  </a:rPr>
                  <a:t>Jan–Mar  2017</a:t>
                </a:r>
              </a:p>
            </p:txBody>
          </p:sp>
          <p:sp>
            <p:nvSpPr>
              <p:cNvPr id="55" name="object 63">
                <a:extLst>
                  <a:ext uri="{FF2B5EF4-FFF2-40B4-BE49-F238E27FC236}">
                    <a16:creationId xmlns:a16="http://schemas.microsoft.com/office/drawing/2014/main" id="{996ADBFF-5922-499D-8695-85872E2DBA3C}"/>
                  </a:ext>
                </a:extLst>
              </p:cNvPr>
              <p:cNvSpPr txBox="1"/>
              <p:nvPr/>
            </p:nvSpPr>
            <p:spPr>
              <a:xfrm>
                <a:off x="2307600" y="4061998"/>
                <a:ext cx="520120" cy="273793"/>
              </a:xfrm>
              <a:prstGeom prst="rect">
                <a:avLst/>
              </a:prstGeom>
            </p:spPr>
            <p:txBody>
              <a:bodyPr vert="horz" wrap="square" lIns="0" tIns="17145" rIns="0" bIns="0" rtlCol="0">
                <a:spAutoFit/>
              </a:bodyPr>
              <a:lstStyle/>
              <a:p>
                <a:pPr marL="98425" marR="5080" indent="-86360" algn="ctr">
                  <a:lnSpc>
                    <a:spcPts val="950"/>
                  </a:lnSpc>
                  <a:spcBef>
                    <a:spcPts val="135"/>
                  </a:spcBef>
                </a:pPr>
                <a:r>
                  <a:rPr sz="900" dirty="0">
                    <a:solidFill>
                      <a:schemeClr val="tx1">
                        <a:lumMod val="85000"/>
                        <a:lumOff val="15000"/>
                      </a:schemeClr>
                    </a:solidFill>
                    <a:latin typeface="Arial"/>
                    <a:cs typeface="Arial"/>
                  </a:rPr>
                  <a:t>Apr–Jun  2017</a:t>
                </a:r>
              </a:p>
            </p:txBody>
          </p:sp>
          <p:sp>
            <p:nvSpPr>
              <p:cNvPr id="56" name="object 64">
                <a:extLst>
                  <a:ext uri="{FF2B5EF4-FFF2-40B4-BE49-F238E27FC236}">
                    <a16:creationId xmlns:a16="http://schemas.microsoft.com/office/drawing/2014/main" id="{DE49E91E-FD4E-4785-A275-528B88664C7F}"/>
                  </a:ext>
                </a:extLst>
              </p:cNvPr>
              <p:cNvSpPr txBox="1"/>
              <p:nvPr/>
            </p:nvSpPr>
            <p:spPr>
              <a:xfrm>
                <a:off x="2955600" y="4060800"/>
                <a:ext cx="480828" cy="273793"/>
              </a:xfrm>
              <a:prstGeom prst="rect">
                <a:avLst/>
              </a:prstGeom>
            </p:spPr>
            <p:txBody>
              <a:bodyPr vert="horz" wrap="square" lIns="0" tIns="17145" rIns="0" bIns="0" rtlCol="0">
                <a:spAutoFit/>
              </a:bodyPr>
              <a:lstStyle/>
              <a:p>
                <a:pPr marL="84455" marR="5080" indent="-72390" algn="ctr">
                  <a:lnSpc>
                    <a:spcPts val="950"/>
                  </a:lnSpc>
                  <a:spcBef>
                    <a:spcPts val="135"/>
                  </a:spcBef>
                </a:pPr>
                <a:r>
                  <a:rPr sz="900" dirty="0">
                    <a:solidFill>
                      <a:schemeClr val="tx1">
                        <a:lumMod val="85000"/>
                        <a:lumOff val="15000"/>
                      </a:schemeClr>
                    </a:solidFill>
                    <a:latin typeface="Arial"/>
                    <a:cs typeface="Arial"/>
                  </a:rPr>
                  <a:t>Jul–Sep  2017</a:t>
                </a:r>
              </a:p>
            </p:txBody>
          </p:sp>
          <p:sp>
            <p:nvSpPr>
              <p:cNvPr id="57" name="object 65">
                <a:extLst>
                  <a:ext uri="{FF2B5EF4-FFF2-40B4-BE49-F238E27FC236}">
                    <a16:creationId xmlns:a16="http://schemas.microsoft.com/office/drawing/2014/main" id="{3A4B6657-5A3E-4915-BFFE-8F4FCB7BFCA3}"/>
                  </a:ext>
                </a:extLst>
              </p:cNvPr>
              <p:cNvSpPr txBox="1"/>
              <p:nvPr/>
            </p:nvSpPr>
            <p:spPr>
              <a:xfrm>
                <a:off x="3585600" y="4060800"/>
                <a:ext cx="480828" cy="273793"/>
              </a:xfrm>
              <a:prstGeom prst="rect">
                <a:avLst/>
              </a:prstGeom>
            </p:spPr>
            <p:txBody>
              <a:bodyPr vert="horz" wrap="square" lIns="0" tIns="17145" rIns="0" bIns="0" rtlCol="0">
                <a:spAutoFit/>
              </a:bodyPr>
              <a:lstStyle/>
              <a:p>
                <a:pPr marL="106045" marR="5080" indent="-93980" algn="ctr">
                  <a:lnSpc>
                    <a:spcPts val="950"/>
                  </a:lnSpc>
                  <a:spcBef>
                    <a:spcPts val="135"/>
                  </a:spcBef>
                </a:pPr>
                <a:r>
                  <a:rPr sz="900" dirty="0">
                    <a:solidFill>
                      <a:schemeClr val="tx1">
                        <a:lumMod val="85000"/>
                        <a:lumOff val="15000"/>
                      </a:schemeClr>
                    </a:solidFill>
                    <a:latin typeface="Arial"/>
                    <a:cs typeface="Arial"/>
                  </a:rPr>
                  <a:t>Oct–Dec  2017</a:t>
                </a:r>
              </a:p>
            </p:txBody>
          </p:sp>
          <p:sp>
            <p:nvSpPr>
              <p:cNvPr id="58" name="object 66">
                <a:extLst>
                  <a:ext uri="{FF2B5EF4-FFF2-40B4-BE49-F238E27FC236}">
                    <a16:creationId xmlns:a16="http://schemas.microsoft.com/office/drawing/2014/main" id="{D9596BA9-1525-4F91-B627-972AB9D12D2A}"/>
                  </a:ext>
                </a:extLst>
              </p:cNvPr>
              <p:cNvSpPr txBox="1"/>
              <p:nvPr/>
            </p:nvSpPr>
            <p:spPr>
              <a:xfrm>
                <a:off x="4215600" y="4061997"/>
                <a:ext cx="480828" cy="273793"/>
              </a:xfrm>
              <a:prstGeom prst="rect">
                <a:avLst/>
              </a:prstGeom>
            </p:spPr>
            <p:txBody>
              <a:bodyPr vert="horz" wrap="square" lIns="0" tIns="17145" rIns="0" bIns="0" rtlCol="0">
                <a:spAutoFit/>
              </a:bodyPr>
              <a:lstStyle/>
              <a:p>
                <a:pPr marL="99060" marR="5080" indent="-86995" algn="ctr">
                  <a:lnSpc>
                    <a:spcPts val="950"/>
                  </a:lnSpc>
                  <a:spcBef>
                    <a:spcPts val="135"/>
                  </a:spcBef>
                </a:pPr>
                <a:r>
                  <a:rPr sz="900" dirty="0">
                    <a:solidFill>
                      <a:schemeClr val="tx1">
                        <a:lumMod val="85000"/>
                        <a:lumOff val="15000"/>
                      </a:schemeClr>
                    </a:solidFill>
                    <a:latin typeface="Arial"/>
                    <a:cs typeface="Arial"/>
                  </a:rPr>
                  <a:t>Jan–Mar  2018</a:t>
                </a:r>
              </a:p>
            </p:txBody>
          </p:sp>
          <p:sp>
            <p:nvSpPr>
              <p:cNvPr id="59" name="object 67">
                <a:extLst>
                  <a:ext uri="{FF2B5EF4-FFF2-40B4-BE49-F238E27FC236}">
                    <a16:creationId xmlns:a16="http://schemas.microsoft.com/office/drawing/2014/main" id="{926E7E1B-9EB2-4BA8-AD68-3C8805C7F1D8}"/>
                  </a:ext>
                </a:extLst>
              </p:cNvPr>
              <p:cNvSpPr txBox="1"/>
              <p:nvPr/>
            </p:nvSpPr>
            <p:spPr>
              <a:xfrm>
                <a:off x="4839973" y="4060800"/>
                <a:ext cx="480827" cy="273793"/>
              </a:xfrm>
              <a:prstGeom prst="rect">
                <a:avLst/>
              </a:prstGeom>
            </p:spPr>
            <p:txBody>
              <a:bodyPr vert="horz" wrap="square" lIns="0" tIns="17145" rIns="0" bIns="0" rtlCol="0">
                <a:spAutoFit/>
              </a:bodyPr>
              <a:lstStyle/>
              <a:p>
                <a:pPr marL="95250" marR="5080" indent="-83185" algn="ctr">
                  <a:lnSpc>
                    <a:spcPts val="950"/>
                  </a:lnSpc>
                  <a:spcBef>
                    <a:spcPts val="135"/>
                  </a:spcBef>
                </a:pPr>
                <a:r>
                  <a:rPr sz="900" dirty="0">
                    <a:solidFill>
                      <a:schemeClr val="tx1">
                        <a:lumMod val="85000"/>
                        <a:lumOff val="15000"/>
                      </a:schemeClr>
                    </a:solidFill>
                    <a:latin typeface="Arial"/>
                    <a:cs typeface="Arial"/>
                  </a:rPr>
                  <a:t>Apr–Jun  2018</a:t>
                </a:r>
              </a:p>
            </p:txBody>
          </p:sp>
          <p:sp>
            <p:nvSpPr>
              <p:cNvPr id="60" name="object 68">
                <a:extLst>
                  <a:ext uri="{FF2B5EF4-FFF2-40B4-BE49-F238E27FC236}">
                    <a16:creationId xmlns:a16="http://schemas.microsoft.com/office/drawing/2014/main" id="{123B6607-0561-4F2B-8A02-C8958D1BB23D}"/>
                  </a:ext>
                </a:extLst>
              </p:cNvPr>
              <p:cNvSpPr txBox="1"/>
              <p:nvPr/>
            </p:nvSpPr>
            <p:spPr>
              <a:xfrm>
                <a:off x="5466372" y="4060216"/>
                <a:ext cx="480827" cy="273793"/>
              </a:xfrm>
              <a:prstGeom prst="rect">
                <a:avLst/>
              </a:prstGeom>
            </p:spPr>
            <p:txBody>
              <a:bodyPr vert="horz" wrap="square" lIns="0" tIns="17145" rIns="0" bIns="0" rtlCol="0">
                <a:spAutoFit/>
              </a:bodyPr>
              <a:lstStyle/>
              <a:p>
                <a:pPr marL="84455" marR="5080" indent="-72390" algn="ctr">
                  <a:lnSpc>
                    <a:spcPts val="950"/>
                  </a:lnSpc>
                  <a:spcBef>
                    <a:spcPts val="135"/>
                  </a:spcBef>
                </a:pPr>
                <a:r>
                  <a:rPr sz="900" dirty="0">
                    <a:solidFill>
                      <a:schemeClr val="tx1">
                        <a:lumMod val="85000"/>
                        <a:lumOff val="15000"/>
                      </a:schemeClr>
                    </a:solidFill>
                    <a:latin typeface="Arial"/>
                    <a:cs typeface="Arial"/>
                  </a:rPr>
                  <a:t>Jul–Sep  2018</a:t>
                </a:r>
              </a:p>
            </p:txBody>
          </p:sp>
          <p:sp>
            <p:nvSpPr>
              <p:cNvPr id="61" name="object 69">
                <a:extLst>
                  <a:ext uri="{FF2B5EF4-FFF2-40B4-BE49-F238E27FC236}">
                    <a16:creationId xmlns:a16="http://schemas.microsoft.com/office/drawing/2014/main" id="{DDFE81E2-4B29-4219-A810-7701C6AA2269}"/>
                  </a:ext>
                </a:extLst>
              </p:cNvPr>
              <p:cNvSpPr txBox="1"/>
              <p:nvPr/>
            </p:nvSpPr>
            <p:spPr>
              <a:xfrm>
                <a:off x="6094800" y="4060216"/>
                <a:ext cx="480827" cy="273793"/>
              </a:xfrm>
              <a:prstGeom prst="rect">
                <a:avLst/>
              </a:prstGeom>
            </p:spPr>
            <p:txBody>
              <a:bodyPr vert="horz" wrap="square" lIns="0" tIns="17145" rIns="0" bIns="0" rtlCol="0">
                <a:spAutoFit/>
              </a:bodyPr>
              <a:lstStyle/>
              <a:p>
                <a:pPr marL="106045" marR="5080" indent="-93980" algn="ctr">
                  <a:lnSpc>
                    <a:spcPts val="950"/>
                  </a:lnSpc>
                  <a:spcBef>
                    <a:spcPts val="135"/>
                  </a:spcBef>
                </a:pPr>
                <a:r>
                  <a:rPr sz="900" dirty="0">
                    <a:solidFill>
                      <a:schemeClr val="tx1">
                        <a:lumMod val="85000"/>
                        <a:lumOff val="15000"/>
                      </a:schemeClr>
                    </a:solidFill>
                    <a:latin typeface="Arial"/>
                    <a:cs typeface="Arial"/>
                  </a:rPr>
                  <a:t>Oct–Dec  2018</a:t>
                </a:r>
              </a:p>
            </p:txBody>
          </p:sp>
          <p:sp>
            <p:nvSpPr>
              <p:cNvPr id="62" name="object 70">
                <a:extLst>
                  <a:ext uri="{FF2B5EF4-FFF2-40B4-BE49-F238E27FC236}">
                    <a16:creationId xmlns:a16="http://schemas.microsoft.com/office/drawing/2014/main" id="{EF32DC88-EBF4-4E26-82D5-3FADBE39C3FA}"/>
                  </a:ext>
                </a:extLst>
              </p:cNvPr>
              <p:cNvSpPr txBox="1"/>
              <p:nvPr/>
            </p:nvSpPr>
            <p:spPr>
              <a:xfrm>
                <a:off x="6728400" y="4060800"/>
                <a:ext cx="480827" cy="273793"/>
              </a:xfrm>
              <a:prstGeom prst="rect">
                <a:avLst/>
              </a:prstGeom>
            </p:spPr>
            <p:txBody>
              <a:bodyPr vert="horz" wrap="square" lIns="0" tIns="17145" rIns="0" bIns="0" rtlCol="0">
                <a:spAutoFit/>
              </a:bodyPr>
              <a:lstStyle/>
              <a:p>
                <a:pPr marL="99060" marR="5080" indent="-86995" algn="ctr">
                  <a:lnSpc>
                    <a:spcPts val="950"/>
                  </a:lnSpc>
                  <a:spcBef>
                    <a:spcPts val="135"/>
                  </a:spcBef>
                </a:pPr>
                <a:r>
                  <a:rPr sz="900" dirty="0">
                    <a:solidFill>
                      <a:schemeClr val="tx1">
                        <a:lumMod val="85000"/>
                        <a:lumOff val="15000"/>
                      </a:schemeClr>
                    </a:solidFill>
                    <a:latin typeface="Arial"/>
                    <a:cs typeface="Arial"/>
                  </a:rPr>
                  <a:t>Jan–Mar  2019</a:t>
                </a:r>
              </a:p>
            </p:txBody>
          </p:sp>
          <p:sp>
            <p:nvSpPr>
              <p:cNvPr id="63" name="object 71">
                <a:extLst>
                  <a:ext uri="{FF2B5EF4-FFF2-40B4-BE49-F238E27FC236}">
                    <a16:creationId xmlns:a16="http://schemas.microsoft.com/office/drawing/2014/main" id="{DCF92AF3-2E86-4E38-BFE6-222149529EE8}"/>
                  </a:ext>
                </a:extLst>
              </p:cNvPr>
              <p:cNvSpPr txBox="1"/>
              <p:nvPr/>
            </p:nvSpPr>
            <p:spPr>
              <a:xfrm>
                <a:off x="629999" y="2916000"/>
                <a:ext cx="655785" cy="271869"/>
              </a:xfrm>
              <a:prstGeom prst="rect">
                <a:avLst/>
              </a:prstGeom>
            </p:spPr>
            <p:txBody>
              <a:bodyPr vert="horz" wrap="square" lIns="0" tIns="0" rIns="0" bIns="0" rtlCol="0">
                <a:spAutoFit/>
              </a:bodyPr>
              <a:lstStyle/>
              <a:p>
                <a:pPr>
                  <a:lnSpc>
                    <a:spcPts val="1100"/>
                  </a:lnSpc>
                </a:pPr>
                <a:r>
                  <a:rPr lang="ja-JP" altLang="en-US" sz="900" dirty="0">
                    <a:solidFill>
                      <a:schemeClr val="tx1">
                        <a:lumMod val="85000"/>
                        <a:lumOff val="15000"/>
                      </a:schemeClr>
                    </a:solidFill>
                    <a:latin typeface="Arial"/>
                    <a:cs typeface="Arial"/>
                  </a:rPr>
                  <a:t>新規</a:t>
                </a:r>
                <a:r>
                  <a:rPr sz="900" dirty="0">
                    <a:solidFill>
                      <a:schemeClr val="tx1">
                        <a:lumMod val="85000"/>
                        <a:lumOff val="15000"/>
                      </a:schemeClr>
                    </a:solidFill>
                    <a:latin typeface="Arial"/>
                    <a:cs typeface="Arial"/>
                  </a:rPr>
                  <a:t>HIV</a:t>
                </a:r>
                <a:r>
                  <a:rPr lang="ja-JP" altLang="en-US" sz="900" dirty="0">
                    <a:solidFill>
                      <a:schemeClr val="tx1">
                        <a:lumMod val="85000"/>
                        <a:lumOff val="15000"/>
                      </a:schemeClr>
                    </a:solidFill>
                    <a:latin typeface="Arial"/>
                    <a:cs typeface="Arial"/>
                  </a:rPr>
                  <a:t>感染診断件数</a:t>
                </a:r>
                <a:endParaRPr sz="900" dirty="0">
                  <a:solidFill>
                    <a:schemeClr val="tx1">
                      <a:lumMod val="85000"/>
                      <a:lumOff val="15000"/>
                    </a:schemeClr>
                  </a:solidFill>
                  <a:latin typeface="Arial"/>
                  <a:cs typeface="Arial"/>
                </a:endParaRPr>
              </a:p>
            </p:txBody>
          </p:sp>
          <p:sp>
            <p:nvSpPr>
              <p:cNvPr id="65" name="object 73">
                <a:extLst>
                  <a:ext uri="{FF2B5EF4-FFF2-40B4-BE49-F238E27FC236}">
                    <a16:creationId xmlns:a16="http://schemas.microsoft.com/office/drawing/2014/main" id="{A1806485-5698-4681-9B20-749BA27A8EA5}"/>
                  </a:ext>
                </a:extLst>
              </p:cNvPr>
              <p:cNvSpPr/>
              <p:nvPr/>
            </p:nvSpPr>
            <p:spPr>
              <a:xfrm>
                <a:off x="5405026" y="2862282"/>
                <a:ext cx="171450" cy="276860"/>
              </a:xfrm>
              <a:custGeom>
                <a:avLst/>
                <a:gdLst/>
                <a:ahLst/>
                <a:cxnLst/>
                <a:rect l="l" t="t" r="r" b="b"/>
                <a:pathLst>
                  <a:path w="171450" h="276859">
                    <a:moveTo>
                      <a:pt x="128778" y="86106"/>
                    </a:moveTo>
                    <a:lnTo>
                      <a:pt x="42672" y="86106"/>
                    </a:lnTo>
                    <a:lnTo>
                      <a:pt x="42672" y="276606"/>
                    </a:lnTo>
                    <a:lnTo>
                      <a:pt x="128778" y="276606"/>
                    </a:lnTo>
                    <a:lnTo>
                      <a:pt x="128778" y="86106"/>
                    </a:lnTo>
                    <a:close/>
                  </a:path>
                  <a:path w="171450" h="276859">
                    <a:moveTo>
                      <a:pt x="86106" y="0"/>
                    </a:moveTo>
                    <a:lnTo>
                      <a:pt x="0" y="86106"/>
                    </a:lnTo>
                    <a:lnTo>
                      <a:pt x="171450" y="86106"/>
                    </a:lnTo>
                    <a:lnTo>
                      <a:pt x="86106" y="0"/>
                    </a:lnTo>
                    <a:close/>
                  </a:path>
                </a:pathLst>
              </a:custGeom>
              <a:solidFill>
                <a:srgbClr val="009FE2"/>
              </a:solidFill>
            </p:spPr>
            <p:txBody>
              <a:bodyPr wrap="square" lIns="0" tIns="0" rIns="0" bIns="0" rtlCol="0"/>
              <a:lstStyle/>
              <a:p>
                <a:endParaRPr/>
              </a:p>
            </p:txBody>
          </p:sp>
          <p:sp>
            <p:nvSpPr>
              <p:cNvPr id="66" name="object 74">
                <a:extLst>
                  <a:ext uri="{FF2B5EF4-FFF2-40B4-BE49-F238E27FC236}">
                    <a16:creationId xmlns:a16="http://schemas.microsoft.com/office/drawing/2014/main" id="{AA88C994-8D07-47BB-B922-616FDB803828}"/>
                  </a:ext>
                </a:extLst>
              </p:cNvPr>
              <p:cNvSpPr txBox="1"/>
              <p:nvPr/>
            </p:nvSpPr>
            <p:spPr>
              <a:xfrm>
                <a:off x="1371600" y="2156400"/>
                <a:ext cx="173124" cy="135935"/>
              </a:xfrm>
              <a:prstGeom prst="rect">
                <a:avLst/>
              </a:prstGeom>
            </p:spPr>
            <p:txBody>
              <a:bodyPr vert="horz" wrap="none" lIns="0" tIns="12700" rIns="0" bIns="0" rtlCol="0">
                <a:spAutoFit/>
              </a:bodyPr>
              <a:lstStyle/>
              <a:p>
                <a:pPr>
                  <a:lnSpc>
                    <a:spcPct val="100000"/>
                  </a:lnSpc>
                </a:pPr>
                <a:r>
                  <a:rPr sz="800" dirty="0">
                    <a:solidFill>
                      <a:schemeClr val="tx1">
                        <a:lumMod val="85000"/>
                        <a:lumOff val="15000"/>
                      </a:schemeClr>
                    </a:solidFill>
                    <a:latin typeface="Arial"/>
                    <a:cs typeface="Arial"/>
                  </a:rPr>
                  <a:t>800</a:t>
                </a:r>
              </a:p>
            </p:txBody>
          </p:sp>
          <p:sp>
            <p:nvSpPr>
              <p:cNvPr id="68" name="object 72">
                <a:extLst>
                  <a:ext uri="{FF2B5EF4-FFF2-40B4-BE49-F238E27FC236}">
                    <a16:creationId xmlns:a16="http://schemas.microsoft.com/office/drawing/2014/main" id="{CDC860DC-0B35-4110-8A23-EC734566BD18}"/>
                  </a:ext>
                </a:extLst>
              </p:cNvPr>
              <p:cNvSpPr txBox="1"/>
              <p:nvPr/>
            </p:nvSpPr>
            <p:spPr>
              <a:xfrm>
                <a:off x="4738745" y="3169061"/>
                <a:ext cx="1504012" cy="760959"/>
              </a:xfrm>
              <a:prstGeom prst="rect">
                <a:avLst/>
              </a:prstGeom>
              <a:solidFill>
                <a:srgbClr val="009FE2"/>
              </a:solidFill>
            </p:spPr>
            <p:txBody>
              <a:bodyPr wrap="square" lIns="108000" tIns="72000" rIns="108000" bIns="72000" rtlCol="0">
                <a:spAutoFit/>
              </a:bodyPr>
              <a:lstStyle>
                <a:defPPr>
                  <a:defRPr lang="en-US"/>
                </a:defPPr>
                <a:lvl1pPr>
                  <a:defRPr sz="900"/>
                </a:lvl1pPr>
              </a:lstStyle>
              <a:p>
                <a:pPr algn="just"/>
                <a:r>
                  <a:rPr lang="ja-JP" altLang="en-US" sz="1000" b="1" dirty="0">
                    <a:solidFill>
                      <a:schemeClr val="bg1"/>
                    </a:solidFill>
                  </a:rPr>
                  <a:t>オンラインによる</a:t>
                </a:r>
                <a:r>
                  <a:rPr lang="en-US" altLang="ja-JP" sz="1000" b="1" dirty="0">
                    <a:solidFill>
                      <a:schemeClr val="bg1"/>
                    </a:solidFill>
                  </a:rPr>
                  <a:t>4</a:t>
                </a:r>
                <a:r>
                  <a:rPr lang="ja-JP" altLang="en-US" sz="1000" b="1" dirty="0">
                    <a:solidFill>
                      <a:schemeClr val="bg1"/>
                    </a:solidFill>
                  </a:rPr>
                  <a:t>つのアウトリーチストリームを活用し、</a:t>
                </a:r>
                <a:r>
                  <a:rPr lang="en-US" altLang="ja-JP" sz="1000" b="1" dirty="0">
                    <a:solidFill>
                      <a:schemeClr val="bg1"/>
                    </a:solidFill>
                  </a:rPr>
                  <a:t>8</a:t>
                </a:r>
                <a:r>
                  <a:rPr lang="ja-JP" altLang="en-US" sz="1000" b="1" dirty="0">
                    <a:solidFill>
                      <a:schemeClr val="bg1"/>
                    </a:solidFill>
                  </a:rPr>
                  <a:t>つの症例探索の方式を採用</a:t>
                </a:r>
                <a:endParaRPr lang="en-US" sz="1000" b="1" dirty="0">
                  <a:solidFill>
                    <a:schemeClr val="bg1"/>
                  </a:solidFill>
                </a:endParaRPr>
              </a:p>
            </p:txBody>
          </p:sp>
        </p:grpSp>
      </p:grpSp>
    </p:spTree>
    <p:extLst>
      <p:ext uri="{BB962C8B-B14F-4D97-AF65-F5344CB8AC3E}">
        <p14:creationId xmlns:p14="http://schemas.microsoft.com/office/powerpoint/2010/main" val="3086862747"/>
      </p:ext>
    </p:extLst>
  </p:cSld>
  <p:clrMapOvr>
    <a:masterClrMapping/>
  </p:clrMapOvr>
</p:sld>
</file>

<file path=ppt/theme/theme1.xml><?xml version="1.0" encoding="utf-8"?>
<a:theme xmlns:a="http://schemas.openxmlformats.org/drawingml/2006/main" name="Default Design">
  <a:themeElements>
    <a:clrScheme name="UNAIDS Ocean">
      <a:dk1>
        <a:sysClr val="windowText" lastClr="000000"/>
      </a:dk1>
      <a:lt1>
        <a:sysClr val="window" lastClr="FFFFFF"/>
      </a:lt1>
      <a:dk2>
        <a:srgbClr val="70C8BE"/>
      </a:dk2>
      <a:lt2>
        <a:srgbClr val="D8D5CF"/>
      </a:lt2>
      <a:accent1>
        <a:srgbClr val="70C8BE"/>
      </a:accent1>
      <a:accent2>
        <a:srgbClr val="E31837"/>
      </a:accent2>
      <a:accent3>
        <a:srgbClr val="00A99A"/>
      </a:accent3>
      <a:accent4>
        <a:srgbClr val="78BCC1"/>
      </a:accent4>
      <a:accent5>
        <a:srgbClr val="63CDF6"/>
      </a:accent5>
      <a:accent6>
        <a:srgbClr val="CDC884"/>
      </a:accent6>
      <a:hlink>
        <a:srgbClr val="0000FF"/>
      </a:hlink>
      <a:folHlink>
        <a:srgbClr val="80008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3.xml><?xml version="1.0" encoding="utf-8"?>
<ct:contentTypeSchema xmlns:ct="http://schemas.microsoft.com/office/2006/metadata/contentType" xmlns:ma="http://schemas.microsoft.com/office/2006/metadata/properties/metaAttributes" ct:_="" ma:_="" ma:contentTypeName="Document" ma:contentTypeID="0x0101009D86014B5B585E4BA67102090511F8D5" ma:contentTypeVersion="11" ma:contentTypeDescription="Create a new document." ma:contentTypeScope="" ma:versionID="321663c67042f238011d26df7a3ca77a">
  <xsd:schema xmlns:xsd="http://www.w3.org/2001/XMLSchema" xmlns:xs="http://www.w3.org/2001/XMLSchema" xmlns:p="http://schemas.microsoft.com/office/2006/metadata/properties" xmlns:ns3="92ea123e-1ac0-45aa-a7a1-1861856ef87d" xmlns:ns4="dd296d58-863d-4d9c-b2a5-ac0a46d038f4" targetNamespace="http://schemas.microsoft.com/office/2006/metadata/properties" ma:root="true" ma:fieldsID="90fe17e9bc9bf2328c48c7f97eef088a" ns3:_="" ns4:_="">
    <xsd:import namespace="92ea123e-1ac0-45aa-a7a1-1861856ef87d"/>
    <xsd:import namespace="dd296d58-863d-4d9c-b2a5-ac0a46d038f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4:SharedWithUsers" minOccurs="0"/>
                <xsd:element ref="ns4:SharedWithDetails" minOccurs="0"/>
                <xsd:element ref="ns4:SharingHintHash" minOccurs="0"/>
                <xsd:element ref="ns3:MediaServiceLocatio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ea123e-1ac0-45aa-a7a1-1861856ef87d"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d296d58-863d-4d9c-b2a5-ac0a46d038f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EsriMapsInfo xmlns="ESRI.ArcGIS.Mapping.OfficeIntegration.PowerPointInfo">
  <Version>Version1</Version>
  <RequiresSignIn>False</RequiresSignIn>
</EsriMapsInfo>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01008649-C3F8-48E6-BE84-4178C35C743D}">
  <ds:schemaRefs>
    <ds:schemaRef ds:uri="ESRI.ArcGIS.Mapping.OfficeIntegration.PowerPointInfo"/>
  </ds:schemaRefs>
</ds:datastoreItem>
</file>

<file path=customXml/itemProps10.xml><?xml version="1.0" encoding="utf-8"?>
<ds:datastoreItem xmlns:ds="http://schemas.openxmlformats.org/officeDocument/2006/customXml" ds:itemID="{56C3AE64-3A65-496C-9A01-CDCAEF02489E}">
  <ds:schemaRefs>
    <ds:schemaRef ds:uri="ESRI.ArcGIS.Mapping.OfficeIntegration.PowerPointInfo"/>
  </ds:schemaRefs>
</ds:datastoreItem>
</file>

<file path=customXml/itemProps11.xml><?xml version="1.0" encoding="utf-8"?>
<ds:datastoreItem xmlns:ds="http://schemas.openxmlformats.org/officeDocument/2006/customXml" ds:itemID="{27D04CAE-4E38-48CA-BC1E-C431E2367D1F}">
  <ds:schemaRefs>
    <ds:schemaRef ds:uri="ESRI.ArcGIS.Mapping.OfficeIntegration.PowerPointInfo"/>
  </ds:schemaRefs>
</ds:datastoreItem>
</file>

<file path=customXml/itemProps12.xml><?xml version="1.0" encoding="utf-8"?>
<ds:datastoreItem xmlns:ds="http://schemas.openxmlformats.org/officeDocument/2006/customXml" ds:itemID="{6A796567-3D7E-4144-BCE2-D36437566A83}">
  <ds:schemaRefs>
    <ds:schemaRef ds:uri="ESRI.ArcGIS.Mapping.OfficeIntegration.PowerPointInfo"/>
  </ds:schemaRefs>
</ds:datastoreItem>
</file>

<file path=customXml/itemProps13.xml><?xml version="1.0" encoding="utf-8"?>
<ds:datastoreItem xmlns:ds="http://schemas.openxmlformats.org/officeDocument/2006/customXml" ds:itemID="{D36656B0-4BFC-4893-AB32-3FEE8376FF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ea123e-1ac0-45aa-a7a1-1861856ef87d"/>
    <ds:schemaRef ds:uri="dd296d58-863d-4d9c-b2a5-ac0a46d038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A1F6696-EC23-49D6-8E8F-CDC09AE4631F}">
  <ds:schemaRefs>
    <ds:schemaRef ds:uri="http://purl.org/dc/dcmitype/"/>
    <ds:schemaRef ds:uri="http://schemas.microsoft.com/office/infopath/2007/PartnerControls"/>
    <ds:schemaRef ds:uri="http://purl.org/dc/elements/1.1/"/>
    <ds:schemaRef ds:uri="http://schemas.microsoft.com/office/2006/metadata/properties"/>
    <ds:schemaRef ds:uri="92ea123e-1ac0-45aa-a7a1-1861856ef87d"/>
    <ds:schemaRef ds:uri="http://schemas.microsoft.com/office/2006/documentManagement/types"/>
    <ds:schemaRef ds:uri="http://purl.org/dc/terms/"/>
    <ds:schemaRef ds:uri="http://schemas.openxmlformats.org/package/2006/metadata/core-properties"/>
    <ds:schemaRef ds:uri="dd296d58-863d-4d9c-b2a5-ac0a46d038f4"/>
    <ds:schemaRef ds:uri="http://www.w3.org/XML/1998/namespace"/>
  </ds:schemaRefs>
</ds:datastoreItem>
</file>

<file path=customXml/itemProps3.xml><?xml version="1.0" encoding="utf-8"?>
<ds:datastoreItem xmlns:ds="http://schemas.openxmlformats.org/officeDocument/2006/customXml" ds:itemID="{34672B0B-60DC-467C-91F0-BBC4CE3C9372}">
  <ds:schemaRefs>
    <ds:schemaRef ds:uri="ESRI.ArcGIS.Mapping.OfficeIntegration.PowerPointInfo"/>
  </ds:schemaRefs>
</ds:datastoreItem>
</file>

<file path=customXml/itemProps4.xml><?xml version="1.0" encoding="utf-8"?>
<ds:datastoreItem xmlns:ds="http://schemas.openxmlformats.org/officeDocument/2006/customXml" ds:itemID="{ED937FCB-EBD4-4FB3-8E55-F6520624F9A7}">
  <ds:schemaRefs>
    <ds:schemaRef ds:uri="http://schemas.microsoft.com/sharepoint/v3/contenttype/forms"/>
  </ds:schemaRefs>
</ds:datastoreItem>
</file>

<file path=customXml/itemProps5.xml><?xml version="1.0" encoding="utf-8"?>
<ds:datastoreItem xmlns:ds="http://schemas.openxmlformats.org/officeDocument/2006/customXml" ds:itemID="{4CEE770C-6D29-4D6B-BA98-18455F742BA5}">
  <ds:schemaRefs>
    <ds:schemaRef ds:uri="ESRI.ArcGIS.Mapping.OfficeIntegration.PowerPointInfo"/>
  </ds:schemaRefs>
</ds:datastoreItem>
</file>

<file path=customXml/itemProps6.xml><?xml version="1.0" encoding="utf-8"?>
<ds:datastoreItem xmlns:ds="http://schemas.openxmlformats.org/officeDocument/2006/customXml" ds:itemID="{7BDF9F09-1C67-411C-8390-69F45FDE68EC}">
  <ds:schemaRefs>
    <ds:schemaRef ds:uri="ESRI.ArcGIS.Mapping.OfficeIntegration.PowerPointInfo"/>
  </ds:schemaRefs>
</ds:datastoreItem>
</file>

<file path=customXml/itemProps7.xml><?xml version="1.0" encoding="utf-8"?>
<ds:datastoreItem xmlns:ds="http://schemas.openxmlformats.org/officeDocument/2006/customXml" ds:itemID="{8E1AAE0A-8786-4129-8F63-6364D84FA54E}">
  <ds:schemaRefs>
    <ds:schemaRef ds:uri="ESRI.ArcGIS.Mapping.OfficeIntegration.PowerPointInfo"/>
  </ds:schemaRefs>
</ds:datastoreItem>
</file>

<file path=customXml/itemProps8.xml><?xml version="1.0" encoding="utf-8"?>
<ds:datastoreItem xmlns:ds="http://schemas.openxmlformats.org/officeDocument/2006/customXml" ds:itemID="{1D090D37-7665-4BEC-9FD2-19990F45C63B}">
  <ds:schemaRefs>
    <ds:schemaRef ds:uri="ESRI.ArcGIS.Mapping.OfficeIntegration.PowerPointInfo"/>
  </ds:schemaRefs>
</ds:datastoreItem>
</file>

<file path=customXml/itemProps9.xml><?xml version="1.0" encoding="utf-8"?>
<ds:datastoreItem xmlns:ds="http://schemas.openxmlformats.org/officeDocument/2006/customXml" ds:itemID="{93E74733-972D-4CD3-8F5C-248DF96D864F}">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8982</TotalTime>
  <Words>3518</Words>
  <Application>Microsoft Office PowerPoint</Application>
  <PresentationFormat>35mm Slides</PresentationFormat>
  <Paragraphs>804</Paragraphs>
  <Slides>22</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22</vt:i4>
      </vt:variant>
    </vt:vector>
  </HeadingPairs>
  <TitlesOfParts>
    <vt:vector size="27" baseType="lpstr">
      <vt:lpstr>Arial</vt:lpstr>
      <vt:lpstr>Calibri</vt:lpstr>
      <vt:lpstr>Calibri Light</vt:lpstr>
      <vt:lpstr>Default Design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UNAIDS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Fadriquela, Efren</dc:creator>
  <cp:lastModifiedBy>OSHIMA, Yoshiyuki</cp:lastModifiedBy>
  <cp:revision>557</cp:revision>
  <cp:lastPrinted>2019-07-10T09:38:58Z</cp:lastPrinted>
  <dcterms:created xsi:type="dcterms:W3CDTF">2011-11-02T09:59:30Z</dcterms:created>
  <dcterms:modified xsi:type="dcterms:W3CDTF">2019-08-19T08:57:15Z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0x0101009D86014B5B585E4BA67102090511F8D5</vt:lpwstr>
  </property>
</Properties>
</file>