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56" r:id="rId15"/>
    <p:sldId id="272" r:id="rId16"/>
    <p:sldId id="258" r:id="rId17"/>
    <p:sldId id="273" r:id="rId18"/>
    <p:sldId id="267" r:id="rId19"/>
    <p:sldId id="268" r:id="rId20"/>
    <p:sldId id="277" r:id="rId21"/>
    <p:sldId id="278" r:id="rId22"/>
    <p:sldId id="279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CC1"/>
    <a:srgbClr val="B8E1DD"/>
    <a:srgbClr val="00A99A"/>
    <a:srgbClr val="5F5F5F"/>
    <a:srgbClr val="70C8BE"/>
    <a:srgbClr val="9F6CA1"/>
    <a:srgbClr val="63CDF6"/>
    <a:srgbClr val="00AEEF"/>
    <a:srgbClr val="E31837"/>
    <a:srgbClr val="88C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2" y="7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7/16/2018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0287000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032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en-US" sz="2400" dirty="0"/>
              <a:t>Ju</a:t>
            </a:r>
            <a:r>
              <a:rPr lang="fr-CH" altLang="en-US" sz="2400" dirty="0"/>
              <a:t>l</a:t>
            </a:r>
            <a:r>
              <a:rPr lang="es-ES" altLang="en-US" sz="2400" dirty="0" err="1"/>
              <a:t>io</a:t>
            </a:r>
            <a:r>
              <a:rPr lang="es-ES" altLang="en-US" sz="2400" dirty="0"/>
              <a:t> de 2018</a:t>
            </a:r>
          </a:p>
          <a:p>
            <a:pPr eaLnBrk="1" hangingPunct="1"/>
            <a:r>
              <a:rPr lang="es-ES" altLang="en-US" sz="2400" dirty="0">
                <a:solidFill>
                  <a:schemeClr val="bg1"/>
                </a:solidFill>
              </a:rPr>
              <a:t>Diapositivas clave sobre epidemiología</a:t>
            </a:r>
            <a:endParaRPr lang="es-ES" altLang="en-US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Número estimado de adultos y niños que viven con el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s-ES" altLang="en-US" sz="2000" b="1" dirty="0"/>
                  <a:t>Total: 36,9 millones</a:t>
                </a:r>
                <a:r>
                  <a:rPr lang="es-ES"/>
                  <a:t>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[31,1 millones–43,9 millones]</a:t>
                </a:r>
                <a:endParaRPr lang="es-E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220 000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[150 000–300 000]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6,1 millones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[4,4 millones–8,1 millones]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1,4 millones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[1,3 millones–1,6 millones]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5,2 millones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[4,1 millones–6,7 millones]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2,2 millones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[1,9 millones–2,4 millones]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1,8 millones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[1,5 millones–2,3 millones]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19,6 millones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[17,5 millones–22,0 millones]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310 000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[260 000–420 000]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ES" altLang="en-US" sz="2100" spc="-30" dirty="0">
                  <a:latin typeface="Arial Bold" charset="0"/>
                </a:rPr>
                <a:t>Número estimado de adultos y niños que han contraído la infección por el VIH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s-ES" altLang="en-US" sz="2000" b="1" dirty="0"/>
                  <a:t>Total: 1,8 millones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[1,4 millones–2,4 millones]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18 000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[10 000–31 000]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370 000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[220 000–570 000]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130 000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[120 000–150 000]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[210 000–390 000]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70 000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[57 000–84 000]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800 000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[650 000–1,0 millón]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[77 000–130 000]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15 000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[11 000–26 000]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b="1" dirty="0">
                  <a:latin typeface="Arial Bold" panose="020B0704020202020204" pitchFamily="34" charset="0"/>
                </a:rPr>
                <a:t>Número estimado de muertes de adultos y niños a causa del sida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s-ES" altLang="en-US" sz="2100" b="1" dirty="0">
                  <a:latin typeface="Arial Bold" panose="020B0704020202020204" pitchFamily="34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s-ES" altLang="en-US" sz="2000" b="1" dirty="0">
                    <a:latin typeface="Arial Bold" panose="020B0704020202020204" pitchFamily="34" charset="0"/>
                  </a:rPr>
                  <a:t>Total: 940 000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[670 000–1,3 millones]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9800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[6400–15 000]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[180 000–410 000]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34 000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[25 000–41 000]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170 000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[110 000–280 000]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13 000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[9900–18 000]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380 000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[300 000–510 000]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37 000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[26 000–51 000]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[7100–17 000]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b="1" dirty="0">
                  <a:latin typeface="Arial Bold" panose="020B0704020202020204" pitchFamily="34" charset="0"/>
                </a:rPr>
                <a:t>Número estimado de niños (&lt;15 años) que viven con el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es-ES" altLang="en-US" sz="2100" b="1" dirty="0">
                  <a:latin typeface="Arial Bold" panose="020B0704020202020204" pitchFamily="34" charset="0"/>
                </a:rPr>
                <a:t> 2017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s-ES" altLang="en-US" sz="2000" b="1" dirty="0">
                    <a:latin typeface="Arial Bold" panose="020B0704020202020204" pitchFamily="34" charset="0"/>
                  </a:rPr>
                  <a:t>Total: 1,8 millones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[1,3 millones–2,4 millones]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8200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[6000–11 000]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500 000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[320 000–690 000]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[82 000–150 000]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1,2 millones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[880 000–1,4 millón]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[19 000–36 000]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[7400–15 000]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ES" altLang="en-US" sz="2100" spc="-30" dirty="0">
                  <a:latin typeface="Arial Bold" charset="0"/>
                </a:rPr>
                <a:t>Número estimado de niños (&lt;15 años) que han contraído la infección por el VIH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s-ES" altLang="en-US" sz="2000" b="1" dirty="0"/>
                  <a:t>Total: 180 000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[110 000–260 000]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[780–1900]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67 000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[36 000–100 000]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[7400–14 000]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92 000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[61 000–130 000]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2400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[1800–3600]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[710–1900]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Número estimado de muertes de niños (&lt;15 años) a causa del sida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s-ES" altLang="en-US" sz="2000" b="1" dirty="0"/>
                  <a:t>Total: 110 000 </a:t>
                </a:r>
                <a:r>
                  <a:rPr lang="es-ES" altLang="en-US" dirty="0">
                    <a:solidFill>
                      <a:srgbClr val="4D4D4D"/>
                    </a:solidFill>
                  </a:rPr>
                  <a:t>[63 000–160 000]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[500–1200]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45 000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[24 000–69 000]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Europa oriental</a:t>
                </a:r>
                <a:br/>
                <a:r>
                  <a:rPr lang="es-ES" altLang="en-US" sz="1200" b="1" dirty="0"/>
                  <a:t>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Asia y el Pacífico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6400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[4100–10 000]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África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52 000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[31 000–78 000]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1700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[1200–2600]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Caribe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s-ES" altLang="en-US" sz="1400" b="1" dirty="0"/>
                  <a:t>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s-E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[&lt;500–1300]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36,9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[31,1 millones–43,9 millones]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35,1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[29,6 millones–41,7 millones]</a:t>
              </a:r>
              <a:endParaRPr lang="es-E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18,2 millones</a:t>
              </a:r>
              <a:r>
                <a:rPr lang="es-ES"/>
                <a:t>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[15,6 millones–21,4 millones]</a:t>
              </a:r>
              <a:endParaRPr lang="es-E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1,8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[1,3 millones–2,4 millones]</a:t>
              </a:r>
            </a:p>
            <a:p>
              <a:pPr>
                <a:lnSpc>
                  <a:spcPts val="2125"/>
                </a:lnSpc>
                <a:defRPr/>
              </a:pPr>
              <a:endParaRPr lang="es-E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s-E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1,8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[1,4 millones–2,4 millones]</a:t>
              </a:r>
              <a:br/>
              <a:r>
                <a:rPr lang="es-ES" altLang="en-US" sz="1600" dirty="0"/>
                <a:t>1,6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[1,3 millones–2,1 millones]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>
                  <a:solidFill>
                    <a:srgbClr val="000000"/>
                  </a:solidFill>
                </a:rPr>
                <a:t>180 000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[110 000–260 000]</a:t>
              </a:r>
            </a:p>
            <a:p>
              <a:pPr>
                <a:lnSpc>
                  <a:spcPts val="2125"/>
                </a:lnSpc>
                <a:defRPr/>
              </a:pPr>
              <a:endParaRPr lang="es-E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es-ES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940 000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[670 000–1,3 millones]</a:t>
              </a:r>
              <a:br/>
              <a:r>
                <a:rPr lang="es-ES" altLang="en-US" sz="1600" dirty="0"/>
                <a:t>830 000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[590 000–1,2 millones]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es-ES" altLang="en-US" sz="1600" dirty="0"/>
                <a:t>110 000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[63 000–160 000]</a:t>
              </a:r>
              <a:endParaRPr lang="es-ES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b="1">
                  <a:latin typeface="Arial Bold" charset="0"/>
                </a:rPr>
                <a:t>Número de personas que viven con el VIH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b="1" dirty="0">
                  <a:latin typeface="Arial Bold" charset="0"/>
                </a:rPr>
                <a:t>Nuevas infecciones </a:t>
              </a:r>
            </a:p>
            <a:p>
              <a:pPr eaLnBrk="1" hangingPunct="1"/>
              <a:r>
                <a:rPr lang="es-ES" altLang="en-US" b="1" dirty="0">
                  <a:latin typeface="Arial Bold" charset="0"/>
                </a:rPr>
                <a:t>por el VIH en 2017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b="1" dirty="0">
                  <a:latin typeface="Arial Bold" charset="0"/>
                </a:rPr>
                <a:t>Muertes relacionadas con el sida en 2017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Adultos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Mujeres (&gt;15 años)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Niños (&lt;15 años)</a:t>
              </a:r>
            </a:p>
            <a:p>
              <a:pPr algn="r" eaLnBrk="1" hangingPunct="1">
                <a:lnSpc>
                  <a:spcPts val="2125"/>
                </a:lnSpc>
              </a:pPr>
              <a:endParaRPr lang="es-E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s-E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Adultos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Niños (&lt;15 años)</a:t>
              </a:r>
            </a:p>
            <a:p>
              <a:pPr algn="r" eaLnBrk="1" hangingPunct="1">
                <a:lnSpc>
                  <a:spcPts val="2125"/>
                </a:lnSpc>
              </a:pPr>
              <a:endParaRPr lang="es-ES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es-ES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Adultos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es-ES" altLang="en-US" sz="1600" dirty="0"/>
                <a:t>Niños (&lt;15 años)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200" dirty="0">
                  <a:latin typeface="Arial Bold" charset="0"/>
                </a:rPr>
                <a:t>Resumen mundial sobre la epidemia de sida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9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Personas que viven con el VIH</a:t>
              </a:r>
              <a:r>
                <a:rPr lang="en-US"/>
                <a:t>	</a:t>
              </a:r>
              <a:r>
                <a:rPr lang="es-ES"/>
                <a:t>36,9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[31,1 millones–43,9 millones]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Nuevas infecciones por el VIH en 2017 </a:t>
              </a:r>
              <a:r>
                <a:rPr lang="en-US"/>
                <a:t>	</a:t>
              </a:r>
              <a:r>
                <a:rPr lang="es-ES"/>
                <a:t>1,8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[1,4 millones–2,4 millones]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Muertes relacionadas con el sida en 2017</a:t>
              </a:r>
              <a:r>
                <a:rPr lang="en-US"/>
                <a:t>	</a:t>
              </a:r>
              <a:r>
                <a:rPr lang="es-ES"/>
                <a:t>940 000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[670 000–1,3 millones]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200" dirty="0">
                  <a:latin typeface="Arial Bold" charset="0"/>
                </a:rPr>
                <a:t>Estimaciones mundiales sobre adultos y niños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/>
                <a:t> </a:t>
              </a:r>
              <a:r>
                <a:rPr lang="es-ES" altLang="en-US" sz="2200" dirty="0">
                  <a:latin typeface="Arial Bold" charset="0"/>
                </a:rPr>
                <a:t>2017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s-ES" altLang="en-US" b="1" dirty="0"/>
                <a:t>En torno al 66% de estas infecciones se producen en África subsahariana</a:t>
              </a:r>
            </a:p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s-ES" altLang="en-US" b="1" dirty="0"/>
                <a:t>Alrededor de 500 infecciones se producen entre niños menores de 15 años</a:t>
              </a:r>
            </a:p>
            <a:p>
              <a:pPr eaLnBrk="1" hangingPunct="1">
                <a:spcAft>
                  <a:spcPts val="9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es-ES" altLang="en-US" b="1" dirty="0"/>
                <a:t>Aproximadamente 4400 infecciones se producen entre personas adultas de 15 años o más, de las cuales: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s-ES" altLang="en-US" sz="1400" b="1" dirty="0"/>
                <a:t>─ casi el 43% son mujeres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s-ES" altLang="en-US" sz="1400" b="1" dirty="0"/>
                <a:t>─ alrededor del 33% son jóvenes (15–24)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es-ES" altLang="en-US" sz="1400" b="1" dirty="0"/>
                <a:t>─ en torno al 19% son mujeres jóvenes (15–24)</a:t>
              </a:r>
            </a:p>
            <a:p>
              <a:pPr lvl="1">
                <a:lnSpc>
                  <a:spcPct val="120000"/>
                </a:lnSpc>
              </a:pPr>
              <a:endParaRPr lang="es-ES" altLang="en-US" sz="1500" b="1" dirty="0"/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200" dirty="0">
                  <a:latin typeface="Arial Bold" charset="0"/>
                </a:rPr>
                <a:t>Alrededor de 5000 nuevas infecciones por el VIH cada día (entre adultos y niños)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46388"/>
            <a:chOff x="606425" y="730250"/>
            <a:chExt cx="9585325" cy="2846388"/>
          </a:xfrm>
        </p:grpSpPr>
        <p:sp>
          <p:nvSpPr>
            <p:cNvPr id="8194" name="Text Box 9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3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Niños que viven con el VIH</a:t>
              </a:r>
              <a:r>
                <a:rPr lang="en-US"/>
                <a:t>	</a:t>
              </a:r>
              <a:r>
                <a:rPr lang="es-ES"/>
                <a:t>1,8 millones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[1,3 millones–2,4 millones]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Nuevas infecciones por el VIH en 2017 </a:t>
              </a:r>
              <a:r>
                <a:rPr lang="en-US"/>
                <a:t>	</a:t>
              </a:r>
              <a:r>
                <a:rPr lang="es-ES"/>
                <a:t>180 000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[110 000–260 000]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es-ES" altLang="en-US" b="1" dirty="0">
                  <a:latin typeface="Arial Bold" charset="0"/>
                </a:rPr>
                <a:t>Muertes relacionadas con el sida en 2017</a:t>
              </a:r>
              <a:r>
                <a:rPr lang="en-US"/>
                <a:t>	</a:t>
              </a:r>
              <a:r>
                <a:rPr lang="es-ES"/>
                <a:t>110 000 </a:t>
              </a:r>
              <a:r>
                <a:rPr lang="es-ES" altLang="en-US" sz="1600" dirty="0">
                  <a:solidFill>
                    <a:srgbClr val="7F7F7F"/>
                  </a:solidFill>
                </a:rPr>
                <a:t>[63 000–160 000]</a:t>
              </a:r>
            </a:p>
          </p:txBody>
        </p:sp>
        <p:sp>
          <p:nvSpPr>
            <p:cNvPr id="8195" name="Line 7"/>
            <p:cNvSpPr>
              <a:spLocks noChangeShapeType="1"/>
            </p:cNvSpPr>
            <p:nvPr/>
          </p:nvSpPr>
          <p:spPr bwMode="auto">
            <a:xfrm>
              <a:off x="120173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120332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200" dirty="0">
                  <a:latin typeface="Arial Bold" charset="0"/>
                </a:rPr>
                <a:t>Estimaciones mundiales sobre niños (&lt;15 años)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200" dirty="0">
                  <a:latin typeface="Arial Bold" charset="0"/>
                </a:rPr>
                <a:t> 2017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es-ES" altLang="en-US" sz="800"/>
                <a:t>Los intervalos que se incluyen junto a las cifras estimadas en esta tabla establecen los límites dentro de los cuales se encuentran los números reales, de acuerdo con los datos más fiables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200" dirty="0">
                  <a:latin typeface="Arial Bold" charset="0"/>
                </a:rPr>
                <a:t>Estadísticas y características regionales del VIH y el sida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200" dirty="0">
                  <a:latin typeface="Arial Bold" charset="0"/>
                </a:rPr>
                <a:t> 2017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s-ES" altLang="en-US" sz="1200" b="1" dirty="0"/>
                <a:t>Adultos y niños que han contraído la infección por el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s-ES" altLang="en-US" sz="1200" b="1" dirty="0"/>
                <a:t>Adultos y niños que viven con el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s-ES" altLang="en-US" sz="1200" b="1" dirty="0"/>
                <a:t>Muertes de adultos y niños </a:t>
              </a:r>
            </a:p>
            <a:p>
              <a:pPr algn="ctr" fontAlgn="ctr"/>
              <a:r>
                <a:rPr lang="es-ES" altLang="en-US" sz="1200" b="1" dirty="0"/>
                <a:t>a causa del sida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1300" b="1"/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400" dirty="0"/>
                <a:t>36,9 millones</a:t>
              </a:r>
            </a:p>
            <a:p>
              <a:pPr algn="r" eaLnBrk="1" hangingPunct="1"/>
              <a:r>
                <a:rPr lang="es-ES" altLang="en-US" sz="1000" dirty="0">
                  <a:solidFill>
                    <a:srgbClr val="4D4D4D"/>
                  </a:solidFill>
                </a:rPr>
                <a:t>[31,1 millones–43,9 millones]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400" dirty="0"/>
                <a:t>1,8 millones</a:t>
              </a:r>
            </a:p>
            <a:p>
              <a:pPr algn="r" eaLnBrk="1" hangingPunct="1"/>
              <a:r>
                <a:rPr lang="es-ES" altLang="en-US" sz="1000" dirty="0">
                  <a:solidFill>
                    <a:srgbClr val="4D4D4D"/>
                  </a:solidFill>
                </a:rPr>
                <a:t>[1,4 millones–2,4 millones]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400" dirty="0">
                  <a:solidFill>
                    <a:srgbClr val="000000"/>
                  </a:solidFill>
                </a:rPr>
                <a:t>940 000</a:t>
              </a:r>
            </a:p>
            <a:p>
              <a:pPr algn="r" eaLnBrk="1" hangingPunct="1"/>
              <a:r>
                <a:rPr lang="es-ES" altLang="en-US" sz="1000" dirty="0">
                  <a:solidFill>
                    <a:srgbClr val="4D4D4D"/>
                  </a:solidFill>
                </a:rPr>
                <a:t>[670 000–1,3 millón]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1300" b="1" dirty="0"/>
                <a:t>Oriente Medio y África septentrional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220 000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[150 000–300 000]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18 000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[10 000–31 000]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9800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[6400–15 000]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1300" b="1" dirty="0"/>
                <a:t>Asia y el Pacífico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5,2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[4,1 millones–6,7 millones]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280 000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[210 000–390 000]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170 000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[110 000–280 000]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1300" b="1" dirty="0"/>
                <a:t>Europa oriental y Asia central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1,4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[1,3 millones–1,6 millones]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130 000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[120 000–150 000]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34 000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[25 000–41 000]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s-ES" altLang="en-US" sz="1300" b="1" dirty="0"/>
                <a:t>África occidental y central</a:t>
              </a:r>
              <a:endParaRPr lang="es-ES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6,1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[4,4 millones–8,1 millones]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370 000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[220 000–570 000]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280 000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[180 000–410 000]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1300" b="1" dirty="0"/>
                <a:t>Europa occidental y central, y</a:t>
              </a:r>
            </a:p>
            <a:p>
              <a:pPr eaLnBrk="1" hangingPunct="1"/>
              <a:r>
                <a:rPr lang="es-ES" altLang="en-US" sz="1300" b="1" dirty="0"/>
                <a:t>América del Norte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2,2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[1,9 millones–2,4 millones]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70 000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[57 000–84 000]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13 000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[9900–18 000]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s-ES" altLang="en-US" sz="1300" b="1" dirty="0"/>
                <a:t>África oriental y meridional</a:t>
              </a:r>
              <a:endParaRPr lang="es-ES" altLang="en-US" sz="1300" dirty="0"/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19,6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[17,5 millones–22,0 millones]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800 000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[650 000–1,0 millón]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380 000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[300 000–510 000]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s-ES" altLang="en-US" sz="1300" b="1" dirty="0"/>
                <a:t>América Latina </a:t>
              </a:r>
              <a:endParaRPr lang="es-ES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1,8 millones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[1,5 millones–2,3 millones]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100 000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[77 000–130 000]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37 000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[26 000–51 000]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es-ES" altLang="en-US" sz="1300" b="1" dirty="0"/>
                <a:t>Caribe </a:t>
              </a:r>
              <a:endParaRPr lang="es-ES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310 000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[260 000–420 000]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15 000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[11 000–26 000]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es-ES" altLang="en-US" sz="1200" dirty="0"/>
                <a:t>10 000</a:t>
              </a:r>
            </a:p>
            <a:p>
              <a:pPr algn="r" eaLnBrk="1" hangingPunct="1"/>
              <a:r>
                <a:rPr lang="es-ES" altLang="en-US" sz="900" dirty="0">
                  <a:solidFill>
                    <a:srgbClr val="4D4D4D"/>
                  </a:solidFill>
                </a:rPr>
                <a:t>[7100–17 000]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402E363-BCBC-467C-9739-D6FDC0EE0F72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5CAD7F1-070C-4493-A593-A55B67C84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Número estimado de adultos y niños que viven con el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D4A4BE-BAF6-431D-9597-05FB48F575F7}"/>
                </a:ext>
              </a:extLst>
            </p:cNvPr>
            <p:cNvGrpSpPr/>
            <p:nvPr/>
          </p:nvGrpSpPr>
          <p:grpSpPr>
            <a:xfrm>
              <a:off x="2160000" y="5310000"/>
              <a:ext cx="4516907" cy="307777"/>
              <a:chOff x="2340000" y="1800000"/>
              <a:chExt cx="4516907" cy="30777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00000" y="1800000"/>
                <a:ext cx="4156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Número estimado de adultos y niños que viven con el VIH</a:t>
                </a:r>
                <a:endParaRPr lang="es-E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AB0C8F4-8038-48B7-ADA4-5A1442B71201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Intervalo de incertidumbre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32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8CC447-BE29-4EF8-BE44-A7B5B73AB88F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E33BCD8-1EF7-4436-8C24-FA49C7807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Adultos y niños que han contraído la infección por el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6B04D97-D83A-40C5-AA9A-02E008107321}"/>
                </a:ext>
              </a:extLst>
            </p:cNvPr>
            <p:cNvGrpSpPr/>
            <p:nvPr/>
          </p:nvGrpSpPr>
          <p:grpSpPr>
            <a:xfrm>
              <a:off x="2160000" y="5310000"/>
              <a:ext cx="3970284" cy="307777"/>
              <a:chOff x="2340000" y="4077072"/>
              <a:chExt cx="3970284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4077072"/>
                <a:ext cx="3610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Adultos y niños que han contraído la infección por el VIH</a:t>
                </a:r>
                <a:endParaRPr lang="es-E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4230960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B9EC93-594E-4F97-8C80-5A7D427F5EBC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4347072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4347072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Intervalo de incertidumbre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4419072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580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138C41-8608-4985-B1A3-B87E05B34D3A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54AF3D-E803-458E-B315-4BD794F60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Muertes de adultos y niños a causa del sida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es-ES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D58A964-82D5-41A5-A9EE-C2A5DACABDDC}"/>
                </a:ext>
              </a:extLst>
            </p:cNvPr>
            <p:cNvGrpSpPr/>
            <p:nvPr/>
          </p:nvGrpSpPr>
          <p:grpSpPr>
            <a:xfrm>
              <a:off x="2160000" y="5310000"/>
              <a:ext cx="3312796" cy="307777"/>
              <a:chOff x="2340000" y="1800000"/>
              <a:chExt cx="3312796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1800000"/>
                <a:ext cx="29527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Muertes de adultos y niños a causa del sida</a:t>
                </a:r>
                <a:endParaRPr lang="es-E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7CBD25-29E6-4B13-87BD-00BC01D62C39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Intervalo de incertidumbre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90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1EBB42E9F3468CA9ACD49F64F162" ma:contentTypeVersion="8" ma:contentTypeDescription="Create a new document." ma:contentTypeScope="" ma:versionID="e0c39572bdd2c9a4d73f9f3e31db73eb">
  <xsd:schema xmlns:xsd="http://www.w3.org/2001/XMLSchema" xmlns:xs="http://www.w3.org/2001/XMLSchema" xmlns:p="http://schemas.microsoft.com/office/2006/metadata/properties" xmlns:ns2="c787a22a-65dd-4371-8b48-c17eeb9dd2a6" xmlns:ns3="6034ea42-cc56-4b5c-b72b-8ca3661c6ee8" targetNamespace="http://schemas.microsoft.com/office/2006/metadata/properties" ma:root="true" ma:fieldsID="093ddd91e313f59c9bc6e611f946f69d" ns2:_="" ns3:_="">
    <xsd:import namespace="c787a22a-65dd-4371-8b48-c17eeb9dd2a6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7a22a-65dd-4371-8b48-c17eeb9dd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2ddeef39-65d3-4660-94f2-f063f949c57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D08515A-59B3-4AA7-8D05-7865E2A68B29}"/>
</file>

<file path=customXml/itemProps7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785</Words>
  <Application>Microsoft Office PowerPoint</Application>
  <PresentationFormat>35mm Slides</PresentationFormat>
  <Paragraphs>281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Arial</vt:lpstr>
      <vt:lpstr>Arial Bold</vt:lpstr>
      <vt:lpstr>Arial Narrow</vt:lpstr>
      <vt:lpstr>Calibri</vt:lpstr>
      <vt:lpstr>Webdings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LEVCHENKO, Roman</cp:lastModifiedBy>
  <cp:revision>238</cp:revision>
  <cp:lastPrinted>2017-07-03T13:06:20Z</cp:lastPrinted>
  <dcterms:created xsi:type="dcterms:W3CDTF">2011-11-02T09:59:30Z</dcterms:created>
  <dcterms:modified xsi:type="dcterms:W3CDTF">2018-07-16T12:29:52Z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0x0101008E471EBB42E9F3468CA9ACD49F64F162</vt:lpwstr>
  </property>
</Properties>
</file>