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</p:sldMasterIdLst>
  <p:notesMasterIdLst>
    <p:notesMasterId r:id="rId29"/>
  </p:notesMasterIdLst>
  <p:sldIdLst>
    <p:sldId id="282" r:id="rId16"/>
    <p:sldId id="284" r:id="rId17"/>
    <p:sldId id="297" r:id="rId18"/>
    <p:sldId id="286" r:id="rId19"/>
    <p:sldId id="287" r:id="rId20"/>
    <p:sldId id="304" r:id="rId21"/>
    <p:sldId id="303" r:id="rId22"/>
    <p:sldId id="260" r:id="rId23"/>
    <p:sldId id="261" r:id="rId24"/>
    <p:sldId id="270" r:id="rId25"/>
    <p:sldId id="263" r:id="rId26"/>
    <p:sldId id="264" r:id="rId27"/>
    <p:sldId id="265" r:id="rId28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1DD35E-4E9B-6FB6-9D05-419E93709FBA}" name="DELUCA, Sophia" initials="DS" userId="S::DelucaS@unaids.org::a67e716f-1f2e-42e5-95c6-3523c3792809" providerId="AD"/>
  <p188:author id="{898A88F9-D00E-6246-8CD0-1C850C934513}" name="Liana Moro" initials="LM" userId="Liana Mo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2BB"/>
    <a:srgbClr val="00A99A"/>
    <a:srgbClr val="009DE1"/>
    <a:srgbClr val="B9B9B9"/>
    <a:srgbClr val="E3F1F1"/>
    <a:srgbClr val="FF0000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0E500-401C-786E-ED3F-DA6479EE907B}" v="2" dt="2023-07-10T16:33:59.331"/>
    <p1510:client id="{8AE8C4FF-AD7C-4677-B9DB-E2FCB7A1C37E}" v="6" dt="2023-07-07T15:25:43.302"/>
    <p1510:client id="{A6432A1A-3B5D-392C-5649-17A5C7C333BF}" v="34" dt="2023-07-10T13:40:12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92" y="48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microsoft.com/office/2018/10/relationships/authors" Target="author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customXml" Target="../customXml/item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HER, Juliana" userId="S::daherj@unaids.org::dbc63296-8207-445c-ab25-f81a24aac4ac" providerId="AD" clId="Web-{A6432A1A-3B5D-392C-5649-17A5C7C333BF}"/>
    <pc:docChg chg="modSld">
      <pc:chgData name="DAHER, Juliana" userId="S::daherj@unaids.org::dbc63296-8207-445c-ab25-f81a24aac4ac" providerId="AD" clId="Web-{A6432A1A-3B5D-392C-5649-17A5C7C333BF}" dt="2023-07-10T13:40:10.689" v="16"/>
      <pc:docMkLst>
        <pc:docMk/>
      </pc:docMkLst>
      <pc:sldChg chg="modSp">
        <pc:chgData name="DAHER, Juliana" userId="S::daherj@unaids.org::dbc63296-8207-445c-ab25-f81a24aac4ac" providerId="AD" clId="Web-{A6432A1A-3B5D-392C-5649-17A5C7C333BF}" dt="2023-07-10T13:24:37.101" v="6"/>
        <pc:sldMkLst>
          <pc:docMk/>
          <pc:sldMk cId="0" sldId="284"/>
        </pc:sldMkLst>
        <pc:spChg chg="mod">
          <ac:chgData name="DAHER, Juliana" userId="S::daherj@unaids.org::dbc63296-8207-445c-ab25-f81a24aac4ac" providerId="AD" clId="Web-{A6432A1A-3B5D-392C-5649-17A5C7C333BF}" dt="2023-07-10T13:24:37.101" v="6"/>
          <ac:spMkLst>
            <pc:docMk/>
            <pc:sldMk cId="0" sldId="284"/>
            <ac:spMk id="6146" creationId="{00000000-0000-0000-0000-000000000000}"/>
          </ac:spMkLst>
        </pc:spChg>
      </pc:sldChg>
      <pc:sldChg chg="modSp">
        <pc:chgData name="DAHER, Juliana" userId="S::daherj@unaids.org::dbc63296-8207-445c-ab25-f81a24aac4ac" providerId="AD" clId="Web-{A6432A1A-3B5D-392C-5649-17A5C7C333BF}" dt="2023-07-10T13:40:10.689" v="16"/>
        <pc:sldMkLst>
          <pc:docMk/>
          <pc:sldMk cId="3217625548" sldId="286"/>
        </pc:sldMkLst>
        <pc:spChg chg="mod">
          <ac:chgData name="DAHER, Juliana" userId="S::daherj@unaids.org::dbc63296-8207-445c-ab25-f81a24aac4ac" providerId="AD" clId="Web-{A6432A1A-3B5D-392C-5649-17A5C7C333BF}" dt="2023-07-10T13:40:10.689" v="16"/>
          <ac:spMkLst>
            <pc:docMk/>
            <pc:sldMk cId="3217625548" sldId="286"/>
            <ac:spMk id="6146" creationId="{00000000-0000-0000-0000-000000000000}"/>
          </ac:spMkLst>
        </pc:spChg>
      </pc:sldChg>
      <pc:sldChg chg="modSp">
        <pc:chgData name="DAHER, Juliana" userId="S::daherj@unaids.org::dbc63296-8207-445c-ab25-f81a24aac4ac" providerId="AD" clId="Web-{A6432A1A-3B5D-392C-5649-17A5C7C333BF}" dt="2023-07-10T13:38:34.124" v="12" actId="20577"/>
        <pc:sldMkLst>
          <pc:docMk/>
          <pc:sldMk cId="1542006264" sldId="297"/>
        </pc:sldMkLst>
        <pc:spChg chg="mod">
          <ac:chgData name="DAHER, Juliana" userId="S::daherj@unaids.org::dbc63296-8207-445c-ab25-f81a24aac4ac" providerId="AD" clId="Web-{A6432A1A-3B5D-392C-5649-17A5C7C333BF}" dt="2023-07-10T13:38:34.124" v="12" actId="20577"/>
          <ac:spMkLst>
            <pc:docMk/>
            <pc:sldMk cId="1542006264" sldId="297"/>
            <ac:spMk id="7170" creationId="{00000000-0000-0000-0000-000000000000}"/>
          </ac:spMkLst>
        </pc:spChg>
      </pc:sldChg>
    </pc:docChg>
  </pc:docChgLst>
  <pc:docChgLst>
    <pc:chgData name="MORO, Liana" userId="S::morol@unaids.org::bd07ab22-bd8b-4616-ac20-0c22028c9a9c" providerId="AD" clId="Web-{B4AC331F-E2BF-6E83-69FD-0B97CF619798}"/>
    <pc:docChg chg="modSld">
      <pc:chgData name="MORO, Liana" userId="S::morol@unaids.org::bd07ab22-bd8b-4616-ac20-0c22028c9a9c" providerId="AD" clId="Web-{B4AC331F-E2BF-6E83-69FD-0B97CF619798}" dt="2023-07-04T11:43:49.078" v="5"/>
      <pc:docMkLst>
        <pc:docMk/>
      </pc:docMkLst>
      <pc:sldChg chg="modSp">
        <pc:chgData name="MORO, Liana" userId="S::morol@unaids.org::bd07ab22-bd8b-4616-ac20-0c22028c9a9c" providerId="AD" clId="Web-{B4AC331F-E2BF-6E83-69FD-0B97CF619798}" dt="2023-07-04T11:43:21.905" v="2" actId="20577"/>
        <pc:sldMkLst>
          <pc:docMk/>
          <pc:sldMk cId="0" sldId="284"/>
        </pc:sldMkLst>
        <pc:spChg chg="mod">
          <ac:chgData name="MORO, Liana" userId="S::morol@unaids.org::bd07ab22-bd8b-4616-ac20-0c22028c9a9c" providerId="AD" clId="Web-{B4AC331F-E2BF-6E83-69FD-0B97CF619798}" dt="2023-07-04T11:43:21.905" v="2" actId="20577"/>
          <ac:spMkLst>
            <pc:docMk/>
            <pc:sldMk cId="0" sldId="284"/>
            <ac:spMk id="6149" creationId="{00000000-0000-0000-0000-000000000000}"/>
          </ac:spMkLst>
        </pc:spChg>
      </pc:sldChg>
      <pc:sldChg chg="mod modShow">
        <pc:chgData name="MORO, Liana" userId="S::morol@unaids.org::bd07ab22-bd8b-4616-ac20-0c22028c9a9c" providerId="AD" clId="Web-{B4AC331F-E2BF-6E83-69FD-0B97CF619798}" dt="2023-07-04T11:43:49.078" v="5"/>
        <pc:sldMkLst>
          <pc:docMk/>
          <pc:sldMk cId="3729438308" sldId="302"/>
        </pc:sldMkLst>
      </pc:sldChg>
      <pc:sldChg chg="delCm">
        <pc:chgData name="MORO, Liana" userId="S::morol@unaids.org::bd07ab22-bd8b-4616-ac20-0c22028c9a9c" providerId="AD" clId="Web-{B4AC331F-E2BF-6E83-69FD-0B97CF619798}" dt="2023-07-04T11:43:43.890" v="4"/>
        <pc:sldMkLst>
          <pc:docMk/>
          <pc:sldMk cId="1377434568" sldId="30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ORO, Liana" userId="S::morol@unaids.org::bd07ab22-bd8b-4616-ac20-0c22028c9a9c" providerId="AD" clId="Web-{B4AC331F-E2BF-6E83-69FD-0B97CF619798}" dt="2023-07-04T11:43:43.890" v="4"/>
              <pc2:cmMkLst xmlns:pc2="http://schemas.microsoft.com/office/powerpoint/2019/9/main/command">
                <pc:docMk/>
                <pc:sldMk cId="1377434568" sldId="303"/>
                <pc2:cmMk id="{10CC0C2E-9A37-492E-A40B-8C39BD4BECF8}"/>
              </pc2:cmMkLst>
            </pc226:cmChg>
          </p:ext>
        </pc:extLst>
      </pc:sldChg>
      <pc:sldChg chg="delCm">
        <pc:chgData name="MORO, Liana" userId="S::morol@unaids.org::bd07ab22-bd8b-4616-ac20-0c22028c9a9c" providerId="AD" clId="Web-{B4AC331F-E2BF-6E83-69FD-0B97CF619798}" dt="2023-07-04T11:43:40.593" v="3"/>
        <pc:sldMkLst>
          <pc:docMk/>
          <pc:sldMk cId="1453461205" sldId="3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ORO, Liana" userId="S::morol@unaids.org::bd07ab22-bd8b-4616-ac20-0c22028c9a9c" providerId="AD" clId="Web-{B4AC331F-E2BF-6E83-69FD-0B97CF619798}" dt="2023-07-04T11:43:40.593" v="3"/>
              <pc2:cmMkLst xmlns:pc2="http://schemas.microsoft.com/office/powerpoint/2019/9/main/command">
                <pc:docMk/>
                <pc:sldMk cId="1453461205" sldId="304"/>
                <pc2:cmMk id="{9E9003ED-FFA6-43A3-91E6-F9604693487F}"/>
              </pc2:cmMkLst>
            </pc226:cmChg>
          </p:ext>
        </pc:extLst>
      </pc:sldChg>
    </pc:docChg>
  </pc:docChgLst>
  <pc:docChgLst>
    <pc:chgData name="MORO, Liana" userId="bd07ab22-bd8b-4616-ac20-0c22028c9a9c" providerId="ADAL" clId="{6EDB88DF-52B8-4081-841B-87617876CA23}"/>
    <pc:docChg chg="modSld">
      <pc:chgData name="MORO, Liana" userId="bd07ab22-bd8b-4616-ac20-0c22028c9a9c" providerId="ADAL" clId="{6EDB88DF-52B8-4081-841B-87617876CA23}" dt="2023-06-21T08:37:45.407" v="5"/>
      <pc:docMkLst>
        <pc:docMk/>
      </pc:docMkLst>
      <pc:sldChg chg="modSp mod setBg">
        <pc:chgData name="MORO, Liana" userId="bd07ab22-bd8b-4616-ac20-0c22028c9a9c" providerId="ADAL" clId="{6EDB88DF-52B8-4081-841B-87617876CA23}" dt="2023-06-21T08:26:15.611" v="3"/>
        <pc:sldMkLst>
          <pc:docMk/>
          <pc:sldMk cId="0" sldId="282"/>
        </pc:sldMkLst>
        <pc:spChg chg="mod">
          <ac:chgData name="MORO, Liana" userId="bd07ab22-bd8b-4616-ac20-0c22028c9a9c" providerId="ADAL" clId="{6EDB88DF-52B8-4081-841B-87617876CA23}" dt="2023-06-21T08:26:03.367" v="1" actId="20577"/>
          <ac:spMkLst>
            <pc:docMk/>
            <pc:sldMk cId="0" sldId="282"/>
            <ac:spMk id="4099" creationId="{00000000-0000-0000-0000-000000000000}"/>
          </ac:spMkLst>
        </pc:spChg>
      </pc:sldChg>
      <pc:sldChg chg="addCm">
        <pc:chgData name="MORO, Liana" userId="bd07ab22-bd8b-4616-ac20-0c22028c9a9c" providerId="ADAL" clId="{6EDB88DF-52B8-4081-841B-87617876CA23}" dt="2023-06-21T08:37:45.407" v="5"/>
        <pc:sldMkLst>
          <pc:docMk/>
          <pc:sldMk cId="1377434568" sldId="30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RO, Liana" userId="bd07ab22-bd8b-4616-ac20-0c22028c9a9c" providerId="ADAL" clId="{6EDB88DF-52B8-4081-841B-87617876CA23}" dt="2023-06-21T08:37:45.407" v="5"/>
              <pc2:cmMkLst xmlns:pc2="http://schemas.microsoft.com/office/powerpoint/2019/9/main/command">
                <pc:docMk/>
                <pc:sldMk cId="1377434568" sldId="303"/>
                <pc2:cmMk id="{10CC0C2E-9A37-492E-A40B-8C39BD4BECF8}"/>
              </pc2:cmMkLst>
            </pc226:cmChg>
          </p:ext>
        </pc:extLst>
      </pc:sldChg>
      <pc:sldChg chg="addCm">
        <pc:chgData name="MORO, Liana" userId="bd07ab22-bd8b-4616-ac20-0c22028c9a9c" providerId="ADAL" clId="{6EDB88DF-52B8-4081-841B-87617876CA23}" dt="2023-06-21T08:37:14.031" v="4"/>
        <pc:sldMkLst>
          <pc:docMk/>
          <pc:sldMk cId="1453461205" sldId="3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RO, Liana" userId="bd07ab22-bd8b-4616-ac20-0c22028c9a9c" providerId="ADAL" clId="{6EDB88DF-52B8-4081-841B-87617876CA23}" dt="2023-06-21T08:37:14.031" v="4"/>
              <pc2:cmMkLst xmlns:pc2="http://schemas.microsoft.com/office/powerpoint/2019/9/main/command">
                <pc:docMk/>
                <pc:sldMk cId="1453461205" sldId="304"/>
                <pc2:cmMk id="{9E9003ED-FFA6-43A3-91E6-F9604693487F}"/>
              </pc2:cmMkLst>
            </pc226:cmChg>
          </p:ext>
        </pc:extLst>
      </pc:sldChg>
    </pc:docChg>
  </pc:docChgLst>
  <pc:docChgLst>
    <pc:chgData name="MORO, Liana" userId="S::morol@unaids.org::bd07ab22-bd8b-4616-ac20-0c22028c9a9c" providerId="AD" clId="Web-{ED216393-F158-159A-65D9-E2F120B33309}"/>
    <pc:docChg chg="delSld modSld">
      <pc:chgData name="MORO, Liana" userId="S::morol@unaids.org::bd07ab22-bd8b-4616-ac20-0c22028c9a9c" providerId="AD" clId="Web-{ED216393-F158-159A-65D9-E2F120B33309}" dt="2023-07-04T11:45:25.901" v="4"/>
      <pc:docMkLst>
        <pc:docMk/>
      </pc:docMkLst>
      <pc:sldChg chg="modSp">
        <pc:chgData name="MORO, Liana" userId="S::morol@unaids.org::bd07ab22-bd8b-4616-ac20-0c22028c9a9c" providerId="AD" clId="Web-{ED216393-F158-159A-65D9-E2F120B33309}" dt="2023-07-04T11:45:20.948" v="3" actId="20577"/>
        <pc:sldMkLst>
          <pc:docMk/>
          <pc:sldMk cId="0" sldId="260"/>
        </pc:sldMkLst>
        <pc:spChg chg="mod">
          <ac:chgData name="MORO, Liana" userId="S::morol@unaids.org::bd07ab22-bd8b-4616-ac20-0c22028c9a9c" providerId="AD" clId="Web-{ED216393-F158-159A-65D9-E2F120B33309}" dt="2023-07-04T11:45:20.948" v="3" actId="20577"/>
          <ac:spMkLst>
            <pc:docMk/>
            <pc:sldMk cId="0" sldId="260"/>
            <ac:spMk id="10251" creationId="{00000000-0000-0000-0000-000000000000}"/>
          </ac:spMkLst>
        </pc:spChg>
      </pc:sldChg>
      <pc:sldChg chg="modSp">
        <pc:chgData name="MORO, Liana" userId="S::morol@unaids.org::bd07ab22-bd8b-4616-ac20-0c22028c9a9c" providerId="AD" clId="Web-{ED216393-F158-159A-65D9-E2F120B33309}" dt="2023-07-04T11:45:16.948" v="2" actId="20577"/>
        <pc:sldMkLst>
          <pc:docMk/>
          <pc:sldMk cId="0" sldId="261"/>
        </pc:sldMkLst>
        <pc:spChg chg="mod">
          <ac:chgData name="MORO, Liana" userId="S::morol@unaids.org::bd07ab22-bd8b-4616-ac20-0c22028c9a9c" providerId="AD" clId="Web-{ED216393-F158-159A-65D9-E2F120B33309}" dt="2023-07-04T11:45:16.948" v="2" actId="20577"/>
          <ac:spMkLst>
            <pc:docMk/>
            <pc:sldMk cId="0" sldId="261"/>
            <ac:spMk id="12" creationId="{00000000-0000-0000-0000-000000000000}"/>
          </ac:spMkLst>
        </pc:spChg>
      </pc:sldChg>
      <pc:sldChg chg="modSp">
        <pc:chgData name="MORO, Liana" userId="S::morol@unaids.org::bd07ab22-bd8b-4616-ac20-0c22028c9a9c" providerId="AD" clId="Web-{ED216393-F158-159A-65D9-E2F120B33309}" dt="2023-07-04T11:45:05.400" v="0" actId="20577"/>
        <pc:sldMkLst>
          <pc:docMk/>
          <pc:sldMk cId="0" sldId="264"/>
        </pc:sldMkLst>
        <pc:spChg chg="mod">
          <ac:chgData name="MORO, Liana" userId="S::morol@unaids.org::bd07ab22-bd8b-4616-ac20-0c22028c9a9c" providerId="AD" clId="Web-{ED216393-F158-159A-65D9-E2F120B33309}" dt="2023-07-04T11:45:05.400" v="0" actId="20577"/>
          <ac:spMkLst>
            <pc:docMk/>
            <pc:sldMk cId="0" sldId="264"/>
            <ac:spMk id="14339" creationId="{00000000-0000-0000-0000-000000000000}"/>
          </ac:spMkLst>
        </pc:spChg>
      </pc:sldChg>
      <pc:sldChg chg="modSp">
        <pc:chgData name="MORO, Liana" userId="S::morol@unaids.org::bd07ab22-bd8b-4616-ac20-0c22028c9a9c" providerId="AD" clId="Web-{ED216393-F158-159A-65D9-E2F120B33309}" dt="2023-07-04T11:45:11.244" v="1" actId="20577"/>
        <pc:sldMkLst>
          <pc:docMk/>
          <pc:sldMk cId="0" sldId="265"/>
        </pc:sldMkLst>
        <pc:spChg chg="mod">
          <ac:chgData name="MORO, Liana" userId="S::morol@unaids.org::bd07ab22-bd8b-4616-ac20-0c22028c9a9c" providerId="AD" clId="Web-{ED216393-F158-159A-65D9-E2F120B33309}" dt="2023-07-04T11:45:11.244" v="1" actId="20577"/>
          <ac:spMkLst>
            <pc:docMk/>
            <pc:sldMk cId="0" sldId="265"/>
            <ac:spMk id="15371" creationId="{00000000-0000-0000-0000-000000000000}"/>
          </ac:spMkLst>
        </pc:spChg>
      </pc:sldChg>
      <pc:sldChg chg="del">
        <pc:chgData name="MORO, Liana" userId="S::morol@unaids.org::bd07ab22-bd8b-4616-ac20-0c22028c9a9c" providerId="AD" clId="Web-{ED216393-F158-159A-65D9-E2F120B33309}" dt="2023-07-04T11:45:25.901" v="4"/>
        <pc:sldMkLst>
          <pc:docMk/>
          <pc:sldMk cId="3729438308" sldId="302"/>
        </pc:sldMkLst>
      </pc:sldChg>
    </pc:docChg>
  </pc:docChgLst>
  <pc:docChgLst>
    <pc:chgData name="GOMEZ ANGUIANO, Alejandro" userId="ebab617d-2ad2-4a56-9cda-aea6e438e67f" providerId="ADAL" clId="{8AE8C4FF-AD7C-4677-B9DB-E2FCB7A1C37E}"/>
    <pc:docChg chg="undo redo custSel delSld modSld sldOrd">
      <pc:chgData name="GOMEZ ANGUIANO, Alejandro" userId="ebab617d-2ad2-4a56-9cda-aea6e438e67f" providerId="ADAL" clId="{8AE8C4FF-AD7C-4677-B9DB-E2FCB7A1C37E}" dt="2023-07-07T15:29:51.345" v="1019" actId="14100"/>
      <pc:docMkLst>
        <pc:docMk/>
      </pc:docMkLst>
      <pc:sldChg chg="modSp mod">
        <pc:chgData name="GOMEZ ANGUIANO, Alejandro" userId="ebab617d-2ad2-4a56-9cda-aea6e438e67f" providerId="ADAL" clId="{8AE8C4FF-AD7C-4677-B9DB-E2FCB7A1C37E}" dt="2023-07-03T09:23:00.025" v="478" actId="20577"/>
        <pc:sldMkLst>
          <pc:docMk/>
          <pc:sldMk cId="0" sldId="260"/>
        </pc:sldMkLst>
        <pc:spChg chg="mod">
          <ac:chgData name="GOMEZ ANGUIANO, Alejandro" userId="ebab617d-2ad2-4a56-9cda-aea6e438e67f" providerId="ADAL" clId="{8AE8C4FF-AD7C-4677-B9DB-E2FCB7A1C37E}" dt="2023-07-03T09:21:03.549" v="450" actId="20577"/>
          <ac:spMkLst>
            <pc:docMk/>
            <pc:sldMk cId="0" sldId="260"/>
            <ac:spMk id="1024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1:52.383" v="466" actId="20577"/>
          <ac:spMkLst>
            <pc:docMk/>
            <pc:sldMk cId="0" sldId="260"/>
            <ac:spMk id="1024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2:40.069" v="476" actId="20577"/>
          <ac:spMkLst>
            <pc:docMk/>
            <pc:sldMk cId="0" sldId="260"/>
            <ac:spMk id="1024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1:00.667" v="448" actId="20577"/>
          <ac:spMkLst>
            <pc:docMk/>
            <pc:sldMk cId="0" sldId="260"/>
            <ac:spMk id="1024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9:39.364" v="428" actId="20577"/>
          <ac:spMkLst>
            <pc:docMk/>
            <pc:sldMk cId="0" sldId="260"/>
            <ac:spMk id="1024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1:33.681" v="458" actId="20577"/>
          <ac:spMkLst>
            <pc:docMk/>
            <pc:sldMk cId="0" sldId="260"/>
            <ac:spMk id="1024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0:29" v="438" actId="20577"/>
          <ac:spMkLst>
            <pc:docMk/>
            <pc:sldMk cId="0" sldId="260"/>
            <ac:spMk id="1025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3:00.025" v="478" actId="20577"/>
          <ac:spMkLst>
            <pc:docMk/>
            <pc:sldMk cId="0" sldId="260"/>
            <ac:spMk id="10251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27:26.882" v="580" actId="20577"/>
        <pc:sldMkLst>
          <pc:docMk/>
          <pc:sldMk cId="0" sldId="261"/>
        </pc:sldMkLst>
        <pc:spChg chg="mod">
          <ac:chgData name="GOMEZ ANGUIANO, Alejandro" userId="ebab617d-2ad2-4a56-9cda-aea6e438e67f" providerId="ADAL" clId="{8AE8C4FF-AD7C-4677-B9DB-E2FCB7A1C37E}" dt="2023-07-03T09:27:26.882" v="580" actId="20577"/>
          <ac:spMkLst>
            <pc:docMk/>
            <pc:sldMk cId="0" sldId="261"/>
            <ac:spMk id="1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6:06.804" v="552" actId="20577"/>
          <ac:spMkLst>
            <pc:docMk/>
            <pc:sldMk cId="0" sldId="261"/>
            <ac:spMk id="1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5:05.575" v="526" actId="20577"/>
          <ac:spMkLst>
            <pc:docMk/>
            <pc:sldMk cId="0" sldId="261"/>
            <ac:spMk id="1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4:32.727" v="500" actId="20577"/>
          <ac:spMkLst>
            <pc:docMk/>
            <pc:sldMk cId="0" sldId="261"/>
            <ac:spMk id="1126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6:29.920" v="560" actId="20577"/>
          <ac:spMkLst>
            <pc:docMk/>
            <pc:sldMk cId="0" sldId="261"/>
            <ac:spMk id="1126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6:51.081" v="568" actId="20577"/>
          <ac:spMkLst>
            <pc:docMk/>
            <pc:sldMk cId="0" sldId="261"/>
            <ac:spMk id="1126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5:42.956" v="546" actId="20577"/>
          <ac:spMkLst>
            <pc:docMk/>
            <pc:sldMk cId="0" sldId="261"/>
            <ac:spMk id="1127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4:55.138" v="520" actId="20577"/>
          <ac:spMkLst>
            <pc:docMk/>
            <pc:sldMk cId="0" sldId="261"/>
            <ac:spMk id="1127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7:18.087" v="578" actId="20577"/>
          <ac:spMkLst>
            <pc:docMk/>
            <pc:sldMk cId="0" sldId="261"/>
            <ac:spMk id="1127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5:30.133" v="544" actId="20577"/>
          <ac:spMkLst>
            <pc:docMk/>
            <pc:sldMk cId="0" sldId="261"/>
            <ac:spMk id="11274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34:32.774" v="777" actId="20577"/>
        <pc:sldMkLst>
          <pc:docMk/>
          <pc:sldMk cId="0" sldId="263"/>
        </pc:sldMkLst>
        <pc:spChg chg="mod">
          <ac:chgData name="GOMEZ ANGUIANO, Alejandro" userId="ebab617d-2ad2-4a56-9cda-aea6e438e67f" providerId="ADAL" clId="{8AE8C4FF-AD7C-4677-B9DB-E2FCB7A1C37E}" dt="2023-07-03T09:33:37.493" v="739" actId="20577"/>
          <ac:spMkLst>
            <pc:docMk/>
            <pc:sldMk cId="0" sldId="263"/>
            <ac:spMk id="1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2:39.194" v="710" actId="20577"/>
          <ac:spMkLst>
            <pc:docMk/>
            <pc:sldMk cId="0" sldId="263"/>
            <ac:spMk id="1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4:32.774" v="777" actId="20577"/>
          <ac:spMkLst>
            <pc:docMk/>
            <pc:sldMk cId="0" sldId="263"/>
            <ac:spMk id="1331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1:52.755" v="692" actId="20577"/>
          <ac:spMkLst>
            <pc:docMk/>
            <pc:sldMk cId="0" sldId="263"/>
            <ac:spMk id="1331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4:03.484" v="755" actId="20577"/>
          <ac:spMkLst>
            <pc:docMk/>
            <pc:sldMk cId="0" sldId="263"/>
            <ac:spMk id="1331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4:27.882" v="775" actId="20577"/>
          <ac:spMkLst>
            <pc:docMk/>
            <pc:sldMk cId="0" sldId="263"/>
            <ac:spMk id="1331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2:10.734" v="694" actId="20577"/>
          <ac:spMkLst>
            <pc:docMk/>
            <pc:sldMk cId="0" sldId="263"/>
            <ac:spMk id="1332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3:09.532" v="731" actId="20577"/>
          <ac:spMkLst>
            <pc:docMk/>
            <pc:sldMk cId="0" sldId="263"/>
            <ac:spMk id="13323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36:51.737" v="882" actId="20577"/>
        <pc:sldMkLst>
          <pc:docMk/>
          <pc:sldMk cId="0" sldId="264"/>
        </pc:sldMkLst>
        <pc:spChg chg="mod">
          <ac:chgData name="GOMEZ ANGUIANO, Alejandro" userId="ebab617d-2ad2-4a56-9cda-aea6e438e67f" providerId="ADAL" clId="{8AE8C4FF-AD7C-4677-B9DB-E2FCB7A1C37E}" dt="2023-07-03T09:36:27.416" v="872" actId="20577"/>
          <ac:spMkLst>
            <pc:docMk/>
            <pc:sldMk cId="0" sldId="264"/>
            <ac:spMk id="1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6:47.939" v="880" actId="20577"/>
          <ac:spMkLst>
            <pc:docMk/>
            <pc:sldMk cId="0" sldId="264"/>
            <ac:spMk id="1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5:11.156" v="802" actId="20577"/>
          <ac:spMkLst>
            <pc:docMk/>
            <pc:sldMk cId="0" sldId="264"/>
            <ac:spMk id="1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5:52.231" v="838" actId="20577"/>
          <ac:spMkLst>
            <pc:docMk/>
            <pc:sldMk cId="0" sldId="264"/>
            <ac:spMk id="1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6:12.524" v="860" actId="20577"/>
          <ac:spMkLst>
            <pc:docMk/>
            <pc:sldMk cId="0" sldId="264"/>
            <ac:spMk id="2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5:33.086" v="824" actId="20577"/>
          <ac:spMkLst>
            <pc:docMk/>
            <pc:sldMk cId="0" sldId="264"/>
            <ac:spMk id="2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6:51.737" v="882" actId="20577"/>
          <ac:spMkLst>
            <pc:docMk/>
            <pc:sldMk cId="0" sldId="264"/>
            <ac:spMk id="1433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4:52.042" v="788" actId="20577"/>
          <ac:spMkLst>
            <pc:docMk/>
            <pc:sldMk cId="0" sldId="264"/>
            <ac:spMk id="14340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39:27.514" v="963" actId="20577"/>
        <pc:sldMkLst>
          <pc:docMk/>
          <pc:sldMk cId="0" sldId="265"/>
        </pc:sldMkLst>
        <pc:spChg chg="mod">
          <ac:chgData name="GOMEZ ANGUIANO, Alejandro" userId="ebab617d-2ad2-4a56-9cda-aea6e438e67f" providerId="ADAL" clId="{8AE8C4FF-AD7C-4677-B9DB-E2FCB7A1C37E}" dt="2023-07-03T09:39:09.925" v="955" actId="20577"/>
          <ac:spMkLst>
            <pc:docMk/>
            <pc:sldMk cId="0" sldId="265"/>
            <ac:spMk id="1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9:27.514" v="963" actId="20577"/>
          <ac:spMkLst>
            <pc:docMk/>
            <pc:sldMk cId="0" sldId="265"/>
            <ac:spMk id="1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7:52.198" v="900" actId="20577"/>
          <ac:spMkLst>
            <pc:docMk/>
            <pc:sldMk cId="0" sldId="265"/>
            <ac:spMk id="1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8:30.506" v="925" actId="20577"/>
          <ac:spMkLst>
            <pc:docMk/>
            <pc:sldMk cId="0" sldId="265"/>
            <ac:spMk id="1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8:52.246" v="943" actId="20577"/>
          <ac:spMkLst>
            <pc:docMk/>
            <pc:sldMk cId="0" sldId="265"/>
            <ac:spMk id="2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8:16.755" v="917" actId="20577"/>
          <ac:spMkLst>
            <pc:docMk/>
            <pc:sldMk cId="0" sldId="265"/>
            <ac:spMk id="2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7:29.384" v="894" actId="20577"/>
          <ac:spMkLst>
            <pc:docMk/>
            <pc:sldMk cId="0" sldId="265"/>
            <ac:spMk id="1536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7:03.108" v="884" actId="20577"/>
          <ac:spMkLst>
            <pc:docMk/>
            <pc:sldMk cId="0" sldId="265"/>
            <ac:spMk id="15371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30:59.242" v="688" actId="20577"/>
        <pc:sldMkLst>
          <pc:docMk/>
          <pc:sldMk cId="0" sldId="270"/>
        </pc:sldMkLst>
        <pc:spChg chg="mod">
          <ac:chgData name="GOMEZ ANGUIANO, Alejandro" userId="ebab617d-2ad2-4a56-9cda-aea6e438e67f" providerId="ADAL" clId="{8AE8C4FF-AD7C-4677-B9DB-E2FCB7A1C37E}" dt="2023-07-03T09:29:10.002" v="629" actId="20577"/>
          <ac:spMkLst>
            <pc:docMk/>
            <pc:sldMk cId="0" sldId="270"/>
            <ac:spMk id="1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8:22.663" v="605" actId="20577"/>
          <ac:spMkLst>
            <pc:docMk/>
            <pc:sldMk cId="0" sldId="270"/>
            <ac:spMk id="1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7:51.687" v="592" actId="20577"/>
          <ac:spMkLst>
            <pc:docMk/>
            <pc:sldMk cId="0" sldId="270"/>
            <ac:spMk id="1229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9:30.136" v="647" actId="20577"/>
          <ac:spMkLst>
            <pc:docMk/>
            <pc:sldMk cId="0" sldId="270"/>
            <ac:spMk id="1229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0:20.903" v="679" actId="20577"/>
          <ac:spMkLst>
            <pc:docMk/>
            <pc:sldMk cId="0" sldId="270"/>
            <ac:spMk id="1229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8:54.838" v="617" actId="20577"/>
          <ac:spMkLst>
            <pc:docMk/>
            <pc:sldMk cId="0" sldId="270"/>
            <ac:spMk id="1229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8:08.609" v="599" actId="20577"/>
          <ac:spMkLst>
            <pc:docMk/>
            <pc:sldMk cId="0" sldId="270"/>
            <ac:spMk id="1229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0:48.214" v="686" actId="20577"/>
          <ac:spMkLst>
            <pc:docMk/>
            <pc:sldMk cId="0" sldId="270"/>
            <ac:spMk id="1229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8:38.207" v="611" actId="20577"/>
          <ac:spMkLst>
            <pc:docMk/>
            <pc:sldMk cId="0" sldId="270"/>
            <ac:spMk id="1229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30:59.242" v="688" actId="20577"/>
          <ac:spMkLst>
            <pc:docMk/>
            <pc:sldMk cId="0" sldId="270"/>
            <ac:spMk id="12299" creationId="{00000000-0000-0000-0000-000000000000}"/>
          </ac:spMkLst>
        </pc:spChg>
      </pc:sldChg>
      <pc:sldChg chg="addSp delSp modSp mod setBg">
        <pc:chgData name="GOMEZ ANGUIANO, Alejandro" userId="ebab617d-2ad2-4a56-9cda-aea6e438e67f" providerId="ADAL" clId="{8AE8C4FF-AD7C-4677-B9DB-E2FCB7A1C37E}" dt="2023-07-03T09:45:53.046" v="967" actId="478"/>
        <pc:sldMkLst>
          <pc:docMk/>
          <pc:sldMk cId="0" sldId="282"/>
        </pc:sldMkLst>
        <pc:picChg chg="add del mod">
          <ac:chgData name="GOMEZ ANGUIANO, Alejandro" userId="ebab617d-2ad2-4a56-9cda-aea6e438e67f" providerId="ADAL" clId="{8AE8C4FF-AD7C-4677-B9DB-E2FCB7A1C37E}" dt="2023-07-03T09:45:53.046" v="967" actId="478"/>
          <ac:picMkLst>
            <pc:docMk/>
            <pc:sldMk cId="0" sldId="282"/>
            <ac:picMk id="3" creationId="{BA8DB43C-3786-9A1B-C16A-722F10A8E05D}"/>
          </ac:picMkLst>
        </pc:picChg>
      </pc:sldChg>
      <pc:sldChg chg="modSp mod">
        <pc:chgData name="GOMEZ ANGUIANO, Alejandro" userId="ebab617d-2ad2-4a56-9cda-aea6e438e67f" providerId="ADAL" clId="{8AE8C4FF-AD7C-4677-B9DB-E2FCB7A1C37E}" dt="2023-07-03T09:46:48.252" v="970" actId="207"/>
        <pc:sldMkLst>
          <pc:docMk/>
          <pc:sldMk cId="0" sldId="284"/>
        </pc:sldMkLst>
        <pc:spChg chg="mod">
          <ac:chgData name="GOMEZ ANGUIANO, Alejandro" userId="ebab617d-2ad2-4a56-9cda-aea6e438e67f" providerId="ADAL" clId="{8AE8C4FF-AD7C-4677-B9DB-E2FCB7A1C37E}" dt="2023-07-03T09:23:50.846" v="490" actId="20577"/>
          <ac:spMkLst>
            <pc:docMk/>
            <pc:sldMk cId="0" sldId="284"/>
            <ac:spMk id="614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6:12.763" v="968" actId="692"/>
          <ac:spMkLst>
            <pc:docMk/>
            <pc:sldMk cId="0" sldId="284"/>
            <ac:spMk id="614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6:29.242" v="969" actId="692"/>
          <ac:spMkLst>
            <pc:docMk/>
            <pc:sldMk cId="0" sldId="284"/>
            <ac:spMk id="614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6:48.252" v="970" actId="207"/>
          <ac:spMkLst>
            <pc:docMk/>
            <pc:sldMk cId="0" sldId="284"/>
            <ac:spMk id="6149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48:47.811" v="984" actId="207"/>
        <pc:sldMkLst>
          <pc:docMk/>
          <pc:sldMk cId="3217625548" sldId="286"/>
        </pc:sldMkLst>
        <pc:spChg chg="mod">
          <ac:chgData name="GOMEZ ANGUIANO, Alejandro" userId="ebab617d-2ad2-4a56-9cda-aea6e438e67f" providerId="ADAL" clId="{8AE8C4FF-AD7C-4677-B9DB-E2FCB7A1C37E}" dt="2023-06-30T17:09:57.057" v="117" actId="20577"/>
          <ac:spMkLst>
            <pc:docMk/>
            <pc:sldMk cId="3217625548" sldId="286"/>
            <ac:spMk id="614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8:37.446" v="982" actId="692"/>
          <ac:spMkLst>
            <pc:docMk/>
            <pc:sldMk cId="3217625548" sldId="286"/>
            <ac:spMk id="614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8:41.075" v="983" actId="692"/>
          <ac:spMkLst>
            <pc:docMk/>
            <pc:sldMk cId="3217625548" sldId="286"/>
            <ac:spMk id="614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8:47.811" v="984" actId="207"/>
          <ac:spMkLst>
            <pc:docMk/>
            <pc:sldMk cId="3217625548" sldId="286"/>
            <ac:spMk id="6149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49:36.708" v="986" actId="692"/>
        <pc:sldMkLst>
          <pc:docMk/>
          <pc:sldMk cId="0" sldId="287"/>
        </pc:sldMkLst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6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3:27.627" v="370" actId="20577"/>
          <ac:spMkLst>
            <pc:docMk/>
            <pc:sldMk cId="0" sldId="287"/>
            <ac:spMk id="7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5:00.872" v="201" actId="20577"/>
          <ac:spMkLst>
            <pc:docMk/>
            <pc:sldMk cId="0" sldId="287"/>
            <ac:spMk id="7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4:37.283" v="399" actId="20577"/>
          <ac:spMkLst>
            <pc:docMk/>
            <pc:sldMk cId="0" sldId="287"/>
            <ac:spMk id="921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3:07.069" v="131" actId="20577"/>
          <ac:spMkLst>
            <pc:docMk/>
            <pc:sldMk cId="0" sldId="287"/>
            <ac:spMk id="922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4:45.178" v="195" actId="20577"/>
          <ac:spMkLst>
            <pc:docMk/>
            <pc:sldMk cId="0" sldId="287"/>
            <ac:spMk id="922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2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2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2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2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2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2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3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3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08.895" v="985" actId="692"/>
          <ac:spMkLst>
            <pc:docMk/>
            <pc:sldMk cId="0" sldId="287"/>
            <ac:spMk id="923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08.895" v="985" actId="692"/>
          <ac:spMkLst>
            <pc:docMk/>
            <pc:sldMk cId="0" sldId="287"/>
            <ac:spMk id="923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9:36.708" v="986" actId="692"/>
          <ac:spMkLst>
            <pc:docMk/>
            <pc:sldMk cId="0" sldId="287"/>
            <ac:spMk id="923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4:04.451" v="387" actId="20577"/>
          <ac:spMkLst>
            <pc:docMk/>
            <pc:sldMk cId="0" sldId="287"/>
            <ac:spMk id="924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5:43.392" v="211" actId="20577"/>
          <ac:spMkLst>
            <pc:docMk/>
            <pc:sldMk cId="0" sldId="287"/>
            <ac:spMk id="924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3:12.447" v="480" actId="20577"/>
          <ac:spMkLst>
            <pc:docMk/>
            <pc:sldMk cId="0" sldId="287"/>
            <ac:spMk id="924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2:57.749" v="351" actId="20577"/>
          <ac:spMkLst>
            <pc:docMk/>
            <pc:sldMk cId="0" sldId="287"/>
            <ac:spMk id="924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7:57.115" v="249" actId="20577"/>
          <ac:spMkLst>
            <pc:docMk/>
            <pc:sldMk cId="0" sldId="287"/>
            <ac:spMk id="925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2:02.006" v="319" actId="20577"/>
          <ac:spMkLst>
            <pc:docMk/>
            <pc:sldMk cId="0" sldId="287"/>
            <ac:spMk id="9252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3:36.682" v="148" actId="20577"/>
          <ac:spMkLst>
            <pc:docMk/>
            <pc:sldMk cId="0" sldId="287"/>
            <ac:spMk id="925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3:17.822" v="482" actId="20577"/>
          <ac:spMkLst>
            <pc:docMk/>
            <pc:sldMk cId="0" sldId="287"/>
            <ac:spMk id="925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3:40.345" v="373" actId="20577"/>
          <ac:spMkLst>
            <pc:docMk/>
            <pc:sldMk cId="0" sldId="287"/>
            <ac:spMk id="9256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5:28.222" v="207" actId="20577"/>
          <ac:spMkLst>
            <pc:docMk/>
            <pc:sldMk cId="0" sldId="287"/>
            <ac:spMk id="925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9:03.261" v="267" actId="20577"/>
          <ac:spMkLst>
            <pc:docMk/>
            <pc:sldMk cId="0" sldId="287"/>
            <ac:spMk id="9259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2:42.306" v="345" actId="20577"/>
          <ac:spMkLst>
            <pc:docMk/>
            <pc:sldMk cId="0" sldId="287"/>
            <ac:spMk id="926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4:27.767" v="177" actId="20577"/>
          <ac:spMkLst>
            <pc:docMk/>
            <pc:sldMk cId="0" sldId="287"/>
            <ac:spMk id="926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8:17.610" v="257" actId="20577"/>
          <ac:spMkLst>
            <pc:docMk/>
            <pc:sldMk cId="0" sldId="287"/>
            <ac:spMk id="9263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2:20.581" v="327" actId="20577"/>
          <ac:spMkLst>
            <pc:docMk/>
            <pc:sldMk cId="0" sldId="287"/>
            <ac:spMk id="9264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3:57.822" v="166" actId="20577"/>
          <ac:spMkLst>
            <pc:docMk/>
            <pc:sldMk cId="0" sldId="287"/>
            <ac:spMk id="9265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7:33.930" v="237" actId="20577"/>
          <ac:spMkLst>
            <pc:docMk/>
            <pc:sldMk cId="0" sldId="287"/>
            <ac:spMk id="9267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11:39.472" v="311" actId="20577"/>
          <ac:spMkLst>
            <pc:docMk/>
            <pc:sldMk cId="0" sldId="287"/>
            <ac:spMk id="9268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3:22.588" v="484" actId="20577"/>
          <ac:spMkLst>
            <pc:docMk/>
            <pc:sldMk cId="0" sldId="287"/>
            <ac:spMk id="927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23:27.164" v="486" actId="20577"/>
          <ac:spMkLst>
            <pc:docMk/>
            <pc:sldMk cId="0" sldId="287"/>
            <ac:spMk id="9271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06:04.593" v="225" actId="20577"/>
          <ac:spMkLst>
            <pc:docMk/>
            <pc:sldMk cId="0" sldId="287"/>
            <ac:spMk id="9272" creationId="{00000000-0000-0000-0000-000000000000}"/>
          </ac:spMkLst>
        </pc:spChg>
      </pc:sldChg>
      <pc:sldChg chg="modSp mod">
        <pc:chgData name="GOMEZ ANGUIANO, Alejandro" userId="ebab617d-2ad2-4a56-9cda-aea6e438e67f" providerId="ADAL" clId="{8AE8C4FF-AD7C-4677-B9DB-E2FCB7A1C37E}" dt="2023-07-03T09:48:31.738" v="981" actId="5793"/>
        <pc:sldMkLst>
          <pc:docMk/>
          <pc:sldMk cId="1542006264" sldId="297"/>
        </pc:sldMkLst>
        <pc:spChg chg="mod">
          <ac:chgData name="GOMEZ ANGUIANO, Alejandro" userId="ebab617d-2ad2-4a56-9cda-aea6e438e67f" providerId="ADAL" clId="{8AE8C4FF-AD7C-4677-B9DB-E2FCB7A1C37E}" dt="2023-07-03T09:48:31.738" v="981" actId="5793"/>
          <ac:spMkLst>
            <pc:docMk/>
            <pc:sldMk cId="1542006264" sldId="297"/>
            <ac:spMk id="7170" creationId="{00000000-0000-0000-0000-000000000000}"/>
          </ac:spMkLst>
        </pc:spChg>
        <pc:spChg chg="mod">
          <ac:chgData name="GOMEZ ANGUIANO, Alejandro" userId="ebab617d-2ad2-4a56-9cda-aea6e438e67f" providerId="ADAL" clId="{8AE8C4FF-AD7C-4677-B9DB-E2FCB7A1C37E}" dt="2023-07-03T09:47:55.873" v="975" actId="207"/>
          <ac:spMkLst>
            <pc:docMk/>
            <pc:sldMk cId="1542006264" sldId="297"/>
            <ac:spMk id="7171" creationId="{00000000-0000-0000-0000-000000000000}"/>
          </ac:spMkLst>
        </pc:spChg>
      </pc:sldChg>
      <pc:sldChg chg="del">
        <pc:chgData name="GOMEZ ANGUIANO, Alejandro" userId="ebab617d-2ad2-4a56-9cda-aea6e438e67f" providerId="ADAL" clId="{8AE8C4FF-AD7C-4677-B9DB-E2FCB7A1C37E}" dt="2023-07-03T09:50:07.783" v="987" actId="47"/>
        <pc:sldMkLst>
          <pc:docMk/>
          <pc:sldMk cId="3153727709" sldId="300"/>
        </pc:sldMkLst>
      </pc:sldChg>
      <pc:sldChg chg="del">
        <pc:chgData name="GOMEZ ANGUIANO, Alejandro" userId="ebab617d-2ad2-4a56-9cda-aea6e438e67f" providerId="ADAL" clId="{8AE8C4FF-AD7C-4677-B9DB-E2FCB7A1C37E}" dt="2023-07-03T09:50:11.556" v="988" actId="47"/>
        <pc:sldMkLst>
          <pc:docMk/>
          <pc:sldMk cId="2950788935" sldId="301"/>
        </pc:sldMkLst>
      </pc:sldChg>
      <pc:sldChg chg="delSp modSp mod">
        <pc:chgData name="GOMEZ ANGUIANO, Alejandro" userId="ebab617d-2ad2-4a56-9cda-aea6e438e67f" providerId="ADAL" clId="{8AE8C4FF-AD7C-4677-B9DB-E2FCB7A1C37E}" dt="2023-07-03T09:52:15.502" v="1005" actId="478"/>
        <pc:sldMkLst>
          <pc:docMk/>
          <pc:sldMk cId="3729438308" sldId="302"/>
        </pc:sldMkLst>
        <pc:spChg chg="mod">
          <ac:chgData name="GOMEZ ANGUIANO, Alejandro" userId="ebab617d-2ad2-4a56-9cda-aea6e438e67f" providerId="ADAL" clId="{8AE8C4FF-AD7C-4677-B9DB-E2FCB7A1C37E}" dt="2023-07-03T09:52:06.643" v="1004" actId="20577"/>
          <ac:spMkLst>
            <pc:docMk/>
            <pc:sldMk cId="3729438308" sldId="302"/>
            <ac:spMk id="18" creationId="{F6B72724-2792-B3D8-0612-5C729B953150}"/>
          </ac:spMkLst>
        </pc:spChg>
        <pc:graphicFrameChg chg="del">
          <ac:chgData name="GOMEZ ANGUIANO, Alejandro" userId="ebab617d-2ad2-4a56-9cda-aea6e438e67f" providerId="ADAL" clId="{8AE8C4FF-AD7C-4677-B9DB-E2FCB7A1C37E}" dt="2023-07-03T09:52:15.502" v="1005" actId="478"/>
          <ac:graphicFrameMkLst>
            <pc:docMk/>
            <pc:sldMk cId="3729438308" sldId="302"/>
            <ac:graphicFrameMk id="19" creationId="{9080B432-E0C3-2D8A-A6AD-AAD89E8A5B27}"/>
          </ac:graphicFrameMkLst>
        </pc:graphicFrameChg>
        <pc:picChg chg="del">
          <ac:chgData name="GOMEZ ANGUIANO, Alejandro" userId="ebab617d-2ad2-4a56-9cda-aea6e438e67f" providerId="ADAL" clId="{8AE8C4FF-AD7C-4677-B9DB-E2FCB7A1C37E}" dt="2023-07-03T09:50:12.991" v="989" actId="478"/>
          <ac:picMkLst>
            <pc:docMk/>
            <pc:sldMk cId="3729438308" sldId="302"/>
            <ac:picMk id="4097" creationId="{C462E6CF-B622-13ED-930C-166C6B908C20}"/>
          </ac:picMkLst>
        </pc:picChg>
      </pc:sldChg>
      <pc:sldChg chg="addSp delSp modSp mod ord">
        <pc:chgData name="GOMEZ ANGUIANO, Alejandro" userId="ebab617d-2ad2-4a56-9cda-aea6e438e67f" providerId="ADAL" clId="{8AE8C4FF-AD7C-4677-B9DB-E2FCB7A1C37E}" dt="2023-07-07T15:29:51.345" v="1019" actId="14100"/>
        <pc:sldMkLst>
          <pc:docMk/>
          <pc:sldMk cId="1377434568" sldId="303"/>
        </pc:sldMkLst>
        <pc:picChg chg="add del mod">
          <ac:chgData name="GOMEZ ANGUIANO, Alejandro" userId="ebab617d-2ad2-4a56-9cda-aea6e438e67f" providerId="ADAL" clId="{8AE8C4FF-AD7C-4677-B9DB-E2FCB7A1C37E}" dt="2023-07-07T15:28:59.405" v="1012" actId="478"/>
          <ac:picMkLst>
            <pc:docMk/>
            <pc:sldMk cId="1377434568" sldId="303"/>
            <ac:picMk id="3" creationId="{1673F559-5006-9EF8-E27F-CFA4F0997169}"/>
          </ac:picMkLst>
        </pc:picChg>
        <pc:picChg chg="add mod">
          <ac:chgData name="GOMEZ ANGUIANO, Alejandro" userId="ebab617d-2ad2-4a56-9cda-aea6e438e67f" providerId="ADAL" clId="{8AE8C4FF-AD7C-4677-B9DB-E2FCB7A1C37E}" dt="2023-07-07T15:29:51.345" v="1019" actId="14100"/>
          <ac:picMkLst>
            <pc:docMk/>
            <pc:sldMk cId="1377434568" sldId="303"/>
            <ac:picMk id="4" creationId="{29288BAF-478E-18DA-796A-124EF3135BA9}"/>
          </ac:picMkLst>
        </pc:picChg>
        <pc:picChg chg="del">
          <ac:chgData name="GOMEZ ANGUIANO, Alejandro" userId="ebab617d-2ad2-4a56-9cda-aea6e438e67f" providerId="ADAL" clId="{8AE8C4FF-AD7C-4677-B9DB-E2FCB7A1C37E}" dt="2023-07-03T09:17:51.469" v="405" actId="478"/>
          <ac:picMkLst>
            <pc:docMk/>
            <pc:sldMk cId="1377434568" sldId="303"/>
            <ac:picMk id="4" creationId="{B60294EE-BCE1-774C-47FD-A52E6F407813}"/>
          </ac:picMkLst>
        </pc:picChg>
      </pc:sldChg>
      <pc:sldChg chg="addSp delSp modSp mod modCm">
        <pc:chgData name="GOMEZ ANGUIANO, Alejandro" userId="ebab617d-2ad2-4a56-9cda-aea6e438e67f" providerId="ADAL" clId="{8AE8C4FF-AD7C-4677-B9DB-E2FCB7A1C37E}" dt="2023-07-07T15:28:36.217" v="1011" actId="1076"/>
        <pc:sldMkLst>
          <pc:docMk/>
          <pc:sldMk cId="1453461205" sldId="304"/>
        </pc:sldMkLst>
        <pc:picChg chg="add del mod">
          <ac:chgData name="GOMEZ ANGUIANO, Alejandro" userId="ebab617d-2ad2-4a56-9cda-aea6e438e67f" providerId="ADAL" clId="{8AE8C4FF-AD7C-4677-B9DB-E2FCB7A1C37E}" dt="2023-07-07T15:28:23.714" v="1006" actId="478"/>
          <ac:picMkLst>
            <pc:docMk/>
            <pc:sldMk cId="1453461205" sldId="304"/>
            <ac:picMk id="3" creationId="{73A56DB6-3E03-276F-8724-1E3743AD3489}"/>
          </ac:picMkLst>
        </pc:picChg>
        <pc:picChg chg="del">
          <ac:chgData name="GOMEZ ANGUIANO, Alejandro" userId="ebab617d-2ad2-4a56-9cda-aea6e438e67f" providerId="ADAL" clId="{8AE8C4FF-AD7C-4677-B9DB-E2FCB7A1C37E}" dt="2023-07-03T09:17:24.363" v="400" actId="478"/>
          <ac:picMkLst>
            <pc:docMk/>
            <pc:sldMk cId="1453461205" sldId="304"/>
            <ac:picMk id="4" creationId="{28729E77-45B0-4527-DBCF-7B06A0835C74}"/>
          </ac:picMkLst>
        </pc:picChg>
        <pc:picChg chg="add mod">
          <ac:chgData name="GOMEZ ANGUIANO, Alejandro" userId="ebab617d-2ad2-4a56-9cda-aea6e438e67f" providerId="ADAL" clId="{8AE8C4FF-AD7C-4677-B9DB-E2FCB7A1C37E}" dt="2023-07-07T15:28:36.217" v="1011" actId="1076"/>
          <ac:picMkLst>
            <pc:docMk/>
            <pc:sldMk cId="1453461205" sldId="304"/>
            <ac:picMk id="4" creationId="{393B50A2-C3DD-B726-4F77-4D89E42DDD6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OMEZ ANGUIANO, Alejandro" userId="ebab617d-2ad2-4a56-9cda-aea6e438e67f" providerId="ADAL" clId="{8AE8C4FF-AD7C-4677-B9DB-E2FCB7A1C37E}" dt="2023-07-03T09:17:24.394" v="401" actId="2056"/>
              <pc2:cmMkLst xmlns:pc2="http://schemas.microsoft.com/office/powerpoint/2019/9/main/command">
                <pc:docMk/>
                <pc:sldMk cId="1453461205" sldId="304"/>
                <pc2:cmMk id="{9E9003ED-FFA6-43A3-91E6-F9604693487F}"/>
              </pc2:cmMkLst>
            </pc226:cmChg>
          </p:ext>
        </pc:extLst>
      </pc:sldChg>
    </pc:docChg>
  </pc:docChgLst>
  <pc:docChgLst>
    <pc:chgData name="MORO, Liana" userId="S::morol@unaids.org::bd07ab22-bd8b-4616-ac20-0c22028c9a9c" providerId="AD" clId="Web-{0F70E500-401C-786E-ED3F-DA6479EE907B}"/>
    <pc:docChg chg="addSld delSld">
      <pc:chgData name="MORO, Liana" userId="S::morol@unaids.org::bd07ab22-bd8b-4616-ac20-0c22028c9a9c" providerId="AD" clId="Web-{0F70E500-401C-786E-ED3F-DA6479EE907B}" dt="2023-07-10T16:33:59.331" v="1"/>
      <pc:docMkLst>
        <pc:docMk/>
      </pc:docMkLst>
      <pc:sldChg chg="new del">
        <pc:chgData name="MORO, Liana" userId="S::morol@unaids.org::bd07ab22-bd8b-4616-ac20-0c22028c9a9c" providerId="AD" clId="Web-{0F70E500-401C-786E-ED3F-DA6479EE907B}" dt="2023-07-10T16:33:59.331" v="1"/>
        <pc:sldMkLst>
          <pc:docMk/>
          <pc:sldMk cId="3461555263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13/07/2023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B705FE2-EDE9-49F5-A20A-547CEF403024}" type="slidenum">
              <a:r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59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B705FE2-EDE9-49F5-A20A-547CEF403024}" type="slidenum">
              <a:r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4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, gear&#10;&#10;Description automatically generated">
            <a:extLst>
              <a:ext uri="{FF2B5EF4-FFF2-40B4-BE49-F238E27FC236}">
                <a16:creationId xmlns:a16="http://schemas.microsoft.com/office/drawing/2014/main" id="{66ED1711-115C-233D-3200-C02F05229BF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296" y="6165304"/>
            <a:ext cx="1237869" cy="2023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BCE6A9A2-BEAE-8D16-50F8-9D32D0A542A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51" y="6336148"/>
            <a:ext cx="1705358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s-es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Julio de 2023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Diapositivas clave sobre epidemiología</a:t>
            </a:r>
            <a:endParaRPr kumimoji="0" lang="es-es" altLang="en-US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es-es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Número estimado de muertes de adultos y niños a causa del sida </a:t>
              </a:r>
              <a:r>
                <a:rPr lang="es-es" sz="2200" b="1" i="0" u="none" baseline="0"/>
                <a:t></a:t>
              </a:r>
              <a:r>
                <a:rPr lang="es-es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 2022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es-es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630 000 </a:t>
                </a:r>
                <a:r>
                  <a:rPr lang="es-es" b="0" i="0" u="none" baseline="0">
                    <a:solidFill>
                      <a:srgbClr val="4D4D4D"/>
                    </a:solidFill>
                  </a:rPr>
                  <a:t>[480 000–880 000]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Oriente Medio y África septentrional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5300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[4000–7100]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occidental y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120 000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[96 000–160 000]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oriental </a:t>
                </a:r>
                <a:br>
                  <a:rPr lang="es-es" sz="1200" b="1"/>
                </a:br>
                <a:r>
                  <a:rPr lang="es-es" sz="1200" b="1" i="0" u="none" baseline="0"/>
                  <a:t>y Asia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48 000 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[38 000–58 000]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Asia y el Pacífico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150 000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[110 000–220 000]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occidental y central, y América del Norte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13 000 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[9300–17 000]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oriental y meridional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260 000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[200 000–370 000]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América Latina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27 000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[21 000–35 000]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El Caribe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5600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[4100–7500]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es-es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Número estimado de niños (&lt;15 años) que viven con el VIH </a:t>
              </a:r>
              <a:r>
                <a:rPr lang="es-es" sz="2200" b="1" i="0" u="none" baseline="0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s-es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 </a:t>
              </a:r>
              <a:r>
                <a:rPr kumimoji="0" lang="es-es" sz="20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  <a:endParaRPr lang="es-es" altLang="en-US" sz="2100" b="1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es-es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1,5 millones </a:t>
                </a:r>
                <a:r>
                  <a:rPr lang="es-es" b="0" i="0" u="none" baseline="0">
                    <a:solidFill>
                      <a:srgbClr val="4D4D4D"/>
                    </a:solidFill>
                  </a:rPr>
                  <a:t>[1,2 millones - 2,1 millones]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Oriente Medio y África septentrional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[8700–12 000]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occidental y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400 000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[310 000–490 000]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oriental </a:t>
                </a:r>
                <a:br>
                  <a:rPr lang="es-es" sz="1200" b="1"/>
                </a:br>
                <a:r>
                  <a:rPr lang="es-es" sz="1200" b="1" i="0" u="none" baseline="0"/>
                  <a:t>y Asia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Asia y el Pacífico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130 000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[110 000–160 000]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occidental y central, y América del Norte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oriental y meridional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 930 000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[710 000 - 1,4 millones]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América Latina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31 000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[26 000–36 000]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El Caribe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11 000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[8600–13 000]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es-es" sz="1000" b="0" i="0" u="none" baseline="0">
                  <a:latin typeface="+mn-lt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>
                <a:defRPr/>
              </a:pPr>
              <a:r>
                <a:rPr lang="es-es" sz="2100" b="1" i="0" u="none" spc="-30" baseline="0">
                  <a:latin typeface="Arial Bold"/>
                  <a:ea typeface="ＭＳ Ｐゴシック"/>
                  <a:cs typeface="Arial Bold"/>
                </a:rPr>
                <a:t>Número estimado de niños (&lt;15</a:t>
              </a:r>
              <a:r>
                <a:rPr lang="es-es" sz="2100" b="0" i="0" u="none" spc="-30" baseline="0">
                  <a:latin typeface="Arial Bold"/>
                  <a:ea typeface="ＭＳ Ｐゴシック"/>
                  <a:cs typeface="Arial Bold"/>
                </a:rPr>
                <a:t> </a:t>
              </a:r>
              <a:r>
                <a:rPr lang="es-es" sz="2100" b="1" i="0" u="none" spc="-30" baseline="0">
                  <a:latin typeface="Arial Bold"/>
                  <a:ea typeface="ＭＳ Ｐゴシック"/>
                  <a:cs typeface="Arial Bold"/>
                </a:rPr>
                <a:t>años) que han contraído la infección por el VIH</a:t>
              </a:r>
              <a:r>
                <a:rPr lang="es-es" sz="2100" b="0" i="0" u="none" spc="-30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lang="es-es" sz="2100" b="1" i="0" u="none" spc="-30" baseline="0">
                  <a:solidFill>
                    <a:srgbClr val="00A99A"/>
                  </a:solidFill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2022</a:t>
              </a:r>
              <a:r>
                <a:rPr lang="es-es" sz="2100" b="0" i="0" u="none" spc="-30" baseline="0">
                  <a:solidFill>
                    <a:srgbClr val="00A99A"/>
                  </a:solidFill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 </a:t>
              </a:r>
              <a:endParaRPr lang="es-e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es-es" sz="2000" b="1" i="0" u="none" baseline="0"/>
                  <a:t>Total: 130 000 </a:t>
                </a:r>
                <a:r>
                  <a:rPr lang="es-es" b="0" i="0" u="none" baseline="0">
                    <a:solidFill>
                      <a:srgbClr val="4D4D4D"/>
                    </a:solidFill>
                  </a:rPr>
                  <a:t>[90 000–210 000]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Oriente Medio y África septentrional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1700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[1300–2100]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occidental y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51 000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[33 000–69 000]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oriental </a:t>
                </a:r>
                <a:br>
                  <a:rPr lang="es-es" sz="1200" b="1"/>
                </a:br>
                <a:r>
                  <a:rPr lang="es-es" sz="1200" b="1" i="0" u="none" baseline="0"/>
                  <a:t>y Asia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Asia y el Pacífico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12 000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[8600–18 000]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occidental y central, y América del Norte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oriental y meridional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58 000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[38 000–100 000]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América Latina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3800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[2900–4700]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El Caribe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1500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[1100 – 2100]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21E15-B3CC-4D41-AB53-0A34BA3F4691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es-es" sz="1000" b="0" i="0" u="none" baseline="0">
                  <a:latin typeface="+mn-lt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es-es" sz="2100" b="1" i="0" u="none" baseline="0">
                  <a:latin typeface="Arial Bold"/>
                  <a:ea typeface="ＭＳ Ｐゴシック"/>
                  <a:cs typeface="Arial Bold"/>
                </a:rPr>
                <a:t>Número estimado de muertes de niños (&lt;15</a:t>
              </a:r>
              <a:r>
                <a:rPr lang="es-es" sz="2100" b="0" i="0" u="none" baseline="0">
                  <a:latin typeface="Arial Bold"/>
                  <a:ea typeface="ＭＳ Ｐゴシック"/>
                  <a:cs typeface="Arial Bold"/>
                </a:rPr>
                <a:t> </a:t>
              </a:r>
              <a:r>
                <a:rPr lang="es-es" sz="2100" b="1" i="0" u="none" baseline="0">
                  <a:latin typeface="Arial Bold"/>
                  <a:ea typeface="ＭＳ Ｐゴシック"/>
                  <a:cs typeface="Arial Bold"/>
                </a:rPr>
                <a:t>años) a causa del sida</a:t>
              </a:r>
              <a:r>
                <a:rPr lang="es-es" sz="2100" b="0" i="0" u="none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lang="es-es" sz="2100" b="1" i="0" u="none" baseline="0">
                  <a:latin typeface="Arial Bold"/>
                  <a:ea typeface="ＭＳ Ｐゴシック"/>
                  <a:cs typeface="Arial Bold"/>
                </a:rPr>
                <a:t> 2022</a:t>
              </a:r>
              <a:r>
                <a:rPr lang="es-es" sz="2100" b="0" i="0" u="none" baseline="0">
                  <a:latin typeface="Arial Bold"/>
                  <a:ea typeface="ＭＳ Ｐゴシック"/>
                  <a:cs typeface="Arial Bold"/>
                </a:rPr>
                <a:t> </a:t>
              </a:r>
              <a:endParaRPr lang="es-e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es-es" sz="2000" b="1" i="0" u="none" baseline="0"/>
                  <a:t>Total: 84 000 </a:t>
                </a:r>
                <a:r>
                  <a:rPr lang="es-es" b="0" i="0" u="none" baseline="0">
                    <a:solidFill>
                      <a:srgbClr val="4D4D4D"/>
                    </a:solidFill>
                  </a:rPr>
                  <a:t>[56 000–120 000]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Oriente Medio y África septentrional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[820–1300]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occidental y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34 000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[24 000–46 000]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647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oriental </a:t>
                </a:r>
                <a:br>
                  <a:rPr lang="es-es" sz="1200" b="1"/>
                </a:br>
                <a:r>
                  <a:rPr lang="es-es" sz="1200" b="1" i="0" u="none" baseline="0"/>
                  <a:t>y Asia central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400" b="1" i="0" u="none" strike="noStrike" kern="120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…*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s-es" altLang="en-US" sz="1400" b="1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Asia y el Pacífico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7500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[4700–11 000]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occidental y central, y América del Norte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…*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s-es" altLang="en-US" sz="1400" b="1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oriental y meridional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35 000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[22 000–55 000]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América Latina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2700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[2000–3300]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El Caribe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870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[540 – 1200]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es-es" sz="1000" b="0" i="0" u="none" baseline="0">
                  <a:latin typeface="+mn-lt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C29E1F-EF08-4496-9256-BADFBB45BB5F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Personas que viven con el VIH</a:t>
              </a:r>
              <a:r>
                <a:rPr kumimoji="0" lang="es-es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39,0 millones </a:t>
              </a:r>
              <a:r>
                <a:rPr lang="es-es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[33,1 millones–45,7 millones]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Nuevas infecciones por el VIH </a:t>
              </a:r>
              <a:r>
                <a:rPr kumimoji="0" lang="es-es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1,3 millones</a:t>
              </a:r>
              <a:r>
                <a:rPr lang="es-es" b="0" i="0" u="none" baseline="0">
                  <a:latin typeface="Arial"/>
                  <a:ea typeface="ＭＳ Ｐゴシック"/>
                  <a:cs typeface="Arial"/>
                </a:rPr>
                <a:t>	</a:t>
              </a:r>
              <a:r>
                <a:rPr lang="es-es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[1,0 millones–1,7 millones]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Muertes relacionadas con el sida </a:t>
              </a:r>
              <a:r>
                <a:rPr kumimoji="0" lang="es-es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es-es" b="1" i="0" u="none" baseline="0">
                  <a:latin typeface="Arial Bold"/>
                  <a:ea typeface="ＭＳ Ｐゴシック"/>
                  <a:cs typeface="Arial Bold"/>
                </a:rPr>
                <a:t>63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0 000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s-es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s-es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480</a:t>
              </a:r>
              <a:r>
                <a:rPr kumimoji="0" lang="es-es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 000–880 000]</a:t>
              </a:r>
              <a:endParaRPr lang="es-e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s-e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Estimaciones mundiales sobre adultos y niños </a:t>
              </a:r>
              <a:r>
                <a:rPr lang="es-es" sz="2200" b="0" i="0" u="none" baseline="0">
                  <a:solidFill>
                    <a:srgbClr val="1CB2BB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kumimoji="0" lang="es-es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</a:t>
              </a:r>
              <a:r>
                <a:rPr lang="es-es" sz="2200" b="0" i="0" u="none" baseline="0">
                  <a:latin typeface="Arial Bold"/>
                  <a:ea typeface="ＭＳ Ｐゴシック"/>
                  <a:cs typeface="Arial Bold"/>
                </a:rPr>
                <a:t>2022</a:t>
              </a:r>
              <a:endParaRPr kumimoji="0" lang="es-es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Bold" charset="0"/>
                <a:ea typeface="ＭＳ Ｐゴシック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837622"/>
            <a:chOff x="606425" y="730250"/>
            <a:chExt cx="9585325" cy="3837622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67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Alrededor del</a:t>
              </a:r>
              <a:r>
                <a:rPr lang="es-es" b="1" i="0" u="none" strike="noStrike" baseline="0"/>
                <a:t>50</a:t>
              </a:r>
              <a:r>
                <a:rPr lang="es-es" b="0" i="0" u="none" strike="noStrike" baseline="0"/>
                <a:t> 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se producen en el África subsahariana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Aproximadamente </a:t>
              </a:r>
              <a:r>
                <a:rPr kumimoji="0" lang="es-es" sz="1800" b="1" i="0" u="non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360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infecciones se producen entre niños menores de 15 años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En torno a </a:t>
              </a:r>
              <a:r>
                <a:rPr kumimoji="0" lang="es-es" sz="1800" b="1" i="0" u="non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3200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infecciones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se producen entre personas adultas de 15 años o más, de las cuales:</a:t>
              </a:r>
            </a:p>
            <a:p>
              <a:pPr lvl="1" algn="l" rtl="0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Clr>
                  <a:srgbClr val="1CB2BB"/>
                </a:buClr>
                <a:defRPr/>
              </a:pP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es-es" sz="1400" b="1" i="0" u="none" baseline="0">
                  <a:latin typeface="Arial"/>
                  <a:ea typeface="ＭＳ Ｐゴシック"/>
                  <a:cs typeface="Arial"/>
                </a:rPr>
                <a:t>casi el 46</a:t>
              </a:r>
              <a:r>
                <a:rPr lang="es-es" sz="1400" b="0" i="0" u="none" baseline="0">
                  <a:latin typeface="Arial"/>
                  <a:ea typeface="ＭＳ Ｐゴシック"/>
                  <a:cs typeface="Arial"/>
                </a:rPr>
                <a:t> 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son mujeres</a:t>
              </a:r>
              <a:endParaRPr lang="es-es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alrededor del 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</a:t>
              </a:r>
              <a:r>
                <a:rPr kumimoji="0" lang="es-es" sz="14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son jóvenes (15-24)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alrededor del </a:t>
              </a:r>
              <a:r>
                <a:rPr lang="es-es" sz="1400" b="1" i="0" u="none" baseline="0"/>
                <a:t>18</a:t>
              </a:r>
              <a:r>
                <a:rPr lang="es-es" sz="1400" b="0" i="0" u="none" baseline="0"/>
                <a:t> </a:t>
              </a:r>
              <a:r>
                <a:rPr kumimoji="0" lang="es-es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son mujeres jóvenes (15-24 años)</a:t>
              </a: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s-es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Alrededor de </a:t>
              </a:r>
              <a:r>
                <a:rPr kumimoji="0" lang="es-es" sz="2200" b="0" i="0" u="non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3</a:t>
              </a:r>
              <a:r>
                <a:rPr lang="es-es" sz="2200" b="0" i="0" u="none" baseline="0">
                  <a:solidFill>
                    <a:prstClr val="black"/>
                  </a:solidFill>
                  <a:latin typeface="Arial Bold" charset="0"/>
                </a:rPr>
                <a:t>600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nuevas infecciones por el VIH al día (entre adultos y niños) 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srgbClr val="1CB2BB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s-es" sz="2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274D09-9DA8-4F29-9BE3-A14D509A9692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Niños que viven con el VIH</a:t>
              </a:r>
              <a:r>
                <a:rPr kumimoji="0" lang="es-es" sz="16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1,5 millones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s-es" sz="1300" b="0" i="0" u="none" strike="noStrike" kern="1200" cap="none" spc="0" normalizeH="0" baseline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[1,2 millones–2,1 millones]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Nuevas infecciones por el VIH </a:t>
              </a:r>
              <a:r>
                <a:rPr kumimoji="0" lang="es-es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130 000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lang="es-es" sz="1300" b="0" i="0" u="none" baseline="0">
                  <a:solidFill>
                    <a:prstClr val="white">
                      <a:lumMod val="50000"/>
                    </a:prstClr>
                  </a:solidFill>
                </a:rPr>
                <a:t>[90 000–210 000]</a:t>
              </a:r>
            </a:p>
            <a:p>
              <a:pPr algn="l" rt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Muertes relacionadas con el sida</a:t>
              </a:r>
              <a:r>
                <a:rPr lang="es-es" sz="1600" b="0" i="0" u="none" baseline="0">
                  <a:latin typeface="Arial Bold"/>
                  <a:ea typeface="ＭＳ Ｐゴシック"/>
                  <a:cs typeface="Arial Bold"/>
                </a:rPr>
                <a:t>	 </a:t>
              </a:r>
              <a:r>
                <a:rPr kumimoji="0" lang="es-es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s-es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84 000</a:t>
              </a:r>
              <a:r>
                <a:rPr kumimoji="0" lang="es-es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es-es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es-es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56</a:t>
              </a:r>
              <a:r>
                <a:rPr kumimoji="0" lang="es-es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 000–120 000]</a:t>
              </a:r>
              <a:endParaRPr lang="es-e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Estimaciones mundiales sobre niños (&lt;15 años) 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srgbClr val="1CB2BB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s-es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C73C4E-F852-4709-82C9-49B170D1025C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es-es" sz="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Los intervalos que se incluyen junto a las cifras estimadas en esta tabla establecen los límites dentro de los cuales se encuentran los números reales, de acuerdo con los datos más fiables disponibles.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Estadísticas y características regionales del VIH y el sida 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uLnTx/>
                  <a:uFillTx/>
                </a:rPr>
                <a:t></a:t>
              </a:r>
              <a:r>
                <a:rPr kumimoji="0" lang="es-es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2022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Adultos y niños que han contraído la infección por el VIH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Adultos y niños que viven con el VIH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Muertes de adultos y niños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 causa del sida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39,0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[33,1 millones-45,7 millones]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1,3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[1,0</a:t>
              </a:r>
              <a:r>
                <a:rPr lang="es-es" sz="1000" b="0" i="0" u="none" baseline="0">
                  <a:solidFill>
                    <a:srgbClr val="4D4D4D"/>
                  </a:solidFill>
                </a:rPr>
                <a:t> millones-1,7</a:t>
              </a:r>
              <a:r>
                <a:rPr kumimoji="0" lang="es-es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millones]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400" b="0" i="0" u="none" baseline="0">
                  <a:solidFill>
                    <a:srgbClr val="000000"/>
                  </a:solidFill>
                </a:rPr>
                <a:t>630</a:t>
              </a:r>
              <a:r>
                <a:rPr kumimoji="0" lang="es-es" sz="1400" b="0" i="0" u="none" strike="noStrike" kern="120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1000" b="0" i="0" u="none" baseline="0">
                  <a:solidFill>
                    <a:srgbClr val="4D4D4D"/>
                  </a:solidFill>
                </a:rPr>
                <a:t>480</a:t>
              </a:r>
              <a:r>
                <a:rPr kumimoji="0" lang="es-es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000–880 000]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Oriente Medio y África septentrional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190 000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[160 000–220 000]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17 000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13 0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00–23 000]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5300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4000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–7100]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Asia y el Pacífico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6,5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900" b="0" i="0" u="none" baseline="0">
                  <a:solidFill>
                    <a:srgbClr val="4D4D4D"/>
                  </a:solidFill>
                </a:rPr>
                <a:t>[5,3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millones-7,8 millones]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220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000–400 000]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150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[110 000–220 000]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Europa oriental y Asia central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2,0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[1,8 millones - 2,1 millones]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[140 000–180 000]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48 000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[38 000–58 000]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África occidental y central</a:t>
              </a:r>
              <a:endParaRPr kumimoji="0" lang="es-e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4,8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900" b="0" i="0" u="none" baseline="0">
                  <a:solidFill>
                    <a:srgbClr val="4D4D4D"/>
                  </a:solidFill>
                </a:rPr>
                <a:t>[4,2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millones-5,5 millones]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[110 000–250 000]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120 000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96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000–160 000]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Europa occidental y central, 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América del Norte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2,3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[1,9 millones-2,6 millones]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58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46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000–69 000]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[9300–17 000]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África oriental y meridional</a:t>
              </a:r>
              <a:endParaRPr kumimoji="0" lang="es-e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20,8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[17,4 millones - 24,5 millones]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370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000–670 000]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26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[200 000–370 000]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América Latina </a:t>
              </a:r>
              <a:endParaRPr kumimoji="0" lang="es-e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2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,2 millones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2,0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 millones - 2,5 millones]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110 000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[94 000–130 000]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27 000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21 000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–35 000]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El Caribe </a:t>
              </a:r>
              <a:endParaRPr kumimoji="0" lang="es-es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330 000</a:t>
              </a:r>
              <a:endParaRPr kumimoji="0" lang="es-e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[290 000–380 000]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11 000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–21 000]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0" i="0" u="none" baseline="0">
                  <a:solidFill>
                    <a:prstClr val="black"/>
                  </a:solidFill>
                </a:rPr>
                <a:t>56</a:t>
              </a:r>
              <a:r>
                <a:rPr kumimoji="0" lang="es-es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41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 </a:t>
              </a:r>
              <a:r>
                <a:rPr lang="es-es" sz="900" b="0" i="0" u="none" baseline="0">
                  <a:solidFill>
                    <a:srgbClr val="4D4D4D"/>
                  </a:solidFill>
                </a:rPr>
                <a:t>75</a:t>
              </a:r>
              <a:r>
                <a:rPr kumimoji="0" lang="es-es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3B50A2-C3DD-B726-4F77-4D89E42DD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3" y="902111"/>
            <a:ext cx="8919434" cy="505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88BAF-478E-18DA-796A-124EF313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67" y="908720"/>
            <a:ext cx="908446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es-es" sz="2100" b="1" i="0" u="none" baseline="0">
                  <a:latin typeface="Arial Bold"/>
                  <a:ea typeface="ＭＳ Ｐゴシック"/>
                  <a:cs typeface="Arial Bold"/>
                </a:rPr>
                <a:t>Número estimado de adultos y niños que viven con el VIH</a:t>
              </a:r>
              <a:r>
                <a:rPr lang="es-es" sz="2100" b="0" i="0" u="none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lang="es-es" sz="2200" b="0" i="0" u="none" baseline="0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s-es" sz="2100" b="0" i="0" u="none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es-es" sz="2000" b="1" i="0" u="none" strike="noStrike" kern="1200" cap="none" spc="0" normalizeH="0" baseline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2022</a:t>
              </a:r>
              <a:r>
                <a:rPr lang="es-es" sz="2100" b="0" i="0" u="none" baseline="0">
                  <a:latin typeface="Arial Bold"/>
                  <a:ea typeface="ＭＳ Ｐゴシック"/>
                  <a:cs typeface="Arial Bold"/>
                </a:rPr>
                <a:t> </a:t>
              </a:r>
              <a:endParaRPr lang="es-es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 eaLnBrk="1" hangingPunct="1"/>
                <a:r>
                  <a:rPr lang="es-es" sz="2000" b="1" i="0" u="none" baseline="0"/>
                  <a:t>Total: 39,0 millones</a:t>
                </a:r>
                <a:r>
                  <a:rPr lang="es-es" sz="2000" b="0" i="0" u="none" baseline="0"/>
                  <a:t> </a:t>
                </a:r>
                <a:r>
                  <a:rPr lang="es-es" b="0" i="0" u="none" baseline="0">
                    <a:solidFill>
                      <a:srgbClr val="4D4D4D"/>
                    </a:solidFill>
                  </a:rPr>
                  <a:t>[33,1 millones-45,7 millones]</a:t>
                </a:r>
                <a:endParaRPr lang="es-es" altLang="en-US" sz="200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sz="1200" b="1" i="0" u="none" baseline="0"/>
                  <a:t>Oriente Medio y África septentrional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190 000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[160 000–220 000]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sz="1200" b="1" i="0" u="none" baseline="0"/>
                  <a:t>África occidental y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4,8</a:t>
                </a:r>
                <a:r>
                  <a:rPr lang="es-es" sz="1400" b="0" i="0" u="none" baseline="0"/>
                  <a:t> </a:t>
                </a:r>
                <a:r>
                  <a:rPr lang="es-es" sz="1400" b="1" i="0" u="none" baseline="0"/>
                  <a:t>millones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[4,2 millones-5,5 millones]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sz="1200" b="1" i="0" u="none" baseline="0"/>
                  <a:t>Europa oriental </a:t>
                </a:r>
                <a:br>
                  <a:rPr lang="es-es" sz="1200" b="1"/>
                </a:br>
                <a:r>
                  <a:rPr lang="es-es" sz="1200" b="1" i="0" u="none" baseline="0"/>
                  <a:t>y Asia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2,0</a:t>
                </a:r>
                <a:r>
                  <a:rPr lang="es-es" sz="1400" b="0" i="0" u="none" baseline="0"/>
                  <a:t> </a:t>
                </a:r>
                <a:r>
                  <a:rPr lang="es-es" sz="1400" b="1" i="0" u="none" baseline="0"/>
                  <a:t>millones 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[1,8 millones – 2,1 millones]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sz="1200" b="1" i="0" u="none" baseline="0"/>
                  <a:t>Asia y el Pacífico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6,5</a:t>
                </a:r>
                <a:r>
                  <a:rPr lang="es-es" sz="1400" b="0" i="0" u="none" baseline="0"/>
                  <a:t> </a:t>
                </a:r>
                <a:r>
                  <a:rPr lang="es-es" sz="1400" b="1" i="0" u="none" baseline="0"/>
                  <a:t>millones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[5,3 millones-7,8 millones]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sz="1200" b="1" i="0" u="none" baseline="0"/>
                  <a:t>Europa occidental y central, y América del Norte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2,3</a:t>
                </a:r>
                <a:r>
                  <a:rPr lang="es-es" sz="1400" b="0" i="0" u="none" baseline="0"/>
                  <a:t> </a:t>
                </a:r>
                <a:r>
                  <a:rPr lang="es-es" sz="1400" b="1" i="0" u="none" baseline="0"/>
                  <a:t>millones 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[1,9 millones–2,6 millones]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América Latina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2,2</a:t>
                </a:r>
                <a:r>
                  <a:rPr lang="es-es" sz="1400" b="0" i="0" u="none" baseline="0"/>
                  <a:t> </a:t>
                </a:r>
                <a:r>
                  <a:rPr lang="es-es" sz="1400" b="1" i="0" u="none" baseline="0"/>
                  <a:t>millones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[2,0 millones-2,5 millones]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sz="1200" b="1" i="0" u="none" baseline="0"/>
                  <a:t>África oriental y meridional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20,8</a:t>
                </a:r>
                <a:r>
                  <a:rPr lang="es-es" sz="1400" b="0" i="0" u="none" baseline="0"/>
                  <a:t> </a:t>
                </a:r>
                <a:r>
                  <a:rPr lang="es-es" sz="1400" b="1" i="0" u="none" baseline="0"/>
                  <a:t>millones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[17,4 millones-24,5 millones]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El Caribe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330 000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[290 000–380 000]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>
                <a:defRPr/>
              </a:pPr>
              <a:r>
                <a:rPr lang="es-es" sz="2100" b="1" i="0" u="none" spc="-30" baseline="0">
                  <a:latin typeface="Arial Bold"/>
                  <a:ea typeface="ＭＳ Ｐゴシック"/>
                  <a:cs typeface="Arial Bold"/>
                </a:rPr>
                <a:t>Número estimado de adultos y niños que han contraído la infección por el VIH</a:t>
              </a:r>
              <a:r>
                <a:rPr lang="es-es" sz="2100" b="0" i="0" u="none" spc="-30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lang="es-es" sz="2200" b="0" i="0" u="none" baseline="0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es-es" sz="2100" b="1" i="0" u="none" spc="-30" baseline="0">
                  <a:latin typeface="Arial Bold"/>
                  <a:ea typeface="ＭＳ Ｐゴシック"/>
                  <a:cs typeface="Arial Bold"/>
                </a:rPr>
                <a:t> 2022</a:t>
              </a:r>
              <a:r>
                <a:rPr lang="es-es" sz="2100" b="0" i="0" u="none" spc="-30" baseline="0">
                  <a:latin typeface="Arial Bold"/>
                  <a:ea typeface="ＭＳ Ｐゴシック"/>
                  <a:cs typeface="Arial Bold"/>
                </a:rPr>
                <a:t> </a:t>
              </a:r>
              <a:endParaRPr lang="es-es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es-es" sz="2000" b="1" i="0" u="none" baseline="0"/>
                  <a:t>Total: 1,3 millones </a:t>
                </a:r>
                <a:r>
                  <a:rPr lang="es-es" b="0" i="0" u="none" baseline="0">
                    <a:solidFill>
                      <a:srgbClr val="4D4D4D"/>
                    </a:solidFill>
                  </a:rPr>
                  <a:t>[1,0 millones-1,7 millones]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Oriente Medio y África septentrional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17 000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[13 000–23 000]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occidental y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160 000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[110 000–250 000]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oriental </a:t>
                </a:r>
                <a:br>
                  <a:rPr lang="es-es" sz="1200" b="1"/>
                </a:br>
                <a:r>
                  <a:rPr lang="es-es" sz="1200" b="1" i="0" u="none" baseline="0"/>
                  <a:t>y Asia central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160 000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[140 000–180 000]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Asia y el Pacífico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300 000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[220 000–400 000]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Europa occidental y central, y América del Norte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58 000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[46 000–69 000]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África oriental y meridional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500 000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[370 000–670 000]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América Latina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110 000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[94 000–130 000]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es-es" sz="1200" b="1" i="0" u="none" baseline="0"/>
                  <a:t>El Caribe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sz="1400" b="1" i="0" u="none" baseline="0"/>
                  <a:t>16 000</a:t>
                </a:r>
                <a:endParaRPr lang="es-es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es-es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[11 000–21 000]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MAHY, Mary</DisplayName>
        <AccountId>20</AccountId>
        <AccountType/>
      </UserInfo>
      <UserInfo>
        <DisplayName>DAHER, Juliana</DisplayName>
        <AccountId>63</AccountId>
        <AccountType/>
      </UserInfo>
      <UserInfo>
        <DisplayName>LEVCHENKO, Roman</DisplayName>
        <AccountId>1536</AccountId>
        <AccountType/>
      </UserInfo>
      <UserInfo>
        <DisplayName>BARTON-KNOTT, Sophie</DisplayName>
        <AccountId>1929</AccountId>
        <AccountType/>
      </UserInfo>
      <UserInfo>
        <DisplayName>KORENROMP, Eline Louise</DisplayName>
        <AccountId>7579</AccountId>
        <AccountType/>
      </UserInfo>
      <UserInfo>
        <DisplayName>DELUCA, Sophia</DisplayName>
        <AccountId>9286</AccountId>
        <AccountType/>
      </UserInfo>
    </SharedWithUsers>
    <_Flow_SignoffStatus xmlns="288ef829-98c5-46d1-83dc-c2ef7c814da2" xsi:nil="true"/>
  </documentManagement>
</p:properti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10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55DDB6CF-E91C-4106-BFB6-FE545EB0E609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1197</Words>
  <Application>Microsoft Office PowerPoint</Application>
  <PresentationFormat>35mm Slides</PresentationFormat>
  <Paragraphs>245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Bold</vt:lpstr>
      <vt:lpstr>Arial Narrow</vt:lpstr>
      <vt:lpstr>Calibri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6</cp:revision>
  <cp:lastPrinted>2019-07-11T08:57:54Z</cp:lastPrinted>
  <dcterms:created xsi:type="dcterms:W3CDTF">2011-11-02T09:59:30Z</dcterms:created>
  <dcterms:modified xsi:type="dcterms:W3CDTF">2023-07-13T05:57:26Z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